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2" r:id="rId3"/>
    <p:sldId id="264" r:id="rId4"/>
    <p:sldId id="265" r:id="rId5"/>
    <p:sldId id="266" r:id="rId6"/>
    <p:sldId id="267" r:id="rId7"/>
    <p:sldId id="269" r:id="rId8"/>
    <p:sldId id="268" r:id="rId9"/>
    <p:sldId id="270" r:id="rId10"/>
    <p:sldId id="271" r:id="rId11"/>
    <p:sldId id="272" r:id="rId12"/>
    <p:sldId id="273" r:id="rId13"/>
    <p:sldId id="274" r:id="rId14"/>
    <p:sldId id="278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969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063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40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2304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417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5932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1751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890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95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368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085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5728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433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6389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207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8185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BCA57-7B13-4469-91B2-66B708875F8B}" type="datetimeFigureOut">
              <a:rPr lang="tr-TR" smtClean="0"/>
              <a:t>12.06.2025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FD4362-C151-4AB8-9713-B84C2BF9E5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1743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tr-TR" sz="4000" dirty="0"/>
              <a:t>Akciğer Kanseri </a:t>
            </a:r>
            <a:r>
              <a:rPr lang="tr-TR" sz="4000" dirty="0" err="1"/>
              <a:t>Evrelemesinde</a:t>
            </a:r>
            <a:r>
              <a:rPr lang="tr-TR" sz="4000" dirty="0"/>
              <a:t> Görüntü İşleme ve Derin Öğrenme Uygulamaları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07067" y="4376148"/>
            <a:ext cx="7766936" cy="1096899"/>
          </a:xfrm>
        </p:spPr>
        <p:txBody>
          <a:bodyPr>
            <a:normAutofit lnSpcReduction="10000"/>
          </a:bodyPr>
          <a:lstStyle/>
          <a:p>
            <a:pPr algn="l"/>
            <a:r>
              <a:rPr lang="tr-TR" dirty="0" smtClean="0"/>
              <a:t>230290120 </a:t>
            </a:r>
            <a:r>
              <a:rPr lang="tr-TR" dirty="0"/>
              <a:t>Ömer Berkay </a:t>
            </a:r>
            <a:r>
              <a:rPr lang="tr-TR" dirty="0" smtClean="0"/>
              <a:t>Baran</a:t>
            </a:r>
          </a:p>
          <a:p>
            <a:pPr algn="l"/>
            <a:r>
              <a:rPr lang="tr-TR" dirty="0" smtClean="0"/>
              <a:t>220290062 Yusuf Karagöz</a:t>
            </a:r>
          </a:p>
          <a:p>
            <a:pPr algn="l"/>
            <a:r>
              <a:rPr lang="tr-TR" dirty="0"/>
              <a:t>230290085 </a:t>
            </a:r>
            <a:r>
              <a:rPr lang="tr-TR" dirty="0" smtClean="0"/>
              <a:t>Muhammet Berat</a:t>
            </a:r>
            <a:r>
              <a:rPr lang="tr-TR" dirty="0"/>
              <a:t> </a:t>
            </a:r>
            <a:r>
              <a:rPr lang="tr-TR" dirty="0" smtClean="0"/>
              <a:t>Yavuz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590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Piksel Değer </a:t>
            </a:r>
            <a:r>
              <a:rPr lang="da-DK" dirty="0" smtClean="0"/>
              <a:t>Normalizasyonu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da-DK" dirty="0" smtClean="0"/>
              <a:t> </a:t>
            </a:r>
            <a:r>
              <a:rPr lang="da-DK" dirty="0"/>
              <a:t>(0-1 veya -1-1)</a:t>
            </a:r>
            <a:endParaRPr lang="tr-TR" dirty="0"/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65" y="2137837"/>
            <a:ext cx="6484603" cy="3562878"/>
          </a:xfrm>
        </p:spPr>
      </p:pic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tr-TR" sz="1500" dirty="0"/>
              <a:t>Derin öğrenme modelleri, piksel değerlerinin </a:t>
            </a:r>
            <a:r>
              <a:rPr lang="tr-TR" sz="1500" b="1" dirty="0"/>
              <a:t>belirli bir aralığa </a:t>
            </a:r>
            <a:endParaRPr lang="tr-TR" sz="1500" b="1" dirty="0" smtClean="0"/>
          </a:p>
          <a:p>
            <a:r>
              <a:rPr lang="tr-TR" sz="1500" b="1" dirty="0" smtClean="0"/>
              <a:t>(</a:t>
            </a:r>
            <a:r>
              <a:rPr lang="tr-TR" sz="1500" b="1" dirty="0"/>
              <a:t>genellikle 0-1 veya -1-1)</a:t>
            </a:r>
            <a:r>
              <a:rPr lang="tr-TR" sz="1500" dirty="0"/>
              <a:t> ölçeklendirilmesini gerektirir. Bu </a:t>
            </a:r>
            <a:r>
              <a:rPr lang="tr-TR" sz="1500" b="1" dirty="0" err="1"/>
              <a:t>normalizasyon</a:t>
            </a:r>
            <a:r>
              <a:rPr lang="tr-TR" sz="1500" dirty="0"/>
              <a:t>, model eğitiminin </a:t>
            </a:r>
            <a:r>
              <a:rPr lang="tr-TR" sz="1500" b="1" dirty="0"/>
              <a:t>istikrarını ve yakınsamasını artırır</a:t>
            </a:r>
            <a:r>
              <a:rPr lang="tr-TR" sz="1500" dirty="0" smtClean="0"/>
              <a:t>,</a:t>
            </a:r>
          </a:p>
          <a:p>
            <a:r>
              <a:rPr lang="tr-TR" sz="1500" dirty="0" smtClean="0"/>
              <a:t>ayrıca </a:t>
            </a:r>
            <a:r>
              <a:rPr lang="tr-TR" sz="1500" dirty="0"/>
              <a:t>farklı aydınlatma veya cihaz ayarlarından kaynaklanan varyasyonları azaltmaya yardımcı olur. </a:t>
            </a:r>
            <a:endParaRPr lang="tr-TR" sz="1500" dirty="0" smtClean="0"/>
          </a:p>
          <a:p>
            <a:r>
              <a:rPr lang="tr-TR" sz="1500" dirty="0" smtClean="0"/>
              <a:t>Böylece </a:t>
            </a:r>
            <a:r>
              <a:rPr lang="tr-TR" sz="1500" dirty="0"/>
              <a:t>model, farklı giriş yoğunluklarına karşı daha az hassas hale gelir ve </a:t>
            </a:r>
            <a:r>
              <a:rPr lang="tr-TR" sz="1500" b="1" dirty="0" err="1"/>
              <a:t>genellenebilirliği</a:t>
            </a:r>
            <a:r>
              <a:rPr lang="tr-TR" sz="1500" b="1" dirty="0"/>
              <a:t> artar.</a:t>
            </a:r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422076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Histogram</a:t>
            </a:r>
            <a:r>
              <a:rPr lang="tr-TR" dirty="0"/>
              <a:t> Eşitleme + Kontrast Dağılım Analizi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29" y="1384811"/>
            <a:ext cx="5655753" cy="2784516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3264292"/>
          </a:xfrm>
        </p:spPr>
        <p:txBody>
          <a:bodyPr>
            <a:normAutofit lnSpcReduction="10000"/>
          </a:bodyPr>
          <a:lstStyle/>
          <a:p>
            <a:r>
              <a:rPr lang="tr-TR" sz="1600" b="1" dirty="0" err="1"/>
              <a:t>Histogram</a:t>
            </a:r>
            <a:r>
              <a:rPr lang="tr-TR" sz="1600" b="1" dirty="0"/>
              <a:t> eşitleme</a:t>
            </a:r>
            <a:r>
              <a:rPr lang="tr-TR" sz="1600" dirty="0"/>
              <a:t>, özellikle </a:t>
            </a:r>
            <a:r>
              <a:rPr lang="tr-TR" sz="1600" b="1" dirty="0"/>
              <a:t>CLAHE (</a:t>
            </a:r>
            <a:r>
              <a:rPr lang="tr-TR" sz="1600" b="1" dirty="0" err="1"/>
              <a:t>Contrast</a:t>
            </a:r>
            <a:r>
              <a:rPr lang="tr-TR" sz="1600" b="1" dirty="0"/>
              <a:t> Limited </a:t>
            </a:r>
            <a:r>
              <a:rPr lang="tr-TR" sz="1600" b="1" dirty="0" err="1"/>
              <a:t>Adaptive</a:t>
            </a:r>
            <a:r>
              <a:rPr lang="tr-TR" sz="1600" b="1" dirty="0"/>
              <a:t> </a:t>
            </a:r>
            <a:r>
              <a:rPr lang="tr-TR" sz="1600" b="1" dirty="0" err="1"/>
              <a:t>Histogram</a:t>
            </a:r>
            <a:r>
              <a:rPr lang="tr-TR" sz="1600" b="1" dirty="0"/>
              <a:t> </a:t>
            </a:r>
            <a:r>
              <a:rPr lang="tr-TR" sz="1600" b="1" dirty="0" err="1"/>
              <a:t>Equalization</a:t>
            </a:r>
            <a:r>
              <a:rPr lang="tr-TR" sz="1600" b="1" dirty="0"/>
              <a:t>)</a:t>
            </a:r>
            <a:r>
              <a:rPr lang="tr-TR" sz="1600" dirty="0"/>
              <a:t> tekniği, düşük kontrastlı tıbbi görüntülerde yerel kontrastı artırarak </a:t>
            </a:r>
            <a:r>
              <a:rPr lang="tr-TR" sz="1600" b="1" dirty="0"/>
              <a:t>tümör sınırları ve doku </a:t>
            </a:r>
            <a:r>
              <a:rPr lang="tr-TR" sz="1600" b="1" dirty="0" err="1"/>
              <a:t>heterojenliği</a:t>
            </a:r>
            <a:r>
              <a:rPr lang="tr-TR" sz="1600" b="1" dirty="0"/>
              <a:t> gibi önemli detayların daha görünür hale gelmesini sağlar.</a:t>
            </a:r>
            <a:r>
              <a:rPr lang="tr-TR" sz="1600" dirty="0"/>
              <a:t> </a:t>
            </a:r>
            <a:endParaRPr lang="tr-TR" sz="1600" dirty="0" smtClean="0"/>
          </a:p>
          <a:p>
            <a:r>
              <a:rPr lang="tr-TR" sz="1600" dirty="0" smtClean="0"/>
              <a:t>CLAHE</a:t>
            </a:r>
            <a:r>
              <a:rPr lang="tr-TR" sz="1600" dirty="0"/>
              <a:t>, global eşitlemenin yol açabileceği gürültü artışını sınırladığı için tıbbi görüntülerde daha etkilidir. </a:t>
            </a:r>
            <a:r>
              <a:rPr lang="tr-TR" sz="1600" b="1" dirty="0"/>
              <a:t>Kontrast dağılım analizi</a:t>
            </a:r>
            <a:r>
              <a:rPr lang="tr-TR" sz="1600" dirty="0"/>
              <a:t> ise bu iyileşmenin ne kadar başarılı olduğunu nicel olarak değerlendirir</a:t>
            </a:r>
            <a:r>
              <a:rPr lang="tr-TR" dirty="0"/>
              <a:t>.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28" y="4409215"/>
            <a:ext cx="5655753" cy="22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Blur</a:t>
            </a:r>
            <a:endParaRPr lang="tr-TR" dirty="0"/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269" y="1340266"/>
            <a:ext cx="5503032" cy="2239549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53797" y="3194164"/>
            <a:ext cx="3854528" cy="2584449"/>
          </a:xfrm>
        </p:spPr>
        <p:txBody>
          <a:bodyPr/>
          <a:lstStyle/>
          <a:p>
            <a:pPr algn="ctr"/>
            <a:r>
              <a:rPr lang="tr-TR" b="1" dirty="0" err="1"/>
              <a:t>Gaussian</a:t>
            </a:r>
            <a:r>
              <a:rPr lang="tr-TR" b="1" dirty="0"/>
              <a:t> bulanıklaştırma</a:t>
            </a:r>
            <a:r>
              <a:rPr lang="tr-TR" dirty="0"/>
              <a:t>, tıbbi görüntülerdeki </a:t>
            </a:r>
            <a:r>
              <a:rPr lang="tr-TR" b="1" dirty="0"/>
              <a:t>rastgele gürültüyü azaltmak ve pürüzsüzleştirmek</a:t>
            </a:r>
            <a:r>
              <a:rPr lang="tr-TR" dirty="0"/>
              <a:t> için kullanılan bir filtredir. Bu işlem, sonraki </a:t>
            </a:r>
            <a:r>
              <a:rPr lang="tr-TR" dirty="0" err="1"/>
              <a:t>segmentasyon</a:t>
            </a:r>
            <a:r>
              <a:rPr lang="tr-TR" dirty="0"/>
              <a:t> veya özellik çıkarımı adımlarının doğruluğunu artırırken, </a:t>
            </a:r>
            <a:r>
              <a:rPr lang="tr-TR" b="1" dirty="0"/>
              <a:t>aşırı uygulanması tanısal detayların kaybına yol açabilir</a:t>
            </a:r>
            <a:r>
              <a:rPr lang="tr-TR" dirty="0"/>
              <a:t>. Doğru kullanıldığında, modelin gürültüye karşı dayanıklılığını önemli ölçüde artırır.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269" y="4210798"/>
            <a:ext cx="5503032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6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Gaussian</a:t>
            </a:r>
            <a:r>
              <a:rPr lang="tr-TR" dirty="0"/>
              <a:t> </a:t>
            </a:r>
            <a:r>
              <a:rPr lang="tr-TR" dirty="0" err="1"/>
              <a:t>Blur</a:t>
            </a:r>
            <a:r>
              <a:rPr lang="tr-TR" dirty="0"/>
              <a:t> + </a:t>
            </a:r>
            <a:r>
              <a:rPr lang="tr-TR" dirty="0" err="1"/>
              <a:t>Augmentation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idx="1"/>
          </p:nvPr>
        </p:nvSpPr>
        <p:spPr>
          <a:xfrm>
            <a:off x="677334" y="2160589"/>
            <a:ext cx="944523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Gaussian</a:t>
            </a:r>
            <a:r>
              <a:rPr lang="tr-TR" dirty="0" smtClean="0"/>
              <a:t> </a:t>
            </a:r>
            <a:r>
              <a:rPr lang="tr-TR" dirty="0"/>
              <a:t>bulanıklaştırma, veri artırma teknikleriyle birleştirilerek, modelin gerçek </a:t>
            </a:r>
          </a:p>
          <a:p>
            <a:pPr marL="0" indent="0">
              <a:buNone/>
            </a:pPr>
            <a:r>
              <a:rPr lang="tr-TR" dirty="0"/>
              <a:t>dünya koşullarındaki (</a:t>
            </a:r>
            <a:r>
              <a:rPr lang="tr-TR" dirty="0" err="1"/>
              <a:t>örn</a:t>
            </a:r>
            <a:r>
              <a:rPr lang="tr-TR" dirty="0"/>
              <a:t>. hareket bulanıklığı, düşük kaliteli taramalar) varyasyonlara </a:t>
            </a:r>
          </a:p>
          <a:p>
            <a:pPr marL="0" indent="0">
              <a:buNone/>
            </a:pPr>
            <a:r>
              <a:rPr lang="tr-TR" dirty="0"/>
              <a:t>karşı daha sağlam olmasını </a:t>
            </a:r>
            <a:r>
              <a:rPr lang="tr-TR" dirty="0" smtClean="0"/>
              <a:t>sağlar. </a:t>
            </a:r>
            <a:r>
              <a:rPr lang="tr-TR" dirty="0"/>
              <a:t>Bu kombinasyon, veri setinin çeşitliliğini artırır ve </a:t>
            </a:r>
          </a:p>
          <a:p>
            <a:pPr marL="0" indent="0">
              <a:buNone/>
            </a:pPr>
            <a:r>
              <a:rPr lang="tr-TR" dirty="0"/>
              <a:t>modelin </a:t>
            </a:r>
            <a:r>
              <a:rPr lang="tr-TR" dirty="0" err="1"/>
              <a:t>genellenebilirliğini</a:t>
            </a:r>
            <a:r>
              <a:rPr lang="tr-TR" dirty="0"/>
              <a:t> iyileştirir, özellikle sınırlı tıbbi veri setlerinde </a:t>
            </a:r>
            <a:r>
              <a:rPr lang="tr-TR" dirty="0" smtClean="0"/>
              <a:t>önemlidir. </a:t>
            </a:r>
            <a:r>
              <a:rPr lang="tr-TR" dirty="0"/>
              <a:t>Veri </a:t>
            </a:r>
          </a:p>
          <a:p>
            <a:pPr marL="0" indent="0">
              <a:buNone/>
            </a:pPr>
            <a:r>
              <a:rPr lang="tr-TR" dirty="0"/>
              <a:t>artırma, modelin farklı görüntüleme koşullarına ve küçük varyasyonlara karşı daha iyi </a:t>
            </a:r>
          </a:p>
          <a:p>
            <a:pPr marL="0" indent="0">
              <a:buNone/>
            </a:pPr>
            <a:r>
              <a:rPr lang="tr-TR" dirty="0"/>
              <a:t>performans göstermesine yardımcı olur.</a:t>
            </a:r>
          </a:p>
        </p:txBody>
      </p:sp>
    </p:spTree>
    <p:extLst>
      <p:ext uri="{BB962C8B-B14F-4D97-AF65-F5344CB8AC3E}">
        <p14:creationId xmlns:p14="http://schemas.microsoft.com/office/powerpoint/2010/main" val="4187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1097551"/>
            <a:ext cx="3854528" cy="1278466"/>
          </a:xfrm>
        </p:spPr>
        <p:txBody>
          <a:bodyPr>
            <a:normAutofit/>
          </a:bodyPr>
          <a:lstStyle/>
          <a:p>
            <a:pPr algn="ctr"/>
            <a:r>
              <a:rPr lang="tr-TR" sz="2500" dirty="0" err="1"/>
              <a:t>Entropi</a:t>
            </a:r>
            <a:r>
              <a:rPr lang="tr-TR" sz="2500" dirty="0"/>
              <a:t> Hesabı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376" y="2542481"/>
            <a:ext cx="4513262" cy="2241434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7333" y="2777069"/>
            <a:ext cx="4712813" cy="3222678"/>
          </a:xfrm>
        </p:spPr>
        <p:txBody>
          <a:bodyPr>
            <a:normAutofit/>
          </a:bodyPr>
          <a:lstStyle/>
          <a:p>
            <a:r>
              <a:rPr lang="tr-TR" sz="1600" b="1" dirty="0" err="1"/>
              <a:t>Entropi</a:t>
            </a:r>
            <a:r>
              <a:rPr lang="tr-TR" sz="1600" b="1" dirty="0"/>
              <a:t> hesabı</a:t>
            </a:r>
            <a:r>
              <a:rPr lang="tr-TR" sz="1600" dirty="0"/>
              <a:t>, bir görüntüdeki </a:t>
            </a:r>
            <a:r>
              <a:rPr lang="tr-TR" sz="1600" b="1" dirty="0"/>
              <a:t>bilgi yoğunluğunu veya </a:t>
            </a:r>
            <a:r>
              <a:rPr lang="tr-TR" sz="1600" b="1" dirty="0" err="1"/>
              <a:t>rastgeleliği</a:t>
            </a:r>
            <a:r>
              <a:rPr lang="tr-TR" sz="1600" dirty="0"/>
              <a:t> ölçer. </a:t>
            </a:r>
            <a:endParaRPr lang="tr-TR" sz="1600" dirty="0" smtClean="0"/>
          </a:p>
          <a:p>
            <a:r>
              <a:rPr lang="tr-TR" sz="1600" dirty="0" smtClean="0"/>
              <a:t>Akciğer </a:t>
            </a:r>
            <a:r>
              <a:rPr lang="tr-TR" sz="1600" dirty="0"/>
              <a:t>kanseri </a:t>
            </a:r>
            <a:r>
              <a:rPr lang="tr-TR" sz="1600" dirty="0" smtClean="0"/>
              <a:t> </a:t>
            </a:r>
            <a:r>
              <a:rPr lang="tr-TR" sz="1600" dirty="0"/>
              <a:t>taramalarında, tümörlü bölgeler sağlıklı dokulara göre farklı doku özelliklerine sahip olduğu için </a:t>
            </a:r>
            <a:r>
              <a:rPr lang="tr-TR" sz="1600" b="1" dirty="0" err="1"/>
              <a:t>entropi</a:t>
            </a:r>
            <a:r>
              <a:rPr lang="tr-TR" sz="1600" b="1" dirty="0"/>
              <a:t> değerlerinde de farklılıklar</a:t>
            </a:r>
            <a:r>
              <a:rPr lang="tr-TR" sz="1600" dirty="0"/>
              <a:t> görülür</a:t>
            </a:r>
            <a:r>
              <a:rPr lang="tr-TR" sz="1600" dirty="0" smtClean="0"/>
              <a:t>.</a:t>
            </a:r>
          </a:p>
          <a:p>
            <a:r>
              <a:rPr lang="tr-TR" sz="1600" dirty="0" smtClean="0"/>
              <a:t> </a:t>
            </a:r>
            <a:r>
              <a:rPr lang="tr-TR" sz="1600" dirty="0"/>
              <a:t>Bu ölçüm, doku </a:t>
            </a:r>
            <a:r>
              <a:rPr lang="tr-TR" sz="1600" dirty="0" err="1"/>
              <a:t>heterojenliğini</a:t>
            </a:r>
            <a:r>
              <a:rPr lang="tr-TR" sz="1600" dirty="0"/>
              <a:t> nicel olarak değerlendirerek, tümörlerin </a:t>
            </a:r>
            <a:r>
              <a:rPr lang="tr-TR" sz="1600" dirty="0" err="1"/>
              <a:t>karakterizasyonunda</a:t>
            </a:r>
            <a:r>
              <a:rPr lang="tr-TR" sz="1600" dirty="0"/>
              <a:t> veya ilgi alanlarının belirlenmesinde yardımcı olabilir; </a:t>
            </a:r>
            <a:r>
              <a:rPr lang="tr-TR" sz="1600" b="1" dirty="0"/>
              <a:t>yüksek </a:t>
            </a:r>
            <a:r>
              <a:rPr lang="tr-TR" sz="1600" b="1" dirty="0" err="1"/>
              <a:t>entropi</a:t>
            </a:r>
            <a:r>
              <a:rPr lang="tr-TR" sz="1600" dirty="0"/>
              <a:t> daha karmaşık veya düzensiz bir doku yapısına işaret edebilir.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5775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Görüntü Şiddet </a:t>
            </a:r>
            <a:r>
              <a:rPr lang="tr-TR" dirty="0" err="1"/>
              <a:t>Normalizasyonu</a:t>
            </a:r>
            <a:r>
              <a:rPr lang="tr-TR" dirty="0"/>
              <a:t> / Keskinleştirme</a:t>
            </a:r>
          </a:p>
        </p:txBody>
      </p:sp>
      <p:pic>
        <p:nvPicPr>
          <p:cNvPr id="7" name="İçerik Yer Tutucusu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240" y="545431"/>
            <a:ext cx="5898450" cy="2804155"/>
          </a:xfrm>
        </p:spPr>
      </p:pic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3264292"/>
          </a:xfrm>
        </p:spPr>
        <p:txBody>
          <a:bodyPr>
            <a:normAutofit lnSpcReduction="10000"/>
          </a:bodyPr>
          <a:lstStyle/>
          <a:p>
            <a:r>
              <a:rPr lang="tr-TR" sz="1600" b="1" dirty="0"/>
              <a:t>Görüntü şiddet </a:t>
            </a:r>
            <a:r>
              <a:rPr lang="tr-TR" sz="1600" b="1" dirty="0" err="1"/>
              <a:t>normalizasyonu</a:t>
            </a:r>
            <a:r>
              <a:rPr lang="tr-TR" sz="1600" dirty="0"/>
              <a:t>, piksel yoğunluklarını belirli bir aralığa getirerek görüntülerin </a:t>
            </a:r>
            <a:r>
              <a:rPr lang="tr-TR" sz="1600" b="1" dirty="0"/>
              <a:t>tutarlılığını artırır</a:t>
            </a:r>
            <a:r>
              <a:rPr lang="tr-TR" sz="1600" dirty="0" smtClean="0"/>
              <a:t>.</a:t>
            </a:r>
          </a:p>
          <a:p>
            <a:r>
              <a:rPr lang="tr-TR" sz="1600" dirty="0" smtClean="0"/>
              <a:t> </a:t>
            </a:r>
            <a:r>
              <a:rPr lang="tr-TR" sz="1600" b="1" dirty="0"/>
              <a:t>Keskinleştirme</a:t>
            </a:r>
            <a:r>
              <a:rPr lang="tr-TR" sz="1600" dirty="0"/>
              <a:t> ise görüntüdeki kenarları ve detayları vurgulayarak, tümör sınırları gibi </a:t>
            </a:r>
            <a:r>
              <a:rPr lang="tr-TR" sz="1600" b="1" dirty="0"/>
              <a:t>kritik yapıların daha net görünmesini sağlar</a:t>
            </a:r>
            <a:r>
              <a:rPr lang="tr-TR" sz="1600" dirty="0"/>
              <a:t>. </a:t>
            </a:r>
            <a:endParaRPr lang="tr-TR" sz="1600" dirty="0" smtClean="0"/>
          </a:p>
          <a:p>
            <a:r>
              <a:rPr lang="tr-TR" sz="1600" dirty="0" smtClean="0"/>
              <a:t>Bu </a:t>
            </a:r>
            <a:r>
              <a:rPr lang="tr-TR" sz="1600" dirty="0"/>
              <a:t>işlemler hem radyologların hem de yapay zeka modellerinin lezyonları daha kolay ayırt etmesine yardımcı olur, ancak aşırı keskinleştirme gürültüyü artırabilir.</a:t>
            </a: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240" y="3561601"/>
            <a:ext cx="5898450" cy="329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5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359615"/>
            <a:ext cx="3854528" cy="907711"/>
          </a:xfrm>
        </p:spPr>
        <p:txBody>
          <a:bodyPr/>
          <a:lstStyle/>
          <a:p>
            <a:r>
              <a:rPr lang="tr-TR" dirty="0"/>
              <a:t>Veri Artırma (</a:t>
            </a:r>
            <a:r>
              <a:rPr lang="tr-TR" dirty="0" err="1"/>
              <a:t>Augmentation</a:t>
            </a:r>
            <a:r>
              <a:rPr lang="tr-TR" dirty="0"/>
              <a:t>)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8" y="496290"/>
            <a:ext cx="4748464" cy="2753946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7334" y="2091332"/>
            <a:ext cx="4520308" cy="4495830"/>
          </a:xfrm>
        </p:spPr>
        <p:txBody>
          <a:bodyPr>
            <a:noAutofit/>
          </a:bodyPr>
          <a:lstStyle/>
          <a:p>
            <a:r>
              <a:rPr lang="tr-TR" sz="1600" b="1" dirty="0"/>
              <a:t>Veri artırma</a:t>
            </a:r>
            <a:r>
              <a:rPr lang="tr-TR" sz="1600" dirty="0"/>
              <a:t>, genellikle sınırlı olan tıbbi görüntü veri setlerini </a:t>
            </a:r>
            <a:r>
              <a:rPr lang="tr-TR" sz="1600" b="1" dirty="0"/>
              <a:t>yapay olarak genişletme</a:t>
            </a:r>
            <a:r>
              <a:rPr lang="tr-TR" sz="1600" dirty="0"/>
              <a:t> </a:t>
            </a:r>
            <a:r>
              <a:rPr lang="tr-TR" sz="1600" dirty="0" smtClean="0"/>
              <a:t>tekniğidir.</a:t>
            </a:r>
          </a:p>
          <a:p>
            <a:r>
              <a:rPr lang="tr-TR" sz="1600" dirty="0" smtClean="0"/>
              <a:t> </a:t>
            </a:r>
            <a:r>
              <a:rPr lang="tr-TR" sz="1600" dirty="0"/>
              <a:t>Bu, mevcut görüntüleri döndürme, çevirme, ölçekleme, parlaklık/kontrast değiştirme veya gürültü ekleme gibi </a:t>
            </a:r>
            <a:r>
              <a:rPr lang="tr-TR" sz="1600" b="1" dirty="0"/>
              <a:t>geometrik ve </a:t>
            </a:r>
            <a:r>
              <a:rPr lang="tr-TR" sz="1600" b="1" dirty="0" err="1"/>
              <a:t>fotometrik</a:t>
            </a:r>
            <a:r>
              <a:rPr lang="tr-TR" sz="1600" b="1" dirty="0"/>
              <a:t> dönüşümlerle</a:t>
            </a:r>
            <a:r>
              <a:rPr lang="tr-TR" sz="1600" dirty="0"/>
              <a:t> çeşitlendirerek yapılır. </a:t>
            </a:r>
            <a:endParaRPr lang="tr-TR" sz="1600" dirty="0" smtClean="0"/>
          </a:p>
          <a:p>
            <a:r>
              <a:rPr lang="tr-TR" sz="1600" dirty="0" smtClean="0"/>
              <a:t>Artırma </a:t>
            </a:r>
            <a:r>
              <a:rPr lang="tr-TR" sz="1600" dirty="0"/>
              <a:t>sayesinde, modelin </a:t>
            </a:r>
            <a:r>
              <a:rPr lang="tr-TR" sz="1600" b="1" dirty="0"/>
              <a:t>aşırı öğrenmesi (</a:t>
            </a:r>
            <a:r>
              <a:rPr lang="tr-TR" sz="1600" b="1" dirty="0" err="1"/>
              <a:t>overfitting</a:t>
            </a:r>
            <a:r>
              <a:rPr lang="tr-TR" sz="1600" b="1" dirty="0"/>
              <a:t>) engellenir</a:t>
            </a:r>
            <a:r>
              <a:rPr lang="tr-TR" sz="1600" dirty="0"/>
              <a:t> ve gerçek dünya varyasyonlarına (farklı cihazlar, çekim koşulları) karşı daha </a:t>
            </a:r>
            <a:r>
              <a:rPr lang="tr-TR" sz="1600" b="1" dirty="0"/>
              <a:t>sağlam ve </a:t>
            </a:r>
            <a:r>
              <a:rPr lang="tr-TR" sz="1600" b="1" dirty="0" err="1"/>
              <a:t>genellenebilir</a:t>
            </a:r>
            <a:r>
              <a:rPr lang="tr-TR" sz="1600" dirty="0"/>
              <a:t> olması sağlanır.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588" y="3795042"/>
            <a:ext cx="4748463" cy="279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7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Sınıf Dağılımı (Eğitim/Doğrulama/Test Setleri İçin)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3264292"/>
          </a:xfrm>
        </p:spPr>
        <p:txBody>
          <a:bodyPr>
            <a:normAutofit/>
          </a:bodyPr>
          <a:lstStyle/>
          <a:p>
            <a:r>
              <a:rPr lang="tr-TR" b="1" dirty="0"/>
              <a:t>Eğitim, doğrulama ve test setleri için ayrı ayrı sınıf dağılımlarını incelemek</a:t>
            </a:r>
            <a:r>
              <a:rPr lang="tr-TR" dirty="0"/>
              <a:t>, veri setinin dengeli olup olmadığını ve her bir setin tüm sınıfları yeterince temsil edip etmediğini belirlemek açısından çok önemlidir. Akciğer kanseri gibi tıbbi veri setlerinde </a:t>
            </a:r>
            <a:r>
              <a:rPr lang="tr-TR" b="1" dirty="0"/>
              <a:t>sınıf dengesizliği</a:t>
            </a:r>
            <a:r>
              <a:rPr lang="tr-TR" dirty="0"/>
              <a:t> (</a:t>
            </a:r>
            <a:r>
              <a:rPr lang="tr-TR" dirty="0" err="1"/>
              <a:t>malign</a:t>
            </a:r>
            <a:r>
              <a:rPr lang="tr-TR" dirty="0"/>
              <a:t> vakaların daha az olması gibi) sıkça karşılaşılan bir sorundur. Dengeli bir dağılım, yapay zeka modelinin </a:t>
            </a:r>
            <a:r>
              <a:rPr lang="tr-TR" b="1" dirty="0"/>
              <a:t>tüm sınıfları doğru bir şekilde öğrenmesini ve </a:t>
            </a:r>
            <a:r>
              <a:rPr lang="tr-TR" b="1" dirty="0" err="1"/>
              <a:t>genellenebilir</a:t>
            </a:r>
            <a:r>
              <a:rPr lang="tr-TR" b="1" dirty="0"/>
              <a:t> olmasını</a:t>
            </a:r>
            <a:r>
              <a:rPr lang="tr-TR" dirty="0"/>
              <a:t> sağlar.</a:t>
            </a:r>
          </a:p>
          <a:p>
            <a:endParaRPr lang="tr-TR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177" y="1312366"/>
            <a:ext cx="6918192" cy="472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8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00871" y="680457"/>
            <a:ext cx="3854528" cy="1278466"/>
          </a:xfrm>
        </p:spPr>
        <p:txBody>
          <a:bodyPr/>
          <a:lstStyle/>
          <a:p>
            <a:pPr algn="ctr"/>
            <a:r>
              <a:rPr lang="tr-TR" dirty="0"/>
              <a:t>Ortalama Görüntü Yoğunluğu Karşılaştırması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34" y="542572"/>
            <a:ext cx="5368900" cy="2832702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500871" y="2135385"/>
            <a:ext cx="3854528" cy="3264292"/>
          </a:xfrm>
        </p:spPr>
        <p:txBody>
          <a:bodyPr>
            <a:noAutofit/>
          </a:bodyPr>
          <a:lstStyle/>
          <a:p>
            <a:r>
              <a:rPr lang="tr-TR" sz="1600" b="1" dirty="0"/>
              <a:t>Ortalama görüntü yoğunluğu</a:t>
            </a:r>
            <a:r>
              <a:rPr lang="tr-TR" sz="1600" dirty="0"/>
              <a:t>, bir görüntünün genel parlaklığını veya piksel değerlerinin ortalamasını belirtir</a:t>
            </a:r>
            <a:r>
              <a:rPr lang="tr-TR" sz="1600" dirty="0" smtClean="0"/>
              <a:t>.</a:t>
            </a:r>
          </a:p>
          <a:p>
            <a:r>
              <a:rPr lang="tr-TR" sz="1600" dirty="0" smtClean="0"/>
              <a:t> </a:t>
            </a:r>
            <a:r>
              <a:rPr lang="tr-TR" sz="1600" dirty="0"/>
              <a:t>Akciğer kanseri CT taramalarında, farklı sınıflar (Normal, </a:t>
            </a:r>
            <a:r>
              <a:rPr lang="tr-TR" sz="1600" dirty="0" err="1"/>
              <a:t>Benign</a:t>
            </a:r>
            <a:r>
              <a:rPr lang="tr-TR" sz="1600" dirty="0"/>
              <a:t>, </a:t>
            </a:r>
            <a:r>
              <a:rPr lang="tr-TR" sz="1600" dirty="0" err="1"/>
              <a:t>Malign</a:t>
            </a:r>
            <a:r>
              <a:rPr lang="tr-TR" sz="1600" dirty="0"/>
              <a:t>) arasında </a:t>
            </a:r>
            <a:r>
              <a:rPr lang="tr-TR" sz="1600" b="1" dirty="0"/>
              <a:t>ortalama yoğunlukta gözle görülür farklılıklar</a:t>
            </a:r>
            <a:r>
              <a:rPr lang="tr-TR" sz="1600" dirty="0"/>
              <a:t> olabilir</a:t>
            </a:r>
            <a:r>
              <a:rPr lang="tr-TR" sz="1600" dirty="0" smtClean="0"/>
              <a:t>;</a:t>
            </a:r>
          </a:p>
          <a:p>
            <a:r>
              <a:rPr lang="tr-TR" sz="1600" dirty="0" smtClean="0"/>
              <a:t> </a:t>
            </a:r>
            <a:r>
              <a:rPr lang="tr-TR" sz="1600" dirty="0"/>
              <a:t>örneğin, tümörler çevredeki sağlıklı dokudan daha yoğun veya daha az yoğun görünebilir. </a:t>
            </a:r>
            <a:endParaRPr lang="tr-TR" sz="1600" dirty="0" smtClean="0"/>
          </a:p>
          <a:p>
            <a:r>
              <a:rPr lang="tr-TR" sz="1600" dirty="0" smtClean="0"/>
              <a:t>Bu </a:t>
            </a:r>
            <a:r>
              <a:rPr lang="tr-TR" sz="1600" dirty="0"/>
              <a:t>karşılaştırma, sınıflar arasındaki temel yoğunluk farklılıklarını ortaya koyarak, yapay zeka modelinin bu </a:t>
            </a:r>
            <a:r>
              <a:rPr lang="tr-TR" sz="1600" b="1" dirty="0"/>
              <a:t>ayrıştırıcı özelliklere odaklanmasına</a:t>
            </a:r>
            <a:r>
              <a:rPr lang="tr-TR" sz="1600" dirty="0"/>
              <a:t> yardımcı olur.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34" y="3767531"/>
            <a:ext cx="5368900" cy="295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31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67145" y="628797"/>
            <a:ext cx="3854528" cy="816571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PCA ve t-SNE ile Sınıf </a:t>
            </a:r>
            <a:r>
              <a:rPr lang="tr-TR" dirty="0" err="1"/>
              <a:t>Ayrılabilirliğinin</a:t>
            </a:r>
            <a:r>
              <a:rPr lang="tr-TR" dirty="0"/>
              <a:t> Görselleştirilmesi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11" y="628797"/>
            <a:ext cx="5188330" cy="2868382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06624" y="1588169"/>
            <a:ext cx="6379187" cy="4453191"/>
          </a:xfrm>
        </p:spPr>
        <p:txBody>
          <a:bodyPr>
            <a:normAutofit lnSpcReduction="10000"/>
          </a:bodyPr>
          <a:lstStyle/>
          <a:p>
            <a:r>
              <a:rPr lang="tr-TR" dirty="0"/>
              <a:t>Görüntülerin yüksek boyutlu özelliklerini 2 boyuta indirgeyerek sınıflar arasındaki </a:t>
            </a:r>
            <a:r>
              <a:rPr lang="tr-TR" dirty="0" err="1"/>
              <a:t>ayrılabilirliği</a:t>
            </a:r>
            <a:r>
              <a:rPr lang="tr-TR" dirty="0"/>
              <a:t> görselleştirmek için </a:t>
            </a:r>
            <a:r>
              <a:rPr lang="tr-TR" b="1" dirty="0"/>
              <a:t>PCA (Temel Bileşen Analizi)</a:t>
            </a:r>
            <a:r>
              <a:rPr lang="tr-TR" dirty="0"/>
              <a:t> ve </a:t>
            </a:r>
            <a:r>
              <a:rPr lang="tr-TR" b="1" dirty="0"/>
              <a:t>t-SNE (t-Dağılımlı </a:t>
            </a:r>
            <a:r>
              <a:rPr lang="tr-TR" b="1" dirty="0" err="1"/>
              <a:t>Stokastik</a:t>
            </a:r>
            <a:r>
              <a:rPr lang="tr-TR" b="1" dirty="0"/>
              <a:t> Komşu Gömme)</a:t>
            </a:r>
            <a:r>
              <a:rPr lang="tr-TR" dirty="0"/>
              <a:t> yöntemlerini kullanırız. Bu, veri setindeki benzerlikleri sezgisel olarak gözlemlememizi sağlar.</a:t>
            </a:r>
          </a:p>
          <a:p>
            <a:r>
              <a:rPr lang="tr-TR" sz="1600" b="1" dirty="0">
                <a:solidFill>
                  <a:srgbClr val="00B050"/>
                </a:solidFill>
              </a:rPr>
              <a:t>PCA Sonuçları</a:t>
            </a:r>
          </a:p>
          <a:p>
            <a:r>
              <a:rPr lang="tr-TR" b="1" dirty="0"/>
              <a:t>Avantaj:</a:t>
            </a:r>
            <a:r>
              <a:rPr lang="tr-TR" dirty="0"/>
              <a:t> Hızlıdır ve büyük veri setleri için uygundur.</a:t>
            </a:r>
          </a:p>
          <a:p>
            <a:r>
              <a:rPr lang="tr-TR" b="1" dirty="0"/>
              <a:t>Sonuç:</a:t>
            </a:r>
            <a:r>
              <a:rPr lang="tr-TR" dirty="0"/>
              <a:t> PCA grafiğinde </a:t>
            </a:r>
            <a:r>
              <a:rPr lang="tr-TR" b="1" dirty="0"/>
              <a:t>sınıflar (</a:t>
            </a:r>
            <a:r>
              <a:rPr lang="tr-TR" b="1" dirty="0" err="1"/>
              <a:t>malign</a:t>
            </a:r>
            <a:r>
              <a:rPr lang="tr-TR" b="1" dirty="0"/>
              <a:t>, </a:t>
            </a:r>
            <a:r>
              <a:rPr lang="tr-TR" b="1" dirty="0" err="1"/>
              <a:t>benign</a:t>
            </a:r>
            <a:r>
              <a:rPr lang="tr-TR" b="1" dirty="0"/>
              <a:t>, normal) büyük ölçüde üst üste binmiş</a:t>
            </a:r>
            <a:r>
              <a:rPr lang="tr-TR" dirty="0"/>
              <a:t> görünür.</a:t>
            </a:r>
          </a:p>
          <a:p>
            <a:r>
              <a:rPr lang="tr-TR" smtClean="0"/>
              <a:t>Bu </a:t>
            </a:r>
            <a:r>
              <a:rPr lang="tr-TR" dirty="0"/>
              <a:t>durum, görsellerin temel bileşenlerinin (renk tonu, doku vb.) sınıflar arasında çok belirgin farklar yaratmadığını gösterir, yani PCA düzleminde doğrudan bir ayrım gözlenmez.</a:t>
            </a:r>
          </a:p>
          <a:p>
            <a:r>
              <a:rPr lang="tr-TR" sz="1600" b="1" dirty="0">
                <a:solidFill>
                  <a:srgbClr val="00B050"/>
                </a:solidFill>
              </a:rPr>
              <a:t>t-SNE Sonuçları</a:t>
            </a:r>
          </a:p>
          <a:p>
            <a:r>
              <a:rPr lang="tr-TR" b="1" dirty="0"/>
              <a:t>Avantaj:</a:t>
            </a:r>
            <a:r>
              <a:rPr lang="tr-TR" dirty="0"/>
              <a:t> Daha karmaşık, doğrusal olmayan (</a:t>
            </a:r>
            <a:r>
              <a:rPr lang="tr-TR" dirty="0" err="1"/>
              <a:t>non</a:t>
            </a:r>
            <a:r>
              <a:rPr lang="tr-TR" dirty="0"/>
              <a:t>-lineer) ilişkileri ortaya çıkarabilir.</a:t>
            </a:r>
          </a:p>
          <a:p>
            <a:r>
              <a:rPr lang="tr-TR" b="1" dirty="0"/>
              <a:t>Sonuç:</a:t>
            </a:r>
            <a:r>
              <a:rPr lang="tr-TR" dirty="0"/>
              <a:t> t-SNE sonucunda </a:t>
            </a:r>
            <a:r>
              <a:rPr lang="tr-TR" b="1" dirty="0"/>
              <a:t>kısmi kümelenmeler görülse de, yine de çok belirgin bir ayrım gözlenmez.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811" y="3814764"/>
            <a:ext cx="5188330" cy="28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1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Görüntü İşlemenin Temel Fonksiyonları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733277"/>
            <a:ext cx="1092110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Görüntü Kalitesi İyileştirme: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Gürültüyü azaltma (örneğin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bulanıklaştırma) ve kontrastı artırma gibi tekniklerle görüntülerin görsel kalitesi yükseltilir. Bu sayede hem radyologlar hem de yapay zeka, </a:t>
            </a: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önemli detayları daha kolay ayırt edebilir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Özellik Çıkarımı: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Görüntülerden tümörlerin dokusu, şekli veya yoğunluğu gibi </a:t>
            </a: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kantitatif özellikler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çıkarılır. Bu özellikler, tümörün iyi huylu mu kötü huylu mu olduğunu anlamaya yardımcı olur ve yapay zeka modellerinin öğrenmesi için temel oluşturur.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Segmentasyon</a:t>
            </a: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Akciğerler, tümörler veya lenf </a:t>
            </a:r>
            <a:r>
              <a:rPr kumimoji="0" lang="tr-TR" altLang="tr-TR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nodları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gibi ilgi alanları (ROI) görüntüden ayrılır. Bu, tümör boyutu ve şekli gibi </a:t>
            </a: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ölçümlerin hassas bir şekilde yapılmasını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sağlar.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Standardizasyon: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Farklı cihazlardan gelen görüntülerin boyut ve yoğunluk gibi özellikleri standartlaştırılır. Bu, </a:t>
            </a:r>
            <a:r>
              <a:rPr kumimoji="0" lang="tr-TR" altLang="tr-TR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yapay zeka modellerinin farklı verilerde daha iyi çalışmasını</a:t>
            </a: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sağlar. </a:t>
            </a:r>
          </a:p>
        </p:txBody>
      </p:sp>
    </p:spTree>
    <p:extLst>
      <p:ext uri="{BB962C8B-B14F-4D97-AF65-F5344CB8AC3E}">
        <p14:creationId xmlns:p14="http://schemas.microsoft.com/office/powerpoint/2010/main" val="42638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921088"/>
            <a:ext cx="3854528" cy="1278466"/>
          </a:xfrm>
        </p:spPr>
        <p:txBody>
          <a:bodyPr/>
          <a:lstStyle/>
          <a:p>
            <a:r>
              <a:rPr lang="tr-TR" dirty="0"/>
              <a:t>Veri Seti İstatistikleri</a:t>
            </a:r>
          </a:p>
        </p:txBody>
      </p:sp>
      <p:pic>
        <p:nvPicPr>
          <p:cNvPr id="5" name="İçerik Yer Tutucus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316" y="2063887"/>
            <a:ext cx="5839326" cy="3406471"/>
          </a:xfrm>
        </p:spPr>
      </p:pic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677334" y="2607119"/>
            <a:ext cx="3854528" cy="3264292"/>
          </a:xfrm>
        </p:spPr>
        <p:txBody>
          <a:bodyPr>
            <a:normAutofit/>
          </a:bodyPr>
          <a:lstStyle/>
          <a:p>
            <a:r>
              <a:rPr lang="tr-TR" dirty="0"/>
              <a:t>Analiz edilen veri setinde, tüm sınıfların (örneğin Normal, </a:t>
            </a:r>
            <a:r>
              <a:rPr lang="tr-TR" dirty="0" err="1"/>
              <a:t>Benign</a:t>
            </a:r>
            <a:r>
              <a:rPr lang="tr-TR" dirty="0"/>
              <a:t>, </a:t>
            </a:r>
            <a:r>
              <a:rPr lang="tr-TR" dirty="0" err="1"/>
              <a:t>Malign</a:t>
            </a:r>
            <a:r>
              <a:rPr lang="tr-TR" dirty="0"/>
              <a:t>) </a:t>
            </a:r>
            <a:r>
              <a:rPr lang="tr-TR" b="1" dirty="0"/>
              <a:t>ortalama parlaklıkları oldukça yakın ve dengeli</a:t>
            </a:r>
            <a:r>
              <a:rPr lang="tr-TR" dirty="0"/>
              <a:t> çıktı. </a:t>
            </a:r>
            <a:endParaRPr lang="tr-TR" dirty="0" smtClean="0"/>
          </a:p>
          <a:p>
            <a:r>
              <a:rPr lang="tr-TR" dirty="0" smtClean="0"/>
              <a:t>Görüntülerin </a:t>
            </a:r>
            <a:r>
              <a:rPr lang="tr-TR" b="1" dirty="0"/>
              <a:t>minimum ve maksimum piksel değerleri 0-255 aralığında</a:t>
            </a:r>
            <a:r>
              <a:rPr lang="tr-TR" dirty="0"/>
              <a:t> olup, bu da tüm ton aralığının kapsandığını gösteriyor. Ayrıca, </a:t>
            </a:r>
            <a:r>
              <a:rPr lang="tr-TR" b="1" dirty="0"/>
              <a:t>standart sapma değerlerinin benzer seviyelerde</a:t>
            </a:r>
            <a:r>
              <a:rPr lang="tr-TR" dirty="0"/>
              <a:t> olması, veri setindeki kontrast çeşitliliğinin de dengeli olduğunu belirtiyor.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istatistikler, veri setinin genel olarak </a:t>
            </a:r>
            <a:r>
              <a:rPr lang="tr-TR" b="1" dirty="0"/>
              <a:t>tutarlı ve iyi dağılmış</a:t>
            </a:r>
            <a:r>
              <a:rPr lang="tr-TR" dirty="0"/>
              <a:t> olduğunu ortaya koyuyor.</a:t>
            </a:r>
          </a:p>
        </p:txBody>
      </p:sp>
    </p:spTree>
    <p:extLst>
      <p:ext uri="{BB962C8B-B14F-4D97-AF65-F5344CB8AC3E}">
        <p14:creationId xmlns:p14="http://schemas.microsoft.com/office/powerpoint/2010/main" val="290870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van 4"/>
          <p:cNvSpPr>
            <a:spLocks noGrp="1"/>
          </p:cNvSpPr>
          <p:nvPr>
            <p:ph type="title"/>
          </p:nvPr>
        </p:nvSpPr>
        <p:spPr>
          <a:xfrm>
            <a:off x="-958960" y="1061454"/>
            <a:ext cx="8596668" cy="1320800"/>
          </a:xfrm>
        </p:spPr>
        <p:txBody>
          <a:bodyPr/>
          <a:lstStyle/>
          <a:p>
            <a:pPr algn="ctr"/>
            <a:r>
              <a:rPr lang="tr-TR" dirty="0"/>
              <a:t>Etiketli CSV Oluşturma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>
          <a:xfrm>
            <a:off x="677334" y="1930400"/>
            <a:ext cx="5659298" cy="3880773"/>
          </a:xfrm>
        </p:spPr>
        <p:txBody>
          <a:bodyPr>
            <a:normAutofit fontScale="85000" lnSpcReduction="20000"/>
          </a:bodyPr>
          <a:lstStyle/>
          <a:p>
            <a:r>
              <a:rPr lang="tr-TR" dirty="0" smtClean="0"/>
              <a:t>Etiketli </a:t>
            </a:r>
            <a:r>
              <a:rPr lang="tr-TR" dirty="0"/>
              <a:t>CSV Oluşturma ve Ön Kontroller: Her görsel için </a:t>
            </a:r>
            <a:r>
              <a:rPr lang="tr-TR" dirty="0" err="1"/>
              <a:t>filename</a:t>
            </a:r>
            <a:r>
              <a:rPr lang="tr-TR" dirty="0"/>
              <a:t>, </a:t>
            </a:r>
            <a:r>
              <a:rPr lang="tr-TR" dirty="0" err="1"/>
              <a:t>label</a:t>
            </a:r>
            <a:r>
              <a:rPr lang="tr-TR" dirty="0"/>
              <a:t>, </a:t>
            </a:r>
            <a:r>
              <a:rPr lang="tr-TR" dirty="0" err="1"/>
              <a:t>path</a:t>
            </a:r>
            <a:r>
              <a:rPr lang="tr-TR" dirty="0"/>
              <a:t>, size ve set bilgilerini içeren bir CSV oluşturuldu ve görsel sayılarının sınıf ve </a:t>
            </a:r>
            <a:r>
              <a:rPr lang="tr-TR" dirty="0" err="1"/>
              <a:t>split</a:t>
            </a:r>
            <a:r>
              <a:rPr lang="tr-TR" dirty="0"/>
              <a:t> bazında dağılımı çubuk grafiklerle görselleştirildi 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Etiket Uyumu Kontrolü: Dosya yolu ve atanan etiket arasındaki olası uyuşmazlıklar tespit edildi ve tablo halinde </a:t>
            </a:r>
            <a:r>
              <a:rPr lang="tr-TR" dirty="0" smtClean="0"/>
              <a:t>sunuldu</a:t>
            </a:r>
          </a:p>
          <a:p>
            <a:r>
              <a:rPr lang="tr-TR" dirty="0" smtClean="0"/>
              <a:t>Çoklu </a:t>
            </a:r>
            <a:r>
              <a:rPr lang="tr-TR" dirty="0"/>
              <a:t>Etiket veya Evre Bilgisi Ayrıştırma: Görsellerdeki çoklu etiket durumları veya evre bilgisi başarıyla tespit edilip ayrıştırıldı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Etiket Tutarlılık Testi: Aynı dosya adına sahip ancak farklı etiket almış görsellerin olup olmadığı kontrol edildi ve varsa liste halinde belirtildi</a:t>
            </a:r>
            <a:r>
              <a:rPr lang="tr-TR" dirty="0" smtClean="0"/>
              <a:t>.</a:t>
            </a:r>
          </a:p>
          <a:p>
            <a:r>
              <a:rPr lang="tr-TR" dirty="0" smtClean="0"/>
              <a:t> </a:t>
            </a:r>
            <a:r>
              <a:rPr lang="tr-TR" dirty="0"/>
              <a:t>Class </a:t>
            </a:r>
            <a:r>
              <a:rPr lang="tr-TR" dirty="0" err="1"/>
              <a:t>Weights</a:t>
            </a:r>
            <a:r>
              <a:rPr lang="tr-TR" dirty="0"/>
              <a:t> Hesaplama: Sınıf dengesizliklerini gidermek amacıyla sınıf ağırlıkları hesaplandı ve tablo formatında sunuldu.</a:t>
            </a: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015" y="1406610"/>
            <a:ext cx="4990806" cy="2652043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15" y="4403809"/>
            <a:ext cx="5105163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07776" y="2780175"/>
            <a:ext cx="8596668" cy="1320800"/>
          </a:xfrm>
        </p:spPr>
        <p:txBody>
          <a:bodyPr/>
          <a:lstStyle/>
          <a:p>
            <a:pPr algn="ctr"/>
            <a:r>
              <a:rPr lang="tr-TR" dirty="0" smtClean="0"/>
              <a:t>Modellerin Karşılaştırılması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984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34434" y="1094775"/>
            <a:ext cx="3854528" cy="1278466"/>
          </a:xfrm>
        </p:spPr>
        <p:txBody>
          <a:bodyPr/>
          <a:lstStyle/>
          <a:p>
            <a:pPr algn="ctr"/>
            <a:r>
              <a:rPr lang="tr-TR" b="1" dirty="0" smtClean="0"/>
              <a:t>Model</a:t>
            </a:r>
            <a:r>
              <a:rPr lang="tr-TR" b="1" dirty="0"/>
              <a:t>: resnet50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4" name="image10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7802" y="189025"/>
            <a:ext cx="5923129" cy="2891060"/>
          </a:xfrm>
          <a:prstGeom prst="rect">
            <a:avLst/>
          </a:prstGeom>
          <a:ln/>
        </p:spPr>
      </p:pic>
      <p:sp>
        <p:nvSpPr>
          <p:cNvPr id="7" name="Metin Yer Tutucusu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kanser </a:t>
            </a:r>
            <a:r>
              <a:rPr lang="tr-TR" dirty="0" err="1"/>
              <a:t>evreleme</a:t>
            </a:r>
            <a:r>
              <a:rPr lang="tr-TR" dirty="0"/>
              <a:t> sistemlerinde, </a:t>
            </a:r>
            <a:r>
              <a:rPr lang="tr-TR" b="1" dirty="0"/>
              <a:t>tıbbi görüntüleri (BT, MR, PET taramaları, mikroskobik patoloji slaytları gibi) analiz ederek hastanın kanser evresini (TNM sistemi gibi) otomatik olarak belirlemek için kullanılan güçlü bir yapay zeka (derin öğrenme) modelidir.</a:t>
            </a:r>
            <a:r>
              <a:rPr lang="tr-TR" dirty="0"/>
              <a:t> Bu model, özellikle çok derin sinir ağlarının öğrenme zorluklarını aşan benzersiz bir mimariye sahiptir</a:t>
            </a:r>
          </a:p>
        </p:txBody>
      </p:sp>
      <p:pic>
        <p:nvPicPr>
          <p:cNvPr id="6" name="image3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387802" y="3513220"/>
            <a:ext cx="5857714" cy="303997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6489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565039" y="744625"/>
            <a:ext cx="3854528" cy="1278466"/>
          </a:xfrm>
        </p:spPr>
        <p:txBody>
          <a:bodyPr/>
          <a:lstStyle/>
          <a:p>
            <a:pPr algn="ctr"/>
            <a:r>
              <a:rPr lang="tr-TR" b="1" dirty="0"/>
              <a:t>Model: </a:t>
            </a:r>
            <a:r>
              <a:rPr lang="tr-TR" b="1" dirty="0" err="1"/>
              <a:t>efficientnet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pic>
        <p:nvPicPr>
          <p:cNvPr id="4" name="image76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3649" y="673813"/>
            <a:ext cx="4973052" cy="2698555"/>
          </a:xfrm>
          <a:prstGeom prst="rect">
            <a:avLst/>
          </a:prstGeom>
          <a:ln/>
        </p:spPr>
      </p:pic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565039" y="2183511"/>
            <a:ext cx="3854528" cy="2584449"/>
          </a:xfrm>
        </p:spPr>
        <p:txBody>
          <a:bodyPr/>
          <a:lstStyle/>
          <a:p>
            <a:r>
              <a:rPr lang="tr-TR" b="1" dirty="0" err="1"/>
              <a:t>EfficientNet</a:t>
            </a:r>
            <a:r>
              <a:rPr lang="tr-TR" dirty="0"/>
              <a:t>, kanser </a:t>
            </a:r>
            <a:r>
              <a:rPr lang="tr-TR" dirty="0" err="1"/>
              <a:t>evreleme</a:t>
            </a:r>
            <a:r>
              <a:rPr lang="tr-TR" dirty="0"/>
              <a:t> sistemlerinde </a:t>
            </a:r>
            <a:r>
              <a:rPr lang="tr-TR" b="1" dirty="0"/>
              <a:t>tıbbi görüntülerin (BT, MR, PET taramaları, </a:t>
            </a:r>
            <a:r>
              <a:rPr lang="tr-TR" b="1" dirty="0" err="1"/>
              <a:t>histopatoloji</a:t>
            </a:r>
            <a:r>
              <a:rPr lang="tr-TR" b="1" dirty="0"/>
              <a:t> slaytları vb.) otomatik analizi için oldukça güçlü ve modern bir yapay zeka (derin öğrenme) modeli olarak kullanılır.</a:t>
            </a:r>
            <a:r>
              <a:rPr lang="tr-TR" dirty="0"/>
              <a:t> Amacı, bir hastanın kanserinin hangi evrede olduğunu (örneğin TNM sınıflamasına göre) görüntülerden öğrenerek doğru ve verimli bir şekilde tahmin etmektir.</a:t>
            </a:r>
          </a:p>
          <a:p>
            <a:endParaRPr lang="tr-TR" dirty="0"/>
          </a:p>
        </p:txBody>
      </p:sp>
      <p:pic>
        <p:nvPicPr>
          <p:cNvPr id="5" name="image1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803648" y="3752486"/>
            <a:ext cx="5104983" cy="2856861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3215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Model: mobilenetv2</a:t>
            </a:r>
            <a:br>
              <a:rPr lang="tr-TR" b="1" dirty="0"/>
            </a:b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MobileNetV2, kanser </a:t>
            </a:r>
            <a:r>
              <a:rPr lang="tr-TR" dirty="0" err="1"/>
              <a:t>evreleme</a:t>
            </a:r>
            <a:r>
              <a:rPr lang="tr-TR" dirty="0"/>
              <a:t> sistemlerinde, özellikle </a:t>
            </a:r>
            <a:r>
              <a:rPr lang="tr-TR" b="1" dirty="0"/>
              <a:t>hızın, düşük bellek kullanımının ve doğrudan cihaz üzerinde çalışabilme yeteneğinin (</a:t>
            </a:r>
            <a:r>
              <a:rPr lang="tr-TR" b="1" dirty="0" err="1"/>
              <a:t>edge</a:t>
            </a:r>
            <a:r>
              <a:rPr lang="tr-TR" b="1" dirty="0"/>
              <a:t> </a:t>
            </a:r>
            <a:r>
              <a:rPr lang="tr-TR" b="1" dirty="0" err="1"/>
              <a:t>computing</a:t>
            </a:r>
            <a:r>
              <a:rPr lang="tr-TR" b="1" dirty="0"/>
              <a:t>) kritik olduğu senaryolarda</a:t>
            </a:r>
            <a:r>
              <a:rPr lang="tr-TR" dirty="0"/>
              <a:t> öne çıkar.</a:t>
            </a:r>
          </a:p>
        </p:txBody>
      </p:sp>
      <p:pic>
        <p:nvPicPr>
          <p:cNvPr id="5" name="image49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258218" y="140898"/>
            <a:ext cx="5943600" cy="3308155"/>
          </a:xfrm>
          <a:prstGeom prst="rect">
            <a:avLst/>
          </a:prstGeom>
          <a:ln/>
        </p:spPr>
      </p:pic>
      <p:pic>
        <p:nvPicPr>
          <p:cNvPr id="6" name="image37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58218" y="3850105"/>
            <a:ext cx="5943600" cy="27744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5384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901924" y="1071339"/>
            <a:ext cx="3854528" cy="1278466"/>
          </a:xfrm>
        </p:spPr>
        <p:txBody>
          <a:bodyPr/>
          <a:lstStyle/>
          <a:p>
            <a:pPr algn="ctr"/>
            <a:r>
              <a:rPr lang="tr-TR" b="1" dirty="0"/>
              <a:t>Model: vgg16</a:t>
            </a:r>
            <a:br>
              <a:rPr lang="tr-TR" b="1" dirty="0"/>
            </a:b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VGG16 gibi derin öğrenme modelleri, kanser </a:t>
            </a:r>
            <a:r>
              <a:rPr lang="tr-TR" dirty="0" err="1"/>
              <a:t>evreleme</a:t>
            </a:r>
            <a:r>
              <a:rPr lang="tr-TR" dirty="0"/>
              <a:t> sistemlerinde önemli bir potansiyele sahiptir. Geleneksel olarak kanser </a:t>
            </a:r>
            <a:r>
              <a:rPr lang="tr-TR" dirty="0" err="1"/>
              <a:t>evrelemesi</a:t>
            </a:r>
            <a:r>
              <a:rPr lang="tr-TR" dirty="0"/>
              <a:t>, tümörün boyutu (T), lenf düğümlerine yayılımı (N) ve uzak organlara metastaz yapıp yapmadığı (M) gibi faktörlere dayanan </a:t>
            </a:r>
            <a:r>
              <a:rPr lang="tr-TR" b="1" dirty="0"/>
              <a:t>TNM </a:t>
            </a:r>
            <a:r>
              <a:rPr lang="tr-TR" b="1" dirty="0" err="1"/>
              <a:t>evreleme</a:t>
            </a:r>
            <a:r>
              <a:rPr lang="tr-TR" b="1" dirty="0"/>
              <a:t> sistemi</a:t>
            </a:r>
            <a:r>
              <a:rPr lang="tr-TR" dirty="0"/>
              <a:t> gibi karmaşık kriterlere göre uzman doktorlar tarafından yapılır. Bu süreç, bazen zaman alıcı, </a:t>
            </a:r>
            <a:r>
              <a:rPr lang="tr-TR" dirty="0" err="1"/>
              <a:t>subjektif</a:t>
            </a:r>
            <a:r>
              <a:rPr lang="tr-TR" dirty="0"/>
              <a:t> ve insan hatasına açık olabilir.</a:t>
            </a:r>
          </a:p>
        </p:txBody>
      </p:sp>
      <p:pic>
        <p:nvPicPr>
          <p:cNvPr id="5" name="image70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5694947" y="734455"/>
            <a:ext cx="5410200" cy="2875019"/>
          </a:xfrm>
          <a:prstGeom prst="rect">
            <a:avLst/>
          </a:prstGeom>
          <a:ln/>
        </p:spPr>
      </p:pic>
      <p:pic>
        <p:nvPicPr>
          <p:cNvPr id="6" name="image32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694947" y="4056996"/>
            <a:ext cx="5410200" cy="260904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020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7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443789" y="914399"/>
            <a:ext cx="9496927" cy="3753854"/>
          </a:xfrm>
          <a:prstGeom prst="rect">
            <a:avLst/>
          </a:prstGeom>
          <a:ln/>
        </p:spPr>
      </p:pic>
      <p:pic>
        <p:nvPicPr>
          <p:cNvPr id="6" name="image16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262938" y="5390899"/>
            <a:ext cx="7538787" cy="120967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2784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347" y="876079"/>
            <a:ext cx="8229600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8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Dinlediğiniz için teşekkür Ederiz…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792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399229" y="470820"/>
            <a:ext cx="8596668" cy="1320800"/>
          </a:xfrm>
        </p:spPr>
        <p:txBody>
          <a:bodyPr/>
          <a:lstStyle/>
          <a:p>
            <a:pPr algn="ctr"/>
            <a:r>
              <a:rPr lang="tr-TR" dirty="0"/>
              <a:t>Veri </a:t>
            </a:r>
            <a:r>
              <a:rPr lang="tr-TR" dirty="0" err="1"/>
              <a:t>Önizleme</a:t>
            </a:r>
            <a:r>
              <a:rPr lang="tr-TR" dirty="0"/>
              <a:t> ve Keşfin Akciğer Kanseri </a:t>
            </a:r>
            <a:r>
              <a:rPr lang="tr-TR" dirty="0" err="1"/>
              <a:t>Evrelemesindeki</a:t>
            </a:r>
            <a:r>
              <a:rPr lang="tr-TR" dirty="0"/>
              <a:t> İşlevi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5038" y="1791620"/>
            <a:ext cx="10824855" cy="3880773"/>
          </a:xfrm>
        </p:spPr>
        <p:txBody>
          <a:bodyPr>
            <a:noAutofit/>
          </a:bodyPr>
          <a:lstStyle/>
          <a:p>
            <a:r>
              <a:rPr lang="tr-TR" dirty="0"/>
              <a:t>Veri </a:t>
            </a:r>
            <a:r>
              <a:rPr lang="tr-TR" dirty="0" err="1"/>
              <a:t>önizleme</a:t>
            </a:r>
            <a:r>
              <a:rPr lang="tr-TR" dirty="0"/>
              <a:t> ve keşif, tıbbi görüntü veri setlerini etkin bir şekilde kullanmak için kritik bir ilk adımdır. Bu süreç, veri setinin genel yapısını anlamamızı ve potansiyel sorunları erken aşamada tespit etmemizi sağlar.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     Veri </a:t>
            </a:r>
            <a:r>
              <a:rPr lang="tr-TR" b="1" dirty="0">
                <a:solidFill>
                  <a:srgbClr val="FF0000"/>
                </a:solidFill>
              </a:rPr>
              <a:t>Setinin Yapısını Anlama</a:t>
            </a:r>
          </a:p>
          <a:p>
            <a:r>
              <a:rPr lang="tr-TR" sz="1700" b="1" dirty="0">
                <a:solidFill>
                  <a:srgbClr val="00B050"/>
                </a:solidFill>
              </a:rPr>
              <a:t>Temel İstatistiklerin İncelenmesi</a:t>
            </a:r>
            <a:r>
              <a:rPr lang="tr-TR" b="1" dirty="0"/>
              <a:t>:</a:t>
            </a:r>
            <a:r>
              <a:rPr lang="tr-TR" dirty="0"/>
              <a:t> Görüntü boyutları, kanal yapıları, dosya boyutları ve sınıf dağılımları gibi temel istatistikler incelenerek </a:t>
            </a:r>
            <a:r>
              <a:rPr lang="tr-TR" b="1" dirty="0"/>
              <a:t>veri setinin genel yapısı</a:t>
            </a:r>
            <a:r>
              <a:rPr lang="tr-TR" dirty="0"/>
              <a:t> anlaşılır.</a:t>
            </a:r>
          </a:p>
          <a:p>
            <a:r>
              <a:rPr lang="tr-TR" sz="1700" b="1" dirty="0">
                <a:solidFill>
                  <a:srgbClr val="00B050"/>
                </a:solidFill>
              </a:rPr>
              <a:t>Veri Kalite Kontrolü</a:t>
            </a:r>
            <a:r>
              <a:rPr lang="tr-TR" b="1" dirty="0"/>
              <a:t>:</a:t>
            </a:r>
            <a:r>
              <a:rPr lang="tr-TR" dirty="0"/>
              <a:t> </a:t>
            </a:r>
            <a:r>
              <a:rPr lang="tr-TR" b="1" dirty="0"/>
              <a:t>Bozuk, eksik, açılmayan veya boş görsellerin</a:t>
            </a:r>
            <a:r>
              <a:rPr lang="tr-TR" dirty="0"/>
              <a:t> belirlenmesi ve kayıt altına alınması, veri kalitesini sağlamak için ilk adımdır ve potansiyel model eğitim hatalarını önler.</a:t>
            </a:r>
          </a:p>
          <a:p>
            <a:pPr marL="0" indent="0">
              <a:buNone/>
            </a:pPr>
            <a:r>
              <a:rPr lang="tr-TR" b="1" dirty="0" smtClean="0">
                <a:solidFill>
                  <a:srgbClr val="00B050"/>
                </a:solidFill>
              </a:rPr>
              <a:t>    </a:t>
            </a:r>
            <a:r>
              <a:rPr lang="tr-TR" b="1" dirty="0" smtClean="0">
                <a:solidFill>
                  <a:srgbClr val="FF0000"/>
                </a:solidFill>
              </a:rPr>
              <a:t>Model </a:t>
            </a:r>
            <a:r>
              <a:rPr lang="tr-TR" b="1" dirty="0">
                <a:solidFill>
                  <a:srgbClr val="FF0000"/>
                </a:solidFill>
              </a:rPr>
              <a:t>Stratejilerini Belirleme</a:t>
            </a:r>
          </a:p>
          <a:p>
            <a:r>
              <a:rPr lang="tr-TR" sz="1700" b="1" dirty="0">
                <a:solidFill>
                  <a:srgbClr val="00B050"/>
                </a:solidFill>
              </a:rPr>
              <a:t>Veri Seti Anormalliklerini Anlama</a:t>
            </a:r>
            <a:r>
              <a:rPr lang="tr-TR" sz="1700" b="1" dirty="0"/>
              <a:t>:</a:t>
            </a:r>
            <a:r>
              <a:rPr lang="tr-TR" sz="1700" dirty="0"/>
              <a:t> </a:t>
            </a:r>
            <a:r>
              <a:rPr lang="tr-TR" dirty="0"/>
              <a:t>Veri setindeki </a:t>
            </a:r>
            <a:r>
              <a:rPr lang="tr-TR" b="1" dirty="0"/>
              <a:t>dengesizlikleri</a:t>
            </a:r>
            <a:r>
              <a:rPr lang="tr-TR" dirty="0"/>
              <a:t> (sınıf dağılımı), </a:t>
            </a:r>
            <a:r>
              <a:rPr lang="tr-TR" b="1" dirty="0"/>
              <a:t>gürültü seviyelerini</a:t>
            </a:r>
            <a:r>
              <a:rPr lang="tr-TR" dirty="0"/>
              <a:t> ve </a:t>
            </a:r>
            <a:r>
              <a:rPr lang="tr-TR" b="1" dirty="0"/>
              <a:t>özellik dağılımlarını</a:t>
            </a:r>
            <a:r>
              <a:rPr lang="tr-TR" dirty="0"/>
              <a:t> anlamak, uygun </a:t>
            </a:r>
            <a:r>
              <a:rPr lang="tr-TR" b="1" dirty="0"/>
              <a:t>ön işleme</a:t>
            </a:r>
            <a:r>
              <a:rPr lang="tr-TR" dirty="0"/>
              <a:t>, </a:t>
            </a:r>
            <a:r>
              <a:rPr lang="tr-TR" b="1" dirty="0"/>
              <a:t>veri artırma</a:t>
            </a:r>
            <a:r>
              <a:rPr lang="tr-TR" dirty="0"/>
              <a:t> ve </a:t>
            </a:r>
            <a:r>
              <a:rPr lang="tr-TR" b="1" dirty="0"/>
              <a:t>model eğitim stratejilerini</a:t>
            </a:r>
            <a:r>
              <a:rPr lang="tr-TR" dirty="0"/>
              <a:t> belirlemeye yardımcı olur.</a:t>
            </a:r>
          </a:p>
          <a:p>
            <a:r>
              <a:rPr lang="tr-TR" sz="1700" b="1" dirty="0">
                <a:solidFill>
                  <a:srgbClr val="00B050"/>
                </a:solidFill>
              </a:rPr>
              <a:t>Ayırt Edici Özellikleri Ortaya Çıkarma</a:t>
            </a:r>
            <a:r>
              <a:rPr lang="tr-TR" b="1" dirty="0"/>
              <a:t>:</a:t>
            </a:r>
            <a:r>
              <a:rPr lang="tr-TR" dirty="0"/>
              <a:t> Görüntülerin piksel yoğunlukları, </a:t>
            </a:r>
            <a:r>
              <a:rPr lang="tr-TR" dirty="0" err="1"/>
              <a:t>entropisi</a:t>
            </a:r>
            <a:r>
              <a:rPr lang="tr-TR" dirty="0"/>
              <a:t>, frekans spektrumu ve kenar bilgisi gibi özelliklerinin analizi, </a:t>
            </a:r>
            <a:r>
              <a:rPr lang="tr-TR" b="1" dirty="0"/>
              <a:t>tümörlerin veya sağlıklı dokuların ayırt edici özelliklerini</a:t>
            </a:r>
            <a:r>
              <a:rPr lang="tr-TR" dirty="0"/>
              <a:t> ortaya çıkarabilir. Bu da modelin öğrenmesi için değerli ipuçları sunar.</a:t>
            </a:r>
          </a:p>
        </p:txBody>
      </p:sp>
    </p:spTree>
    <p:extLst>
      <p:ext uri="{BB962C8B-B14F-4D97-AF65-F5344CB8AC3E}">
        <p14:creationId xmlns:p14="http://schemas.microsoft.com/office/powerpoint/2010/main" val="18926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rgbClr val="00B050"/>
                </a:solidFill>
              </a:rPr>
              <a:t>Her Sınıftan Örnek Görsel Panoları (3x3 </a:t>
            </a:r>
            <a:r>
              <a:rPr lang="tr-TR" dirty="0" err="1">
                <a:solidFill>
                  <a:srgbClr val="00B050"/>
                </a:solidFill>
              </a:rPr>
              <a:t>Grid</a:t>
            </a:r>
            <a:r>
              <a:rPr lang="tr-TR" dirty="0">
                <a:solidFill>
                  <a:srgbClr val="00B050"/>
                </a:solidFill>
              </a:rPr>
              <a:t>) 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Akciğer </a:t>
            </a:r>
            <a:r>
              <a:rPr lang="tr-TR" dirty="0"/>
              <a:t>kanseri </a:t>
            </a:r>
            <a:r>
              <a:rPr lang="tr-TR" dirty="0" err="1"/>
              <a:t>evrelemesinde</a:t>
            </a:r>
            <a:r>
              <a:rPr lang="tr-TR" dirty="0"/>
              <a:t>, her bir sınıfın (Normal, </a:t>
            </a:r>
            <a:r>
              <a:rPr lang="tr-TR" dirty="0" err="1"/>
              <a:t>Benign</a:t>
            </a:r>
            <a:r>
              <a:rPr lang="tr-TR" dirty="0"/>
              <a:t>, </a:t>
            </a:r>
            <a:r>
              <a:rPr lang="tr-TR" dirty="0" err="1"/>
              <a:t>Malign</a:t>
            </a:r>
            <a:r>
              <a:rPr lang="tr-TR" dirty="0"/>
              <a:t>) görsel özelliklerini hızlıca anlamak için örnek panolar oluşturmak, veri setinin çeşitliliği ve sınıf içi/sınıflar arası varyasyonlar hakkında ilk sezgisel bilgiyi sağlar. Bu, özellikle nodül morfolojisi, yoğunluğu ve çevresel doku ilişkileri gibi klinik olarak önemli görsel ipuçlarını anlamak için faydalıdır</a:t>
            </a:r>
            <a:r>
              <a:rPr lang="tr-TR" dirty="0" smtClean="0"/>
              <a:t>. </a:t>
            </a:r>
            <a:r>
              <a:rPr lang="tr-TR" dirty="0"/>
              <a:t>Bu panolar, veri setinin dengesini ve her sınıfın temsilini görsel olarak değerlendirmeye olanak tanır. </a:t>
            </a:r>
          </a:p>
        </p:txBody>
      </p:sp>
      <p:sp>
        <p:nvSpPr>
          <p:cNvPr id="6" name="AutoShape 2" descr="data:image/png;base64,iVBORw0KGgoAAAANSUhEUgAABJYAAAGXCAYAAADh89pxAAAAOnRFWHRTb2Z0d2FyZQBNYXRwbG90bGliIHZlcnNpb24zLjEwLjAsIGh0dHBzOi8vbWF0cGxvdGxpYi5vcmcvlHJYcgAAAAlwSFlzAAAPYQAAD2EBqD+naQABAABJREFUeJzsvXmUZVlR7x83h5uZlVnz0GN1d3U1dNMtijaCok2LIoiADxAQFGlAsX8KIigq+JRRBd9zQlQEVMAB9TWgAgqIS30iKupzQkVs6AFpeqh5zvn8/qj1Pfm534x97s2suerEWrny3nP32Tt27NixI74n9j6dqqqqaKmlllpqqaWWWmqppZZaaqmlllpqqaUV0tCZZqClllpqqaWWWmqppZZaaqmlllpqqaVzk1pgqaWWWmqppZZaaqmlllpqqaWWWmqppVVRCyy11FJLLbXUUksttdRSSy211FJLLbW0KmqBpZZaaqmlllpqqaWWWmqppZZaaqmlllZFLbDUUksttdRSSy211FJLLbXUUksttdTSqqgFllpqqaWWWmqppZZaaqmlllpqqaWWWloVtcBSSy211FJLLbXUUksttdRSSy211FJLq6IWWGqppZZaaqmlllpqqaWWWmqppZZaamlV1AJLLbXUUksttdRSSy211FJLLbXUUkstrYpaYKmlU0ZXXXVVPO95z6u//8Vf/EV0Op34i7/4izPGU0sttdRSS+cvtetMSy211FJLZ5K+5mu+Jr7ma77mTLPRUkunnVpg6QKld77zndHpdKLT6cRf/dVfLfu9qqrYvn17dDqdeNKTnnQGODx76OjRo/Ga17ymDVRaaqmllvoQ1xb9bdu2LR7zmMfEhz70oTPNXksttdRSS2eYtE6Mj4/HPffcs+z3r/mar4kv+qIvOgOctdRSSydCI2eagZbOLI2Pj8e73/3u+Oqv/uqe6//3//7f+PznPx9jY2Mnra1HP/rRcezYseh2uyetztNBR48ejde+9rUREe0TiJZaaqmlAeh1r3td7NixI6qqivvvvz/e+c53xjd+4zfGBz7wgVP6sOJcXWdaaqmlli40mpmZiTe+8Y3x5je/+Uyz0lJLLZ0EajOWLnD6xm/8xrjttttifn6+5/q73/3uuPHGG+Piiy8+aW0NDQ3F+Ph4DA21atdSSy21dD7TE57whHjOc54T3/7t3x4vf/nL42Mf+1iMjo7G7/zO75zSdtt1pqWWWmrp3KCHPexh8fa3vz2+8IUvnLI2qqqKY8eOnbL6W2qppSVqPa8LnJ797GfHnj174qMf/Wh9bXZ2Nt7znvfEt37rt6b3/PRP/3Q86lGPis2bN8fExETceOON8Z73vKdvW6WzL37pl34prr766piYmIhHPOIR8bGPfWzZ/mTd+3/+z/+Jn/iJn4jLL788xsfH4+u+7uviM5/5TE99H/vYx+IZz3hGXHHFFTE2Nhbbt2+Pl73sZcsWluc973kxNTUV99xzTzzlKU+Jqamp2Lp1a7z85S+PhYWFiIi46667YuvWrRER8drXvrbe2vGa17ymsa/79++Pl73sZXHVVVfF2NhYXH755fHc5z43du/eHRHHZfyqV70qbrzxxli/fn1MTk7GTTfdFH/+53++rK7f/d3fjRtvvDHWrl0b69ati4c+9KHxpje9aVl7L33pS2P79u0xNjYW11xzTfzUT/1ULC4urriullpqqaWTTRs2bIiJiYkYGelNlF5cXIyf//mfjxtuuCHGx8fjoosuiltvvTX27dvXU+6qq66KJz3pSfFXf/VX8YhHPCLGx8fj6quvjt/4jd/oKXe61pkS3XPPPfEd3/Edcemll8bY2Fjs2LEjvvu7vztmZ2cjImLv3r3x8pe/PB760IfG1NRUrFu3Lp7whCfEv/zLvyyr681vfnPccMMNsWbNmti4cWM8/OEPj3e/+93L2nvBC14QF110UYyNjcUNN9wQv/7rv76qulpqqaWWTif9yI/8SCwsLMQb3/jGvmXn5+fj9a9/fezcuTPGxsbiqquuih/5kR+JmZmZnnJaKz7ykY/Ewx/+8JiYmIi3vvWtPfb9ta99bVx22WWxdu3aePrTnx4HDhyImZmZeOlLXxrbtm2LqampeP7zn7+s7ne84x3xtV/7tbFt27YYGxuL66+/Pt7ylreckAx+67d+Kx7xiEfUtvnRj350/Mmf/En9+x/+4R/GE5/4xHpN2blzZ7z+9a+v4xTR7bffHt/8zd8cF198cYyPj8fll18ez3rWs+LAgQPL2rvxxhtjYmIiNm3aFM961rPiv//7v1dVV0stObVb4S5wuuqqq+Irv/Ir43d+53fiCU94QkREfOhDH4oDBw7Es571rPiFX/iFZfe86U1vim/6pm+Kb/u2b4vZ2dn43d/93XjGM54RH/zgB+OJT3ziitp/y1veEi9+8Yvjpptuipe97GVx1113xVOe8pTYuHFjXH755cvKv/GNb4yhoaF4+ctfHgcOHIj/9b/+V3zbt31bfOITn6jL3HbbbXH06NH47u/+7ti8eXP83d/9Xbz5zW+Oz3/+83Hbbbf11LewsBCPf/zj45GPfGT89E//dPzpn/5p/MzP/Ezs3Lkzvvu7vzu2bt0ab3nLW+K7v/u746lPfWo87WlPi4iIL/7iLy726fDhw3HTTTfFpz71qXjBC14QX/ZlXxa7d++O97///fH5z38+tmzZEgcPHoxf/dVfjWc/+9nxwhe+MA4dOhS/9mu/Fo9//OPj7/7u7+JhD3tYRER89KMfjWc/+9nxdV/3dfFTP/VTERHxqU99Kj7+8Y/H933f90XE8a16N998c9xzzz1x6623xhVXXBF//dd/Ha985Svj3nvvjZ//+Z8fuK6WWmqppZNBBw4ciN27d0dVVfHAAw/Em9/85jh8+HA85znP6Sl36623xjvf+c54/vOfHy95yUvizjvvjF/8xV+Mf/qnf4qPf/zjMTo6Wpf9zGc+E09/+tPjO77jO+KWW26JX//1X4/nPe95ceONN8YNN9xQ5OVUrDMZfeELX4hHPOIRsX///viu7/quuO666+Kee+6J97znPXH06NHodrtxxx13xB/8wR/EM57xjNixY0fcf//98da3vjVuvvnm+I//+I+49NJLIyLi7W9/e7zkJS+Jpz/96fF93/d9MT09Hf/6r/8an/jEJ+qHPvfff398xVd8RXQ6nXjxi18cW7dujQ996EPxHd/xHXHw4MF46UtfOnBdLbXUUkunm3bs2BHPfe5z4+1vf3u84hWvqO1fRt/5nd8Z73rXu+LpT396/MAP/EB84hOfiDe84Q3xqU99Kn7/93+/p+ynP/3pePaznx233nprvPCFL4xrr722/u0Nb3hDTExMxCte8Yr4zGc+E29+85tjdHQ0hoaGYt++ffGa17wm/vZv/zbe+c53xo4dO+JVr3pVfe9b3vKWuOGGG+KbvumbYmRkJD7wgQ/E93zP98Ti4mK86EUvWnH/X/va18ZrXvOaeNSjHhWve93rotvtxic+8Yn4sz/7s3jc4x4XEcfPo5qamorv//7vj6mpqfizP/uzeNWrXhUHDx6M//2//3dEHH9Y/fjHPz5mZmbie7/3e+Piiy+Oe+65Jz74wQ/G/v37Y/369RER8RM/8RPxYz/2Y/HMZz4zvvM7vzN27doVb37zm+PRj350/NM//VNs2LBh4LpaaimlqqULkt7xjndUEVH9/d//ffWLv/iL1dq1a6ujR49WVVVVz3jGM6rHPOYxVVVV1ZVXXlk98YlP7LlX5USzs7PVF33RF1Vf+7Vf23P9yiuvrG655Zb6+5//+Z9XEVH9+Z//eVVVVTUzM1Nt3ry5+vIv//Jqbm6uLvfOd76ziojq5ptvXnbvQx7ykGpmZqa+/qY3vamKiOqTn/xkkb+qqqo3vOENVafTqe6+++762i233FJFRPW6172up+yXfumXVjfeeGP9fdeuXVVEVK9+9auX1ZvRq171qioiqve9733LfltcXKyqqqrm5+d7+lFVVbVv377qoosuql7wghfU177v+76vWrduXTU/P19s7/Wvf301OTlZ/dd//VfP9Ve84hXV8PBw9bnPfW7gulpqqaWWToS0tvjf2NhY9c53vrOn7Mc+9rEqIqrf/u3f7rn+4Q9/eNn1K6+8soqI6i//8i/raw888EA1NjZW/cAP/EB97XStMxk997nPrYaGhqq///u/X/abbP/09HS1sLDQ89udd95ZjY2N9axF/+N//I/qhhtuaGzvO77jO6pLLrmk2r17d8/1Zz3rWdX69evrtXCQulpqqaWWThcxBvnsZz9bjYyMVC95yUvq32+++eYem/XP//zPVURU3/md39lTz8tf/vIqIqo/+7M/q69prfjwhz/cU1b2/Yu+6Iuq2dnZ+vqzn/3sqtPpVE94whN6yn/lV35ldeWVV/Zcy+KLxz/+8dXVV1/dc+3mm2/uWVsyuv3226uhoaHqqU996rI1QetFqc1bb721WrNmTTU9PV1VVVX90z/9UxUR1W233VZs76677qqGh4ern/iJn+i5/slPfrIaGRmprw9SV0stlajdCtdSPPOZz4xjx47FBz/4wTh06FB88IMfbHyKOTExUX/et29fHDhwIG666ab4x3/8xxW1+w//8A+xZ8+eeOELX9izPeLbvu3bYuPGjek9z3/+83sOZb3pppsiIuKOO+5I+Tty5Ejs3r07HvWoR0VVVfFP//RPy+r8//6//6/n+0033dRT30rpve99b3zJl3xJPPWpT132W6fTiYiI4eHhuh+Li4uxd+/emJ+fj4c//OE9ctywYUMcOXKkZ6ui02233RY33XRTbNy4MXbv3l3/Pfaxj42FhYX4y7/8y4Hraqmlllo6GfRLv/RL8dGPfjQ++tGPxm/91m/FYx7zmPjO7/zOeN/73leXue2222L9+vXx9V//9T2268Ybb4ypqallW4Ovv/762uZHRGzdujWuvfbaRnt9qtYZp8XFxfiDP/iDePKTnxwPf/jDl/0u2z82Nlaf/7SwsBB79uyJqampuPbaa5fZ/s9//vPx93//92l7VVXFe9/73njyk58cVVX1yO/xj398HDhwoK6vX10ttdRSS2eKrr766vj2b//2eNvb3hb33ntvWuaP//iPIyLi+7//+3uu/8AP/EBERPzRH/1Rz/UdO3bE4x//+LSu5z73uT2ZsI985COjqqp4wQte0FPukY98ZPz3f/93zxm0jC+UlXvzzTfHHXfcseJtYn/wB38Qi4uL8apXvWrZmYBaL7zNQ4cOxe7du+Omm26Ko0ePxn/+539GRNRZRB/5yEfi6NGjaXvve9/7YnFxMZ75zGf2rBcXX3xxPOhBD6rX20HqaqmlErXAUkuxdevWeOxjHxvvfve7433ve18sLCzE05/+9GL5D37wg/EVX/EVMT4+Hps2baq3i63UqN59990REXHNNdf0XB8ZGYmrrroqveeKK67o+a7AgOdxfO5zn4vnPe95sWnTpvrcpJtvvjkiYhmP4+Pj9RlKrNPP91gJffaznx3oNanvete74ou/+ItjfHw8Nm/eHFu3bo0/+qM/6uHxe77ne+LBD35wPOEJT4jLL788XvCCF8SHP/zhnnpuv/32+PCHPxxbt27t+XvsYx8bEREPPPDAwHW11FJLLZ0MesQjHhGPfexj47GPfWx827d9W/zRH/1RXH/99fHiF7+4Pm/o9ttvjwMHDsS2bduW2a/Dhw/Xtkvk9j+iv70+VeuM065du+LgwYN9bf/i4mL83M/9XDzoQQ+KsbGx2LJlS2zdujX+9V//tcf2//AP/3BMTU3FIx7xiHjQgx4UL3rRi+LjH/94T3v79++Pt73tbctk9/znPz8ilmx/v7paaqmlls4k/eiP/mjMz88Xz1q6++67Y2hoaJkdv/jii2PDhg21nRft2LGj2JbbdwEp27dvX3Z9cXGxxy5//OMfj8c+9rExOTkZGzZsiK1bt8aP/MiPRMTy+KIfffazn42hoaG4/vrrG8v9+7//ezz1qU+N9evXx7p162Lr1q31lnK1uWPHjvj+7//++NVf/dXYsmVLPP7xj49f+qVf6uHp9ttvj6qq4kEPetCyNeNTn/pUvV4MUldLLZWoPWOppYiI+NZv/dZ44QtfGPfdd1884QlPiA0bNqTlPvaxj8U3fdM3xaMf/ej45V/+5bjkkktidHQ03vGOd5yWg0CHh4fT61VVRcTxJ8Bf//VfH3v37o0f/uEfjuuuuy4mJyfjnnvuiec973nLDrMu1Xeq6bd+67fiec97XjzlKU+JH/zBH4xt27bF8PBwvOENb4jPfvazdblt27bFP//zP8dHPvKR+NCHPhQf+tCH4h3veEc897nPjXe9610RcTxQ+fqv//r4oR/6obStBz/4wQPX1VJLLbV0KmhoaCge85jHxJve9Ka4/fbb44YbbojFxcXYtm1b/PZv/3Z6j4P+/ez/yaJT2c5P/uRPxo/92I/FC17wgnj9618fmzZtiqGhoXjpS1/asz495CEPiU9/+tPxwQ9+MD784Q/He9/73vjlX/7leNWrXhWvfe1r67LPec5z4pZbbknb0lmA/epqqaWWWjqTdPXVV8dznvOceNvb3haveMUriuWYydNEzPJxKtn3fnb/s5/9bHzd131dXHfddfGzP/uzsX379uh2u/HHf/zH8XM/93PL4ouTQfv374+bb7451q1bF6973eti586dMT4+Hv/4j/8YP/zDP9zT5s/8zM/E8573vPjDP/zD+JM/+ZN4yUteEm94wxvib//2b+Pyyy+PxcXF6HQ68aEPfSjt69TU1MB1tdRSiVpgqaWIiHjqU58at956a/zt3/5t/N7v/V6x3Hvf+94YHx+Pj3zkIzE2NlZff8c73rHiNq+88sqIOH4g62Me85j6+vz8fNx1112NB2SX6JOf/GT813/9V7zrXe+K5z73ufX1E9n+NehCJtq5c2f827/9W2OZ97znPXH11VfH+973vp76X/3qVy8r2+1248lPfnI8+clPjsXFxfie7/meeOtb3xo/9mM/Ftdcc03s3LkzDh8+XGcoNVG/ulpqqaWWThVpS8Hhw4cj4rit/NM//dP4qq/6qsZA4EToVKwzGW3dujXWrVs3kO1/zGMeE7/2a7/Wc33//v2xZcuWnmuTk5PxLd/yLfEt3/ItMTs7G0972tPiJ37iJ+KVr3xlbN26NdauXRsLCwsD2f6musbHx1fe4ZZaaqmlk0g/+qM/Gr/1W79Vv1yGdOWVV8bi4mLcfvvt8ZCHPKS+fv/998f+/ftrO38q6QMf+EDMzMzE+9///p6sp+xtzoPQzp07Y3FxMf7jP/6jfmGP01/8xV/Enj174n3ve188+tGPrq/feeedafmHPvSh8dCHPjR+9Ed/NP76r/86vuqrvip+5Vd+JX78x388du7cGVVVxY4dO+oHzk3UVFdLLZWo3QrXUkQcR6rf8pa3xGte85p48pOfXCw3PDwcnU6n5zWXd911V/zBH/zBitt8+MMfHps3b463v/3tPXuYf/u3f3vVW9GEwvPJclVV8aY3vWlV9UVErFmzJiKOO/6D0Dd/8zfHv/zLvyx7SwX5yvj8xCc+EX/zN3/TU37Pnj0934eGhupASK9BfeYznxl/8zd/Ex/5yEeWtbd///5atoPU1VJLLbV0Kmhubi7+5E/+JLrdbh0YPPOZz4yFhYV4/etfv6z8/Pz8wDa3iU7FOpPR0NBQPOUpT4kPfOAD8Q//8A/Lfqft98yn2267Le65556ea26vu91uXH/99VFVVczNzcXw8HB88zd/c7z3ve9Nwaxdu3YNXFdLLbXU0pmmnTt3xnOe85x461vfGvfdd1/Pb9/4jd8YEVG/5Vj0sz/7sxERK34j9Woo89sPHDiwqgfrERFPecpTYmhoKF73utcty3ZqihVmZ2fjl3/5l3vKHzx4sGd9izgODA0NDdX+/dOe9rQYHh6O1772tcvWoKqq6nVikLpaaqlEbcZSSzWV0ulJT3ziE+Nnf/Zn4xu+4RviW7/1W+OBBx6IX/qlX4prrrkm/vVf/3VF7XW73XjNa14T3/u93xtf+7VfG8985jPjrrvuine+852xc+fOFWcKRURcd911sXPnznj5y18e99xzT6xbty7e+973nlAAMTExEddff3383u/9Xjz4wQ+OTZs2xRd90RcVz9L4wR/8wXjPe94Tz3jGM+IFL3hB3HjjjbF37954//vfH7/yK78SX/IlXxJPetKT4n3ve1889alPjSc+8Ylx5513xq/8yq/E9ddfXz/Njzj+etW9e/fG137t18bll18ed999d7z5zW+Ohz3sYXVw9oM/+IPx/ve/P570pCfVr94+cuRIfPKTn4z3vOc9cdddd8WWLVsGqqulllpq6WTQhz70ofpg0QceeCDe/e53x+233x6veMUrYt26dRERcfPNN8ett94ab3jDG+Kf//mf43GPe1yMjo7G7bffHrfddlu86U1vajzvbxA6FetMiX7yJ38y/uRP/iRuvvnm+K7v+q54yEMeEvfee2/cdttt8Vd/9VexYcOGeNKTnhSve93r4vnPf3486lGPik9+8pPx27/923H11Vf31PW4xz0uLr744viqr/qquOiii+JTn/pU/OIv/mI88YlPjLVr10ZExBvf+Mb48z//83jkIx8ZL3zhC+P666+PvXv3xj/+4z/Gn/7pn8bevXsHrqulllpq6UzT//yf/zN+8zd/Mz796U/HDTfcUF//ki/5krjlllvibW97W7097O/+7u/iXe96VzzlKU/pyUY9VfS4xz2uzvq/9dZb4/Dhw/H2t789tm3bVjx0vImuueaa+J//83/G61//+rjpppviaU97WoyNjcXf//3fx6WXXhpveMMb4lGPelRs3LgxbrnllnjJS14SnU4nfvM3f3MZMPRnf/Zn8eIXvzie8YxnxIMf/OCYn5+P3/zN36wfQEQcB+5+/Md/PF75ylfGXXfdFU95ylNi7dq1ceedd8bv//7vx3d913fFy1/+8oHqaqmlIp2+F9C1dDYRX/XZRFdeeWX1xCc+sefar/3ar1UPetCDqrGxseq6666r3vGOd1SvfvWrK1enK6+8srrlllvq7/4aaNEv/MIvVFdeeWU1NjZWPeIRj6g+/vGPVzfeeGP1Dd/wDcvu9ddf3nnnnVVEVO94xzvqa//xH/9RPfaxj62mpqaqLVu2VC984Qurf/mXf1lW7pZbbqkmJyeX9Tnry1//9V9XN954Y9XtdquIqF796lc3SK2q9uzZU734xS+uLrvssqrb7VaXX355dcstt9SvhV5cXKx+8id/su73l37pl1Yf/OAHq1tuuaXn9abvec97qsc97nHVtm3bqm63W11xxRXVrbfeWt1777097R06dKh65StfWV1zzTVVt9uttmzZUj3qUY+qfvqnf7p+reqgdbXUUkstrZa0tvBvfHy8etjDHla95S1v6XmNsuhtb3tbdeONN1YTExPV2rVrq4c+9KHVD/3QD1Vf+MIX6jLZWlRVy1/rfLrWmRLdfffd1XOf+9xq69at1djYWHX11VdXL3rRi6qZmZmqqqpqenq6+oEf+IHqkksuqSYmJqqv+qqvqv7mb/5mWT/e+ta3Vo9+9KOrzZs3V2NjY9XOnTurH/zBH6wOHDjQ0979999fvehFL6q2b99ejY6OVhdffHH1dV/3ddXb3va2FdfVUksttXQ6qCkGueWWW6qIqG644Yae63Nzc9VrX/vaaseOHdXo6Gi1ffv26pWvfGU1PT3dU660VpTse4kXxQK7du2qr73//e+vvviLv7gaHx+vrrrqquqnfuqnql//9V+vIqK6884763Juz5vo13/916sv/dIvrcbGxqqNGzdWN998c/XRj360/v3jH/949RVf8RXVxMREdemll1Y/9EM/VH3kIx/pWefuuOOO6gUveEG1c+fOanx8vNq0aVP1mMc8pvrTP/3TZe29973vrb76q7+6mpycrCYnJ6vrrruuetGLXlR9+tOfXnFdLbXk1Kmqk3zqZUstnSAtLi7G1q1b42lPe1q8/e1vP9PstNRSSy21dJ5Ru8601FJLLbXUUkstnTxqz1hq6YzS9PT0spTO3/iN34i9e/fG13zN15wZplpqqaWWWjpvqF1nWmqppZZaaqmllk4ttRlLLZ1R+ou/+It42cteFs94xjNi8+bN8Y//+I/xa7/2a/GQhzwk/t//+3/R7XbPNIsttdRSSy2dw9SuMy211FJLLbXUUkunltrDu1s6o3TVVVfF9u3b4xd+4Rdi7969sWnTpnjuc58bb3zjG1tnv6WWWmqppROmdp1pqaWWWmqppZZaOrXUZiy11FJLLbXUUksttdRSSy211FJLLbW0KmrPWGqppZZaaqmlllpqqaWWWmqppZZaamlV1AJLLbXUUksttdRSSy211FJLLbXUUkstrYpaYKmlllpqqaWWWmqppZZaaqmlllpqqaVV0cCHd1977bWnko+TRsPDw9HpdKKqqp7/+hwRUVVVDA0dx9QWFxcjIqLT6dT/eeyUPg8PD9dlnVRGdahNLyM+FhcX68/iISvv/GT1O7/Z797HrBzrcl71G9t3cvl6+37v0NBQTz38XePDfruMWIZjndVNfnzs+Rvrc574nXpA3fKxKsmE/XS5Zn3y+zKdyMbD+SQ5n+qX7hseHl7GK2XkujE0NBQLCwvFcXDZkoaGhuq6srnD31nGdaZpDrs+sb8lUvnFxcXiHDqb6dOf/vQZafdcWSvOJJXm79DQUHQ6nRgeHq7nU0TE6OhoLC4uxsLCQiwuLsbIyEhUVVXrcFVV9bWIiJGRkZifn4+5ubmIiOh2u9HpdGJ2djZGRkZiaGgo5ufn67m1sLAQo6OjUVVVfX10dDQiIubn53vmm37P7Nvo6Gjd5vDwcH3v0NBQvYYuLCz0fFZbc3NzdZ+Hh4djZGSknnu0DxERY2NjMT8/X/MyMjISw8PDMTs7G4uLi9HtdqOqqpibm6vrGxoairm5uR6blNl01TczM1N/57qhz7KTale8S76Sg8a50+nEwsJCXQd9Fdlbyr/b7cbCwkLMz8/XYzE7O1vzrfokX90nubvNE8/UGbVN++y+h35bXFzskUGn04n5+fll9relc4/O1FrR6syZJ48BRCV/7WS0R1/N2x2Et4yyOKhfnaeKstiGn7MYs8RbkwzkD0im7hN73bTl3nbGz4nSSmXdHvl89tMgY3ReZSzJUSPRgWq65r9ngEuJsjb7lSkBGJmRcX7o3DlfJQChRE0gUQkgy9ptup4BNCWghb838dtkjB2Uye7J+Bp0jN2IZzx4f9nHDNQp9bsJzOPvDJBK/czudZBqEAAs6xuDFdblY+B8DTIXS/Mik0sG7jXxldXhbSl4bJ3glk4GZfNJoMzY2FgNABD4EEBDMGJkZKQGHyJ6wRGBGgSHIqIH8BD4koEU4pM8cw6MjIzUfNBJpR0gUL24uBhzc3M1YETwiWCT2iYAI3CDYLdAHfIuGeke54VAnQMr4lO/EbxhH9hX8Sub67bT12nZEYJsrJ92Su3TngvEoQ4RdFfQUBpHlePY8T7WS7k7qE6d6Xa7NZDmOn6qAtOWWmrp5BHn6ametw4q+TrYUjOd7LEZJFY9EaI+tevBhUPnDbBEpzOif6A/KErfFHyWgt0MhMjad2fUHbcSKNAE4JSAIv/uDnbWx6xdvz/jIau7qb6MX9bvGV4q45lQmVwzwCPLUvN6SnwN0p8mXWjSrSawLHPcM35LuuX1+3cGMA6EZXVketvEN3XWg2bvf7+FzcGijGfy2wScsb6m9hj0ttTSaimzH8qQ8cy9ksOv7BRl32jt47wXmOIAqnSdIAUzDQXwyE4uLCz08EAQJcty0fWIXqBLn1X/6OhoDXYpw0aZRgSXxNfQ0FBPewTKfN2RLCnrhYWFur7R0dEeu7S4uFhf05+DVA5qSS6Li4s1L+RB8iUgRsDH7ZKvcQ6O8V7+51i43CSfLDubeqan3q6TlI/AKOqw+iXbmNnVllpq6dyg1YIABIia/gjW++eV8HehUSnec/+3nw9Lf13rAj/3u+Z/J9qfFnQ6f+mcj5TkuA2i6HTEMir95tccOGkCsTIHknV4/RkwMgiPGX/edlZ/6f4M5Mp4bJJHSW79gBQHBryNTBZed9Y3v9YEtPh9TWNd+j0LurJ7mhbWkjwz8M3HyuvtB0D5OA5C2QJX+r2kH2y/CcRyPr1NrzvTWdZbaqvUTwWlbcDU0mrJnTNugfLtWAQ1tN2K9mJ+fj5mZmZ6wAPVJT0WiMvMGs2F6enpZU5mtv44yMCAgPz7uqL7fd4SyFlYWIiRkeM78pWlpO8EZyiX4eHhGlySbFyG9Akob9XHtZXbCcQfM6qqqqp58kBJfR4dHe0B5MiL2lUbPlbkh2Oh7wKy1H9d47Y+8ct7OXZq18dDWy4905VjykCQwKKIdXp2Z2srW2rp/CT3Gd02lgCLDFxq7cTqqJ/c+sV4GXBUuuZj1Y5bSyU6p4ElPinzoJnkgXIGzjQ5QiWgJAMaSgFqBjg4QMOyJX5Kv7GPTX1x/gYB0li/AxFN4I7z6/V6qn4J0Cj1s8Srrg8KEmbtZuAHne9BQSm2wXr9v8uRQIoHbJm8mwx8P3k11ePjVwJ/msaoVNZ1qal/2X0MnrN2KWOXYT9iQOv1Z0/nW2qpH0k3BU5mDhrty8jISIyMjNSBP4EBz1ghsMF5wUwbn6M8kymzQ7oucMtBBf3nljTxRrCHv+kcJYI1ApeqamkbV7fbrfsgQEPnMfnDGW4BE1ilc4l87nc6nbocQSrKShlIqttBHgEoDrRk9ikLnLiO+Gfe7+fKaRz87KRsTfFtiD7GngGWrUfOS/bwgmU9aNS5Vy211NL5RQ4kDfrHe/W5qf6M3P87n4h9GzTGaJJh6fcTGbfS7y21JDongSU5Lh44ZuCKgxZ+nU8P+ZtnCpUmmTvZdHZFGeBTCnSziVoK3vVbPzDGHd1Sv708eS2VHQQM6AcyZM5/CQzJnOCszhJQVDKEpbZd5pkeZA63y98P0s4WDR9Tfneem7KcmuTp45PJKOt/xo+DLIPIPdNb8ut99c+u7x5ksy2W6VeXB2sElRxI6nQ6A2dJtnRhE3VseHi4PkNJh2lL3zmfGcRTv3W4tgAGbRvTNjJmvBAMEB/MCOJDGQFXAlnEjzKGHMxSuWz+ezaQ5iIBGZ6pJEBJh2x3Op26PwTSxBe3uVVVVZeV3NR/gUdjY2PLxoIyFO/MJqL98K1otBuzs7N1n/yAc/XdtyMKVOP5TMpEE4+6V+W5ZktemX3iGsPD3akTakP94Dgp20g8C/iL6M0e073qi+RGwEr8Dg0tHQLfUkstnfs0CNiwmjpbOvlUipVWU09pnFc75i2dv3ROAEsMJLn1zQNgf8qm655xQAcx25pWAh7c+eNv/cCODFzK2mtqo0kuJV5LlAXbpCZwZ5BrpcC+SU4Z8Dcof01UamvQfmSgTDau3ufSWHo9HqB5HzPAp0leTePP9rzOkkx9/pQAIJ93utd/c5ll90X0vg3O2+Jfv74OsuiV+p1lLak8MzO8jkF1s6VzjxygaCKBIcyMYQZSNucVpPs5PbzHdY1BPoEj1su5z7VP26F0v+s9QQ4HDhyEIUjkWVUEK+bm5nrAHGY9dTrH314XsXT4OG2kO7R8sxzrFGDD8uJR/ZUcBUYRcMra8cPTHWhR25QTx8ofMNDG6xwjgk4C/GRnuC3ObRLPw+J4NAUBboN5EDgBLV+jCPqR/Bwn9adkgweZQy211NLZQYOASivxtxzsbkGKXsriwFI84dc81mqywV5/ZpNbcKmlQemcAJZE/nQ0C3RLk6zf59I9/Ryf0sT3yZwFzxkIUAraGUxkYEYJHHEj4Adee59LAX6p33SMB5Ut7y/139uI6N020AQYOD9ZP0uAjNeR8cmgKaJ3S18mg9KiuVJAK/vsul8CurL7XCautxkPpTPCSjqZ6U7TnKC8GPSV5llJV5r6mpX3sfNAinXxnBkFhBkNCj60dP6SzhLiAc7MJOJ2MM/k4fVsjRPAILuueaJgnplFnFN+npDID+p2/SfAoHpcv50XgiLqi2fTkDeeJURQRUCbMpRkgwXG8LwlgkczMzMxOjras7XOeRYQpwO+XWbsO9dRteHbznxt4X3ql58/wr5Ttt4+D13n+UmZveTYEYziYd2+LhFYcpCK2wfd9yLAxgwy6k67Pa6lls496gckNIELtBGZz0Z70Y+yOs4nKvWt37XsAY7IYxWXfRbflMar35iXgKcs9mnp/KZzAljyyZFRk6HJgsdsopbuLbUrvpqC40F59MlbAiCaJncGFqyUSsBIRH4mEh3pQerOxqDUH+9Tdl9T26V2RBmQ4rw23evlfLsB62Jfsj5ldbP+TM5NgElGWV+8n/zdgysGSCW5ZwEwKdMvv9/HfRAdoIz93gzIymSSyZ1jy6DLKcuibOn8pEGcJYE70h9l1UiXRkZGeraYiXQ+EOsnGJDZLIIC7qhnziGBBV33t35xHjObR3yLJwJBJeeW4JCymbR9TEBJp9PpORNJvMzPz9dgBt/sJnCKNlWHWauP2bYunpPEuS3Z6H6CxXygwcwuXfMsH88qy0ApjqXbE2Ylcaw5tuRRv5WyUPmf40OA3NcY6Sz7J76oc+yz2hGIpHr97YUjIyN1JlobcLTU0tlBGRDg56b5mtPPf83ofAeIzibKxmnQ2HcldZd0ZBB9aen8o7MeWKKjIsoC/ianSp/p7GVgRhMPWXCagQvkMau/CfwpBbdep/OR1Zv1qQloaQItMkAko6xcCfzoB0w4jw6sDGKg6Mw7byXn2wMAv04evZ2sX/3An9KYZHrmfSqR6yvrdX79t1J7WdtNc2cQOZTqct4z2XtANsjimM01D4r4mwdaTTLnk/xSH1s6P4k6yQwdgSUCVSJiGSBCAIEApgJx2iKCSwIVdI/AFAefIiJdP33LksAuz75UH8RrtuaJBwdWsrlQVVW9zY080wH1rJm5ubnodrs9QJHbCdUVEcvOohJ45eAZ26BNVD0RyzOcODZ+TWPiwB7BKG5z45lJlAeddP1RRgRtfEtaZjN9/NWW/vsaSRCd/cjssstA92d6prEVcEp9a6mllk4/lUCAJmCgyWdbDdH+NcUFFxJloFtJBiWZDRLbrkau/XRgpTrV0vlHZ/WqTkeMzmQJLKCzyzpYRtQElmQKnwW3pcA3YnkqeQk4yAL+rHzGo/fT6xoUCBqkTZd5yWiVxqZfmayeEi9NfSnxlLXj1zMgwYOOfnUOok8l+fIz28y22nn7vKfEW0ZNi1cGQPkcy+YXf/MzRVye2X0lPnnGjOtPZgvIM4ljrc/ZGUqlcXVdYHm+natdOC8MUrAvQGloaOlw7ojjuuFvKGOmjq4p0BYwwmCd2+N0r+oUDxFLB39z3g0PD/e8iY4AKIELAS+sy7emMfvE54jaVYaTH3xNAMwPw+Z2MsqNmVGjo6N1xpS2xPm5Rtwmp610nU4nZmZmeuY8t53Nzc3VW+kyoCN7Uq/xymyWstP8zXiltcTtGDOE1C9u08u2D1KGXM+kGwTrJBOCgc4L+606MptG4I38s0+Uhdfl+nihBZAttXSmKJvbvkV3NaBA5mO3dGqon3xPh/ybdIS6UrrW0vlHZzWw5Ad69gs85cRkQWs/ygJq1uvGsuk76xgkKC85VYOAOBn/+q0U/Jac2qwNghWD7IXOypeMR9afTN7eH+83ne0S9RtPAoLeDy+XgQ8ZkFYa82zcMpCtH+jTT2fZnmcFuByzMfKyJUCpdCAt9Y31Z9mHWV+bgi/XZQ8Im+TofGYyycaIQXBJZqqvdKh3v363dPaSA5j6rGyaiCWQScCGQAaCBXTiGVjrswfl1HEBK3Nzc8va5nk94kUgCtvx83DEn7adqW2V5/Yz5yebl8z4UR8oGwdceD/lyHbm5+d7ABuu9Q5MqJzsHg++VkYZtyWq/wS1mEkm/n0Lna+lfnZVdgg4eXNw0YFEtzeqQ+Ce2y7PTKKNy7KafMsa9bJk10tgmepzm+i2njrDPkq3S+fVtdRSS6eOMjuSgUxevsm371emiZeWjtOg/mE/OZd+z8Zo0DEr3eugpJdt8rVbOj/orASW5MRGlIMyldP3DFhp+s2VugTClCaj/mfAQFY+AxZKAbW3k9VT6m/pWr/g2sutxKB530ogCnnyfjrgo999W0H2OQMIStQktyxoyLYQZABXxova83Ic90HAt2x7S1av99FlyfHJ5OdlvM6sb2wnW2hKY5aNdz9HhQGqj3kGejlvHgw6SOX9ZmaA8+gBfKZX7TaP85e0RikzieMv0EdAAvVNWUG+tY3gBkk6xHOXdADy7OxszM3N9YAo0mcBMeJNYERE9LRDIFRvalPAL9BJdZHm5+dr/vTnoJAybXhN7XELmq6RZ9VHsEw867qyeLIzpRxI1xvj+OY3jRXBJc+u8bGgw6zzotxmacue7tHvvEbb4GAN21lYWIi5ubka1Mu2MNLGsV7KzdcQB5sIrPnaws/MSnOeCYpmfg7/sq1zqqM93Lullk4PrSTId7+u9Fe6twREZHZiUFrNPaebyF/p89lIPl6DjHnJ9/aYu3StpfODzrrIR04uyZ1Ed+QzhcwCcdbn10rfS0E0r3kwmv3uGTX9gugmvpqulwCHbAJnIE8JlMgyXpr4aeItk9sg5H3w8SkF8mzTAQHy0QSwlBYBl4XrqOtqBkCUQCPvWwZgOA+uY35OlAMw3sd+c4sBYaZHJYCHoFDWxyaHw8fJxyKTVzaH+s0rBjuDyFp1+Plf7HOTTraL6blFGi9lVzD496wWATRDQ8dfe8+g34FMAh5cm/SdW+C0PvJegSMlQCNi+aHTnFse6KsNn2MCFfwtb2pP5QgO+ZlSKqPfeI2yUT3+u9pjvd5nbocbGRnp6Tu36MmWcVtedk4VAS2149vwdC9t9dzc3DK56171R1v6KGPK0sfS7ZNna2XrIHWSvGZ1uh4Q9KG83XYRvKK/47ZZdRFMy/yu9vylllo6uaT5TABXfyVfpAQgnGzqV3+Jt3OJ+snSY9xB/EM+oGI9/J22uYmnEj8lPzbrT/Y5i3v9gZR8pfYYifODzqqV20ElD2B1jU55k3HJgsmmQDa7vx+oMyjY0g90IQ/+1LoUtGZ1ZcBA5rj1qz/7LetDJmP+3rRgOXiQAT4Z2ODOtcplT2Uz4MYdavI0CJhQutavfr9G3emnZ6X6XA8YwPgYlACZpj5l92Rj39RXb7uJBy5Ggywwvnixr6W5kM1dBnGZHjgvXk+pjNu0ls5tGhsbqwGRElgTsQQSjI6OxujoaE92DZ15118G1GxH9o1ZSCTV7Rk3BAcioudNdb5tin2K6AU06PARPCH/Xp8DPsyEqqqq5zwyz2BxvilTtucHevs2P55N5AAMwSXKvqqWzpBywIR1+zlTKqNsLtcHB9c5bnKsyZPu8cxJ3SfKnH4Hq1iX6smyLrOxJAikjDuevUU+vG7qqR9sT5mRB33muWIq21JLLa2OBgEsSv7+yWy3iYcmv2ulgMNqgJozTU2yGoR3ysqp5MevtJ4SDRLjqs5sTP0as4NXM3YnIseWTozOGmCJAVgGStCpcyfSy+o7y6qOEnDgAWj2v8QbrzeV8Tb5OQtOnIeSA5aV9yePGWVBd9aHpr54P/zeDJgo8eJBPn/zekrgWxaseR3cIpCBKy7fbDte1oYTHfdswfTfsvH3e/x39aPpHm+/5NSX7s2uN40p68wA0FI/M3n2+x7Re7huE++ul76oMZsga4fXHYjyNli/B/ttgHRuErdniaQvPMeITwmZgUId4xYx3SdbI5108EC/czsX7T1/0/XR0dEYGxuLTqd3qxnbVl3cjsf+sH/cjsXtWX4OU8RS9pJkQLnNz8/XmVZ661yWNaWyDmRpax8zxSQn9iNi+dY0Bz380HLO7WyN0BjxLXACTQRkqV5Rp9OpD2XnNfKi8Zyfn6/fnEdwkeCT+HOb5G+0k8x8qxr76Wsi6yZ4l207pB5J9xyc8nWbay/vV1n3uzJArqWWLnRaCdjgQbrI/dh+Pm1L5z5xzLM4xv2D02l3pat8yLLa9kv9bPX71NNpBZZKg+r76rPgmSCRgwIZgOH1OGDQVJbf3RErpRw29dUdpX5gS9Y2v/cLtjMnuVSW1we5h0F5UwCe9acp2F/p9QxEdMra49PffoarpBNZuz62mbHOQCtf0LM23BHIyLfZsH5uh8sc+FLb3k/e7wFdE6jjZfqBkf6/Sdeafvc5li2epXmYAVX6860gLsds665k5uPdLnJnP3F94jaqiKWME5/LDKAjlkAYnzcCNXgPt2NFlO05t6UxtZxZRwQ6eD9BCAc2CBAQLCIAoXv1tjmBVtmc48Hb6o9vHaR8tYVMRDtNcEX8uAxZn94mx3nLbCTVwX5zXAkmMjuKYJXIM4BcDuqTg3vcbuYyyWy4ygjs0Rvt+GCOmWnUHW2943rh2yQkK7dVaq9pWwT1g+Pk+itZZBnqvOZj0IJLLbU0OHFd8PnjPki/mKilC5dON7jk/1tdPLfojGcsySkUZQ60B4+Zo90EGpXqYnul8tn9utbk+A86GZyXDFTztv17Fsizn+7cZVRyiLNyJYCg1A/yUGo7AzyawIqmPjFY8Hu8X+5Y67+fEeGU9Y98DSrPrE8qWwLRvK8uWw9eS/1v0q2MN2+XczED2LyN7LvXlbXX7+l2qS1ey4Cipv64vVEZD8pchm6fxH/E0mvfMwevpbOPBKrwDAC9yYvOekQvqOBBPoNs/TEAJ3ASEfXbsTxLh2AKM4kYNDDrhfrJ4NyvZ7Y3O2uHAAczgpglxIwpbvkjkMD2BYzoN9Wtdikb336mayoreehcKrWr78xA8nb43TOhRb5tjf2k/PTn28W4jZHjqc/+0Mr7SFCLWVlZ0EhbpIww/S4wjn3OwB/XKbeN1MPMVrocdY3tOcjXBKYNDQ3F2NhYCmy11NKFRu5/kJr8naaYZyU+YUsXBp0JPSjFti2dG3RaV2g3dkz/Fw0SzDswIOrncGRlm4wz2xy0Xg9CBwElyEdTkFyqJwPXMv7oMGZ8ZwBc1seMSoBQE98Zj16H60MWBJX0ofTdnd2MN45HVsaBn37gSL/7vW1P//e6++lsxvMgupydU9XUTvbdZei/l4IY8slgI+PfASYHdLIsrey+0tjpdwbiHBfVxf55JpMCP/ZJgd6g49HSmSEPpgmkzM/Px/z8fIyMjPRkw1CPSuBuRK+uV9XxbV3a+hTRm83h+sxDqwlWUd8JAjHzJtNvBx5GR0d7MoC4Zc/Pu6F+EyDQ7y4LB1oIFLF/ut+37kVEnc2ketke+0Tgh1vTCOZxXqqP5FO/C1BkZpDbDM/mcRCI/gDbJMAiMFA8MxPObRgBTdZPwM4py7ZT+ewBn48xf8vk5tf8sHP3b7I6xCfbYpve/5Zaauk4aV54hlI2h0QrjTlaunDobPNRzzZ+WirTGVud+WSKT3tFJSPnDkVTcJkFkU11lwCPLDjODHS/66WAO2vfg1a/px8g5kS5lWSRObFNIIBTEz+l30pyI2VASane0uLpwb3KMCuA5TNdyvj0ekt67HyVxr/keGf3ZGPlGQkOdPh4O5DDPjKgIACTkfPhPGSADGWc3d9vPnhg4nqa6Yb3MxvrrE2CSl6/80n+nMcMFGgXy9NHg9hNZiIxwCfo4fPIM3kEMjjQIgCJgIKfY6Sy3BpH/n2bnXjI+up9UFn1jxlY4onnJPHQcfLtgCuzunyeKUPGz27ybWsRy7cdsh+cfzyDgTJQu3Nzcz3t8M18KueZP6qXfWM2lmRDwE6gHXkU/35Ae0biwbcJ6r4M5CJvtIO0UQ7UsH/+IK9kswRwuV5S1vpM/XcgMfN7xIfedEhgi6AciePL+Uhqg+OWLjSibXBAyX2iks/RzpuWnFYaY56KdjMfvqTjLZ09dEaApX5Pmzwgi1j+RJKUXeM9TWBD6XvpqVkTH1k/VDabIP4/c/D8niZAalCQpQnMydpk2/2AjlK9WTsZ36WgPQNESm1lgV9EL1CStVkCKkr9aQIySlvpvF+eveByznjLdKBJL/i5dM37Tb79iXvWbtOcVuBRmgOsixlTLiPymulDCSRSWQZXvJ7xWwKleH/GW1aH+HGb4gdBt3RmaWhoKLrdbgwNDS07I4bBrLYzzs7O1lksHrAz04OgkYJhzjGCEQq0Rdl8FK+uk5wvdL7UH5G/0ndubq6eGzqDh9lSEb3ZRgQ/CFqQD+m++uNbnLi1kMDT3Nxcz9vAJDtmKYlPz4BSXeKXQJnqYgZRRszu0mffIqc/ZlsRgPLMNo0jx4G2VwAL28q2Oqo8D29ne9SNiKj11IFJAlbqE7O4/AB46iLHwrPNqFO+5ZAgpGTh88XXZK6HyjZj1pf0xgGoNkhu6UIj2nwC/KXYQNTkq7fzqKWI06sHsvGlh+Cu567rLdB0dtBpj2qyQxgZDGaBL8vxfyl49LJZuQxgGdT4NqGpGRDg92X8OGXASElOGb9NvAwi44zocLOdfv0pAVgOSmSOJdthmRJ4lJH3P/s8aNZcBhatZAEv6Zz3xQESOtnOTzbWfq20LTMDjLI2POOBbZd0iIFgSR78TOCnH7jTb0ydN98G4hkYpf6X7EhE/ta/Jtk4SKFr7UJ4+sntx+joaM+r0HlQs3TFM38Ievjr4h181BvBpN8eDPOadIdbuOhYUffJH7ceedYPbaxACc6nubm5upy2m/l5Rirr85Ry4nXdwy1XDtpwrqo9z6LyfhBkEOjggJeIh4zPzc3VIBpBmczGqh4edl1VVczMzPTIT/f5mUV+oHj2AIHj7Q612y3/TNvqW/uo475WOwjo6w63C+qa5J5lbFI/qFP63X0Gv5fgOsuRfx6Z4OC82uD24taetnQ+EtcAXsts3yDzwP05Ugsqnb/UD4TJYqyzQR+ymCv787ItnX46rcAS051LgaW+l4AFli8Ftl4/yR1P1uNBZAYWUIGdv378Zjy6I8i6suDa+fHvWcDhbWZ1eP+b2uT4NI0T723iOQu+V7roNQEA2dkWvKcEKpCnzKgNUk82vt5vjnUGEGX88DODtkGp6T53TjI+XFd1zbfTsbzXqesEW/yV2JleugNVkk1pPjPQ4++lzz4XsyAp66fXp+8Et7JguKVTR+58SOeYlceAm8G//mtMuWVMZVXn6OhodLvd6HR6szw8I8+3yinDRHrBTCfqH3kQGKN6FhYWesAo8q6zfCKih3/qOd94poBdwIKAFsokO1Bb90UsHdCt/o2MjPQAcuw7M5IoY4IdnC9ql/Uq+0d1z83N9YBBAoJ4XhV1Qv3qdrs1nzwMXHIhGKR7BYQwi432TWU4NuKd9s+BN9XPcVO/+btnCvnY8rPGnkAkdYqZWF5fpjO05fzd7Ta/O+DpvoL7hrTdbMfB3JZaOt+IvgL/9Fu/4D+bW16PyvF/S+cf+diX/PUsdjsT5D6b/9bvr6XTS6dtJfYnfCVlzYLrLHDj937KUwIL+F+fm4CAEhiTBZODgAIRy521LLAdJFhv6mMG1GSLR5ORaTI+TiVgwMtkgEqpHHn3/vkYZm27A9uPb9aVLcjuqJfqZHCV9aHUpurNwEHnjc62gyDZeDPAaXLGOUal+dWv3w4ole4pLRheh4jBrT/l9ntZt2dnZXxlY5LpmM/xTB89yMteWMDAcpB50NKJk5x0fxW9j01E9IAEEb1ghoMIOn+H248ESAjQENhRqldbo5jBw211Kuv3CIRSeYIfBEHED8/OkR2Ym5urt/upToI+DOrFg7K9KD9ld9Ee6XpE7yHkDr4o+0eAjg4XFy/kJyJidna27q9n1YgnAVUEEJll5KCLeCXYxc/UC9XP7XA8iFv88PwoXSO/BJJcdrRzGju1qfFkf/XZ9Z19JB+qN2IpE7PTWQIZ/TDwzNfxPjuV1hEHV8lX5p+U+sRtjC21dL6Q9Jx/2gLqIDszEv3+Ut367zah9TnOT/I4r59vf7r1oORvD3oP+9evjy2dGjotwJIv9oME1/rztM+sfAl4yCZEv+9ZPaVy3k5T8JwBEyVQIfuc1VtaFJr64b9zASm16f3U774VqAnQyBzaDEgoOZb9xrLEr37LALxMHqU6srpKY5jVwcDFqUlGzoPXwbniY5nJk8RAxoOgrD3X2yw4ya43zfeSPmRy13evs5Rx5VSSRQYmeGCaBfRNffEtLQzImZHCPvlT99axOzHKAlWSxoZBMwERgQR8M1mmf1lbCvylP91ut8fxV/vZdiQ/X8d5l56QJ+ops/4IinQ6nfrwcJ93BFq0Fc7BT/Ksezx7SUQZ+vlK3C4m2Xe73fo+tVNVvdviBF74FjhlJClbiDJl5hLf6sa35amsnxkk4Kbb7dbtChCbnp6u75EsJHsBP+RbfROIRRBNwBBthp9xpescBz9rSb/5m/TchtHeccunZ49RD30tcEDH68+c+xIv3kfqi89RZlOJf/3ODKw2e6ml840YE+kcOp+HGahPm826vF4RfcKWzk9ywKXJZz6deiBd5V8pxslil2zd6dfHlk4+nfLVl44enZMMaMkC26bAPQvymsAWDzKyQL+Jx4ycnywQ5vd+2UdZPaXJnYEkTeCFLyZceDI+WJYOuD9hz8p7f5t487ZLjmg2Hv3qyxzM0lPNkiw8cOPv2W8OMGS6yDoyWTnQkelLiddMp70fJf1sItbtmRbkkwG0G/WM7yb5qi0PWkpy8QXFnaTs3tI8z4Ilb0vkIJ1+z8DXJluSAeml9ltaOdHJ9iCZfwxSNabcLqQ/AUgM7LOnyAqYVT4ierZN6TO3RxKccD4jogccEVhAXcvABoJO7I9Ih2j7PFxcXOzZUqZMr4WFhTpjiBlclC3/S+6SwejoaE/2DYENZirxO7MOmSUk0EwBF88e4hY7gTnZQeXUC40Xx4PXebYW+8uMH9ZHQISZY/qeAc4O7nHLI/+zHc9E1W9+ADp1WqT6JVO3m9Izkur3rDbxot88W5Rj7frCOcY6sjkrflzu0peWWjpXydcl2jNfD7KAm3V4maytk0FNbZR47FfXif7e7+98pH79ct+c95ViiH7tDFKO9TfFfE3tOPn8aLrW0qmnUwos0cEuBd6iUlBZoixoLdXL8qVJUwIDeM+gSpkFr+5QZZOn1OcmUGIl5bP7MnAiq6v0Wza+Kp851pkOeN1uGEp9a5ILx4tjn5V1/gcpm8kg60vWJ7aRGb1MHv5b5iyUDGo2V7KgIRs//U5AtCR3l+FKnxqXnCEHqbw8+++fSzbC9dJlw+CLbZWyo7zdiObtl02yzrJUWlo5Zfab2whYjsGpvvsWKbcPrJfBteswQQPqpbZMCZARUc+qqlqWReVBugNK6if7EBHLgCplA4lXP3tJsvAtVJ1O7xsNuQVKv6lO/a5sH4IP4mV0dLQGhQQ06X7PUNFnyUTb5QSIEfyR7DqdTr1dT9dEbItjRMBO2xbVF+kQgT3Jm1lqbjPdprjcxDfHVTrp2VS6rv8Evgj6U484Pi5T/aft8u2SPj9cXiwjOVMf2Tb5oZ5SPzN77ra09ABD5NsPW2rpdJP7Y4OQZ2xELGXB6iUEzN4staN5rj/3mfzvZPSHtoVz330lr/NkUMaT2vMHJucTDaJjvpZnsnAZ+Vrv9Ym8Pq55/qCBf6QsE3qQfrufkrXvc6mlU0unDFjKAkt3FJomAP+XfvfgzAPFfnVmgaLX4QBFVqff21Sf1+UGt6mPDEycD+9Xxsegi0dmJAa9L2sry8Io8eIBTFM5kqfjs4yDDE3ycR4zZ5i/eX1eT0lH/OltU/+yscvmUhYgZPJo+p7JnHLgPZne+bx3WVNuohKQwu8M2J33TPezeVMKTvw3BiLebqYj2e8M7LN+83P2hjC+6KCl1RN117cM0fFgIMxAPqKsA3R++BY2z9BVkM62ud1qYWGhPh/IHSPOa4ImnGduSxT06z4e5M223a7RAWeGD4ED6fXc3Fx0Op2eM6p4BpLPQ8qK/VE9klGT40tQp9Pp9GyB41rOfotX55+ZSswS03hLVgKQZBcEHjFjizpCfeM4sgzXFMmG8vLMHAKcGcierX39MmVVnuX8TYGSEx1376fGMQM6qUc8vJ48ZDxxTFmutNbxN8+08jFoqaUzSf38aAcI+NevLi/bLyYYhIfsetPnUlsr4X9Q/praOJH53k/uq6lj0L/VtuPXSmVF/WLBplh2Jbz1I7fx/cZ1pfWzbLsOnD46YWCpFKjRcfIJnzknXqc7Sk3fS0Yua59l3AFumuTePq/3o9KEbHJ+3IFq6k8GimQ8ZjJvWjxK9ZAX70O/bIts4fP/HuhkfGX1e6ZZFsw06Uap3+6kU4bUm6wOlz3b9rH1ujLe2bd+hr4EgmTtOu/+dD0LrkuOf7Zo+dhlY16SV7Yg8rfMXnjb2X28R78xsCWvmc3wvpUCH58XHL9Mp1VH+4TlxIi6q8OoI3rtlIMsAkgEYGTbd3j+EMECnVHkelBVVc/r0EW+FpYAWd43Ozvbs21MdfgWa2VldTq9B4eTR/1nXaqjKUPRDzwnQKV6s6ecfFLJQ899+xVBOh66rf+jo6P1weS8j5lDGsNsWx77z+2JDujout6kx7mrbXAOgEg/ROqb+sO3DHrmEMEoPul1gJrtkQe1n2UkMWOBT4Z9CyLtqftU1Glfa6l7lLGvm9ka4gAfZUlwy21oNs/8zYGUSbs1rqUzQZnfVSK3dZxjvH6uUJMfeLKoX50l+9TScvLssojBkzbOJDXNsVKc2dKpo5NuodwgZs5ExPLAteR88JoHAx6U8nNTkFuifoGpK2SWrpcZUt3nfPcDSkrkzpe3X5o4WSCdBfxeJgvw3WH033k947HUJ2+71OfM+V0JZUEe+8ugz3kvgT8lUKSkP97v0v0+Vs5TtlWlJON+chokBTXT8Wy+ZX1yma+GRw+Am/TdefJgniT7kr1hyftdmjsk1yOXC4EjDw49i6KlwSgLvPnGMq4lAl20ncoBEp+70jcHD/RdQImAJ4IOPFxYdXErkbY16HfxyBRuXde2MbXX7XZ79IZ6yiwn6SHf9CUd4xvqXO8EQJB36S3rkHyYqcK2VZd41dY4giBuSwiqqE2ejSRgijaPPGSHYLNeZYopc0x9IBGgopx0nVsKHaRx2+82gm+ec5AxW3v13wFwr5eAGnnJ1iJlgFF3XAb83cs2AeCZ/0NdyWwqZeH1ux9IWWfb//hd49VSS2cTUec1X/xzBjadrTSo/3Yy2jkVclhJzHguEv0Ej1P0mWWbZNEk/9Mtwyx29D5lc8p9mpZOnE44avGB8ddmZ4FdBgz4E7AscPNJkAV9GeCQgRR0UHh/9r0EJmT3uSJnIFjWll8vyc/bbAp+eb/In057wOtOcCa7LGDP2vag2PUiS3f38gxymtrLgA06myXHvmQ4XW6Zvnob5Nl5VLns92zMOD4s32+LA+vw9r1PXk+2TaGkqxG9wU1pfmZ64vU0BTPef68j6xPvzfSL93l53/pBXjMb4vVn8vEgzHWJW7AYWHY65f3tLfUnnasjveLaVFVVDSgJWFAmTETvwwwCUxHLnypH9L7xy7cOdTqd+kwMZQ1prSQIlWVcqh7xoP96c5v0SplIXhdBA4EnEb1vA/OtWMxwkmw4R5m9k2W7qE7PQHG7FpGf2cPMHY6VssgioieTSfX52kbwz4MzB7REymzhPHYQUfcQLCSY1e12e8ayqpa21xIEy7LC9JtnxXU6nRq8dPmofQIwfBOeZCNAjFlUokz23J5JoNTH1PmkfVOb7p9l67j/Jz+uSwyM+MeMsMxe63NLLZ1Jch+J64bPr+yes51W6uOe6vaa7mvyL08Gb2cjlWKeLE4q+b+ZbjbVn9HJ0IEslvA2snnlf+SnpROjkxaxyAloGlgHLiJy0Madj0xhS2Xo6LB93hux/E1TGWXGMPueBZnslweLmQOVtdsUVHu5pr6W2vCMHD5Rz+5rmvzerjuP/ah0Xz8DWAIt9L9fX0ryyu71erOxzKg0vqQm3SgFbxk1ZRwNymsGCDpPDCqyOZzpbb+FKJOTrpW2/nnbbmf8enZ/iQfKMgMPS7LO9JP3UHf8QGUGRyUHs6XlxDkhAILZKnwFO8+EoR3UIc2dzlIm0+Li4rItbiWAWDqqV0GrrACBiN4DsyOWB7ysR/XqPhEPofbsHAEIPPBbdatt6pvzIFIflQ0lXtiO2ygHStxeSDYEPPywbc6p7LXzus4tb8zA8kyrqqp6tjQ6WCygh9lqWfaA+uLnr/HezP450MGxcj4ln+xtdZS/xjID7tiW9E/ykl771jJumRMJVCTgpzr9jK+ST+agEjO/eD+3AhIYpRypPz4GLpuS3WSZ9lDvls400b6cjsD2dPkQ/fyVM+nLtH5UTvTpMxmtJL5purcpRmiKawahlYBZPve4HrU6cuJ0UoClLBj13yPyV3LL2coU2h0XkSsqnR4GomzbHYxBQaNSu/2U2HnKnOysvSaAo19g7HyXJkgW0Pu4sO6sfW+H41kan1K/WHdpa1M/4ILfS7pY4i0rl/HiQU6W4cPPXk8pQ64EepBn3pttg/CxKvUpG186+j6Omf76U3rKpDTepb5ShoMAWiXeKGvW5f3O+qPfS5lxnkmigM3HtGm+NfXBx5bgAoMy3x7T0nJS0BixNG56sxh13Lf9aIy0zYxlZ2dne+5X8O+ghIivhKd9VZDelMnjWR9qx8ecwJVnO6m/BB+UvcV2HTgg2CD+HdDlQdYMzHnuUmlrF8eo0+nUh2ozI4xb7iKi5zfKgwCawCP6Epl9EPDkvoLakyx4CDnHUeWUaZaBd5IR5znr7nQ6PdvfeB/1RLrg/pHbOrdruk4dy2w6wTPfSqjP7GO2PjBjLuNdfXUbRiDLM0QzPYlY2v7IMac++1sVqXd+ULrPgZZaOt3kcUnmi2Y++clod6V/J0puP8kHy5xIf7K4suTrn8y+nYt0svWpVH82Bvp/Nsg+03P/39Lq6KSsqnyyKMqMhi/q/F8CTVwJPfijE9kUvDkvpe8rIW9/kDozAGAQpW4KWp0XXe9naB0QaGrH25JTy6ct/XgtlcmC/wwAIWVjO0hbvOZ1uINf0hVfKOnQ9+OjpJNN370Ol72DOy5Pv780XgzKvH7y5vUOMgbkyTOwvA6Xb9Ye++F6nQHYEcvBplIASl4YKLk8svmW9SMbm9Li2iTfbK61tETahsSsmIjoOctH+sEsJAWr+u6BNAN4AjQKrrOMDwdrmJmmMeT2NQ+GSZ5hwnb8TV4M1rvdbs3L7OxsT6YRzxGjTmbn7eg3XXdwp9Pp9GyP82wajQWzd7TNymXC+UIAgWPDLC1lI/k48n6OIc/CEo+sj7LhmwTZfx42rb9sLD2TqdNZAiFpQ3iPA23Sa42Fjxszkny99/FVXRFLb9jzsvrjmVMcE18jPYNN1zyjjJmA3t8mPsWf6iRfGiPXGyeub5SPxqPNXGrpdFJTgM15wQd3/HwiMcvpoFIslMU+XuZE6WTIh2vpuSDv00Ur8ftLcnMw51TqwiCU8dP62CdOJwws0Tlx51DUTyHdqegHVGSZBU2BW2bQnL+m9kt9cCerHziQgT1Z3SUaZBJ6P/oFsqzXx88dSu+vt9dPBpnTWxpb/62kU9m4+DV3JkvyZv9LAIzL1Pua6ST5z+ouGeB+1wa9r4lfXiv1n58dZBp0cei3CPGzB0WlexnI+NgM2m6/MYtY0knf9uefeX9prAU2eF9LfOl+3ZM9mb/QKOs3A0zJS3KfnZ3t2aZGEIQHaEf0jg+D12xbT0Qsu8YtRNJNkuqvquXnBglkiFgCwzxrhcCPy8PXu2wLFGVHUIJy9HY9oy5iKYOEcmR/Cc7od4I6c3NzdZ3cwka56h6BF8x+EW/dbrd+4594Ic/M9mKARjBEYyKZU498e5/qpE7w/CuOC4NCjpMAsCxwpOwlr5GRkZ5++JlsHGPqr+QpvtVH1s0tgLRTnnnUpGuSk2ee6zuBOMmS9fiWR/9dfWS2k677+VfkmTpMnfAxJbh0odrUlk49cV3yNaeJmmKpc4FW6g8OSoP4naei3XOdSjEC/1ZSV1NseTppUB4yX7+lk0snBCzxiaU7AyQHJErBYhZgeoBWcqKbAtASGKDvJccpC7qd10EnIh2kErhRCo69zSbQoQR2lKjpNw+CvX6Ox2oWP9cLD8ojlm+Pcj5KAEjpHo5bxms2zpkj3QRiNAEunurvcmsaW+eJdfi9rLdUZzZmzruPbWlu67NnbZXaIGXbZkqAj8/7LIMx638JjM70OutvZpv8t2zu9bNzmR1jwMj2FIQKXGjpOPlWKmWQeLDK8h4QM4OGYADXt4iot2+Njo5Gt9vtCbyZ4UHAqdvt1vzMzc31jDH5Y6YPt+/wfCb+HrEEwIhXbknTFj4BM76lSiADAYvZ2dme+ehvg6OeOhhSCvYdnBKA44dfqw0/uFq/Uybq49zcXHQ6nZ6tcBk45gAG5Uo+9bnka3jGFLPRCFI6uOI6SPBS9bhvUFXVMsBU/WZ/aHO9j5SX+CQ/7KuvXxwrt9H+x36yLxwDZbpRD8ijPnMd8H67rWXfXeYkZqhx7hBwdl+jpZZOFnHOuc86CA3qU6+k/X5/J9qe+O7nQ55o35yyNp23Uv9ONi9nK5X80sxHPxF9aBqH1ZTLqN98Wk2MejLmwIVMK1pJPShz56tfoKVrWcBIKgXxHjz7b01BrQeRWRCY3Vfqj/OQ8V66x8uSP58k/YLcJr4HoVJwrfrckc8oC9Qjlpy5rG6vP8t8K5Hz64GAfsuMTQmoKPUj05UsC6Gk15kxK8mC9dHAl/Q+In/rIPvWBAyWDG0/PRB5sJHd7w5G9rv6m83fbPuPyyCbr9k4UNdKdox1NI2T/8Y+uN3y8k3z17NlfFH0IDTr//lOHHvJQcEis4UYjHY6S29mo94SQFGgG9GbiSQQwXXOx66kdw6scFsWQSEBJwKveDaU65fayOa3wBXyVcrEYbaLfhcvviVLdUmGOiBd13mP6qE++yHb2fxwwI2ZKpKJwBzJcm5urifzi/31LJUMYOY467whZnd5lgEzkwicRCwBO/rs81nXmTkX0bststNZOhNrdna2B7D0usSr2mcGFMdAcvfMHV/fdJ/ejpgBaSLJxXUpA2jIj8uF/hvHXtcIKFJvMn+EsmAZ+lelNZpj3FJLJ0q0Xw62un+a+aMXEl1oPsyZpMzOZethVtb95LOJmmI6fu+3pdTnZbsmrJxW9YiGxjGiHMh5ynG/MqIsoMyCv36D7UFA5kh4+SxYawI9ssC/JJMSlSa17s0mxyD1ZvX5bw5isN3S/VlQlZVluZKMmur1uh1QKRm7Up/Yr368u/PuDi+NTxb4e3m/J+tTJlOfO01yYaZANn5+T5btMwhY4YEI62/KMGsCWxi8M6DzwNjl7zL2AKSfzHgfy7tssvHwPrFtb9P7W9JrD5h4PzMUsrlyoZEygUQMmJlpQ5lynDyzRYCJxoOHcPO17RHHM5cU8PMMJ7WpPwX0rrPKeoro3TZG8MXPAmIAzkBfIBLBIbWv+wW+EPxR9hRtKoES/sagyLNoJFsBF843wRb1QZlGtH3dbjfNSqHMxL+f66PtaTpYW2PHM40EHmaHu4sYDGq8CVbQzhKocQBD+sKssAzwZBkHGml7PINNPLF/pbXG7buy2jT+bM8zqXwsmOWjftNWCvTT3PCsIGYSitxPzAIZP7A7m2u+ftA2O9jK/9wSKECPete0FrbUUj+ifjpInel8v7rOVSr5QidCg9aTyfdcluWJUhZzROTZPYPGBCcyFidK3h/3HbxP/Wx6Vs+FrC8rpRUBS76A61pEOTDPFvkskMsCZ687czgyR8R5yOr3PmW8+70lJcsUtsRPqa4mAMDLevkSL6UFy3nIAvOSrJ1P14dS373djAfn29th3/l75gCXxtuf0vaTHfvPcnKiXWYZZXLInrY2GfVS3zIesjqyoIN1UR6+lSCTJYOZQfrrRB1wnlg/5ey8MZjyvmbt+3h6ANbEs8uDIIbPmYwvr6fJZrCM6z0DQc9cutCIZ8rwPCGOrYMpEb3bxyKWjwltnb/hTeX5XePt4GfE8i043tbo6GhPveqHgnOBVq4HnpVRegqnvhCA8LWVNtzrpq0TIKF75ufne7b26Rr7LQAukwvlz/OTRDyfyeefAAoBcBHHz9IaGRmpgRoRgQ9lSxGEY6ZTt9ut+0y5agwlG7XPsVE5zwjiNkTWS91zO8ItY2zTH6jwzC1dHx4e7tkSyTFT35QxpfZ0L98QJ54cDKJ+0P6UssHUnvhxe+9rbXYgN8fTM6SYNZdtR6SOc90lgOiHjF+oNrWlk0PUwZI+lXzUUn0r/T2bh4P8ZXVmayQ/96N+ZU5kvq1kvpb82mztPBFaibwz2Z9o26vhk/euZDwGKZvp4kp4PFl89Ksviw3b9WDltOKMJTrHotL3bHH38j7RsyAzuycLoFluEOVtChaycl6WbZaCQ90/CHkd2SQv9TfjxQ2nl6G8SxOHzrTqydrIeC99VjnvV0lvXEYM4P23rKzLxYNP9tUp49fH3/vtcs+2Qzg//eZU1n+Xb0lvsrHwcWsCqBy8yPTZ52TGPwHA7H7nncGuz6tM/tlvJV6zJ4cqT73qZ6uy75k9yGyI95dBZol/l0Vmj0v9Pl9IASBfh+7bDEQMerlNLmIJaKiqqgfg0X9ltxAY0TlHDhJ5RgvHSECGxo6giMplwIoOuFZ5tzsEBvQ/yzTiFiaBPeJL9flWKv75Nihd55YmbUUTD759S/dJFr4Fb2hoqCcrzDM/abeUkaRxYJ+VuUSAgH8654e/u04wyyibr+qz95+8UNfUlspSF6qq6smu0kHkfABCfRS/BFNYr2yCxpLAEreusX1/Mxq3BPqc8AczBPGkW5wPkovbVX3P1uDMtmZj5aAeM/+o29Q7EgFF1SN7onl6IQP3La2c3J8QUd+bfAevo59vzj/PiPL6OR+4xTV7KOF1kvxekW/7y/jR2sCHMTrfcKXEfpTkN2g9FxI1+e+eEUzfQuPEsXT5U29W4peudMy8zmx+lWKE0ptAs3lX8v9baqYVzebS5PdJ7ddo0BgoZsbA783qaDIE/QLgjE93HrOyGb+DtNnUTqn/JHfkvH53zjJeeH/GdykIzvrn1CSzQctmwTM/Z3yWwIuMb46dZzc1te28e92Zc+AyzBZ53c+/bKycrwxIc4c/61s29rzHQSXfypc5/v45K1+SV2kuDKJzfm8md5ez+lqqzx2r0lY2v88/Z4tpaZHy8WZg5Pf3+86tPOc7KSNlbGysB1zSa8gZXGYOBh2fLFgWiKJtaqqLDjJBJDrGBGBUjuNDR0y/K+gVwKA6I47ryMzMTA+wQJBC15nlxO1smhcCMghQsW0GD8wO9EwfHqqt/mjr0Pz8fH3wN+elxovZNrTf5E9zkWXUNoExyZoZawQPZmZmaplIL9SPiKj7ou8ud2bAiVS39IpnMakugnPiX+37QekObEmfqLMCkCg78UGbka1vfPMhdUT9jVjKlnPdJT/MHuKZUNSbUjYWt0RWVbUsWHHytYhbQ92Oc44JzOJWO9kEXafOU070RfmmQ9WVBSAttdREvt5nfmIpnikFtyW/0O/TZ/5nmRI1xUq8t185b7+pTeepX9/7yWI1cltJf85WGlQeg9aTjd+gYzpoW4O2O2h/3O9v4qnJRy+15byd7TpxpmlgYEnOlhsYF7I7pSrjlAWtJWpyRLJ6/bfsswMTdKa8P+6ANPGUteP8DVqH88Z7+k3u0v3OTyYb9jML2kmDADN0mJvkws8Z8FAqOwhPGtcMlMjuZzlPofe+ldr3sWpqa5CF3eXoxi7TK5d5qd+Z/NkGnXu1UepnU2YS+SVfmT3pp3uspx8AVJJJqc6me/0avzfJlkCGAxWeWdDUttftcmrq37lCLseqqnq29/jWLGX3MIjU/4ilV9oTBIroBR6VdVN6Estx47wlqBARPXxqLPgmPweyxLeCW7Yp3v0+ETN+PEujtL4R/BJxDnnZTmdp21un0+nJCOFB3hw3HwfJSOOk+j27Rn4GzxFS/ygv3a/+q31ui6M9oq0gYJbxTIDXr/EcKVEpOKSMNa/dbhPEIthH2QlAVaaV+HA7oXoFdBGMoz76PZSD+0FqQ2PhGZIOUIr8jW/67vrq65HayuwZQSGCZJQT5ah+sF0nyYVAI31YjkdpvFtqifP9bFh73SdzW1/yXyJa/W6ppRKVcIWWemlgYMmDN3cI+L2U4uyf3SH3cqWgOwMesuA6AzS8HpX1YNgDa173/nn9Gc9NBr5kyPsFuRllDm4JdGB5d+iaAtqM1yybraQz/r1pzPkEvWlSZ3yXeOU9TQBBvz5kciWv+pyBMs5jySHJ6msaTw+cPMDl9X4yKulmqd/9ghbvfzb/sz45L/2AoRJRRzLb5Z+z9jO5ucxLGU+6l1tDPDDzcWY9bg8o2/P9ddkEg7RVxzMKFIALCFCGCYNiBo0MtAnujYyMLDvjhgGm6uFr5lUPDy4mHw4iqD4GwQzaM31TAEzgoNNZOoRZWTEMlKk3zEohEKW30FGfs1fT+1vzCIAsLi72gGf6r7FiXRxLnt9DeZWAMtXrfeD805jrzCXpiGf2cY3Rd2ZDZfOJclcZHijt46sMI2YJRSwBQ9In6owDG+JdfFEekjEBJ7VNoIXbTyQf6hkzj3ycvE7d4xl3HB+Ou2fUue3zNVdzgePg/KkNjR954nXPTNJ2Q7ZHu8z6CfIyg7GllkgElBzELvl1EasHcOgH+R/by/775ya/czW8tdTSuUr99D2bM03xxoVMKwaWSgEyf2sKSEv3NgWLTfXQ8cw+Z2U8eMyAk1LwTuevFNz3C/DcMWoKpJ0vJw/cS30pjUk/HlmPgwZZO/ycBQUKRJyyFPkm8CDTmUxm7rTyCWypjMvLdcUDmaz/qqcEnGZ8lvQq46EEOpTGuKRLTY5P1h6D8dKYZXJzeWVUko1fYxDR7/4SGEPyIIt1eJ3UbQeQMtuS8Z9lxHgdznOTA0jbXDpz6VwmBbQac46/MpAoJ88IUnkFujyoN2I5uJ7NJ3+zGwN/BrDKoGCAsbCw0HNe0vj4eAwNDfWcY0PwQX1msEJ9y7JbeL4O/6uN0dHRnq1s3EoWET2ycP1Tm8rEImilvyyLh/VzK5eDD7pPfFbVcbBrZGSk57X3KuNBnINBngnDsSRIQb6Gh4djdnY2ZmdnlwEM0j/2gfriwFQ2/zlHs88OuFD2Dqj6/GYWUNaeAzLqv28xY8YY284yMVTeZaLffH3I1kd+pp5xjWbGnPPAs8+8vkw+WZsEoVx2Dq6qzCBrZksXBtEecW3Irovcdq6WeD//+zrlPPhvTfX750H0vuRDtdTS2UY+D7O5mc1nn+8t9dKK3wqXgQKlQJffS0aGA1RK1c6CVXfOsvrYngfHriB+LQv8S98z4KFfMCvik2KnpkCyFARnixjv83EoTZgST5nMvY+SZyk479eGyrgsM15YVp+z7LMs6Hee+dn1hr83AYfk2/WZAU/Wl0znPGjO5OH8eL+yMWdZOtduYJvkURojzlUFbZnxzmTepL9O2ZzM+tpPh5ocLNcXBmdN/Di/Dmh6sOJt8s+fyPP+frpwrlImn9HR0fTV7P76eJEC0263u8wRYBDNwJl2K8vucUBa+s3tb8y6YXuexdHpLB0W7ODE0NBQz+HBXJ8yUEwZIfpd8iJP7B/bdIBGv/vZRspK0neXM+caARwG6fpMviQP1SEQTGcljY2N1bJSHczGcf+AgEAG2Hl2k/jleIgHtsVMNfVZstLYCFhU/f5ZoKbaoi6JmFHkAJh4pU11X0ifHfhxW+iZTuKD2UI+r0rBpuSi69Rj9jFbs6mDzG6jnGgHqXNqj/OXdVI+LpfMP/H1Rm0wO62lC4Oa/AL/PfOtTiVl87DJn45YWcYS626KhUo+z2ruaamlc4E4b7KHLi2tAFjyhZZUMhr67o5fdr0UZLGsOze8X7x5oEhHiu2wXecl60epT02yYFlSFrDzOnkdRLZOmUw90M54yRyrkhydv6Z6+VsmX3c4M3mU+u+8ibIxLi1iWV+beIxY/npo56vUn1KfdE8JJCrx6PW4DBzcKvU9y5rJdIP6lOmBb0PwAKekL5lz7/Iv6bvLxAEy71eJd5cJ6/b/TX13HjxDoNRmZmOZqaPfHdz3fp8vh3kLWKH8IpbkyUOp3c5FLM9yUdaNgw8qk2UkSOcdyGE72oomXjlm3KKoPszOzkZERLfbXQZy8NBhtaPPvg3KtyXNzs72HDBNEMPBAV+Txavbaq6Xs7OzPX0SmMXzhwhg6GBv1cU+EZRhe8zOqqqqZ5sft4Nx/vlb1gQ6OCBLPXLAw7ei+UHdGlfxwLFxPWKbGle2LSBS7UT0HhAvHaf9ZBaRAyxqL9M1zSPy69v8CLwRxMnAUR9D8UFgKvPDPEOO+uu6KdlxjlHnfH3KttpRX1xu7veJ/MFPp9N78L7qbcGlC4uaYgH+Tp3q57ufDmripZ9v1eQzeh2D3td0z2ook3e/v9NFq+HtTOhIS8uzlkhN49SOX5lWdHi3C9+dAZbVdTphJAcesntF2VN6DxhJvp0h49Uda+etFMiXfmsypt7nQcpkTivvdz4yWWc8ExzwOilX54uOpPejNLZZGR8/bkvw/nqdzpvLrYk3jnVpgcuMQ6aPpbJN1MRXv/KZg5L1tanuJl5ZPnuyXSLXR2Yu8DrHJpNbSRaZPpd0o+l7qXxmA6iX/bZyNM1/9pWBbwbMeaDD75n9dBCQ9YnO9eBndHS0zlQhOOrZC3rrlo+Tgs25ubk6cPax5hhoqxqDV5VRHRwf31bG4FxBbUT0gCAKrhnwu03lOuvnM5EvP2DaD8Hm1jcBPAzWXXe5fUl8SL4KqPVd46P7RVx3RZxHvgYQBPEAniDO3Nxc/WY1ZpAQLCLvPo+4LZA8SkaqX+1GRM+5U9x+xnb0OXvjndteZoWVfBfph8A0yU9jzHHjminyNZBb+ghWUt5qS3Jye0RfgRlimT/l5TWG0mXeR/55bwY4csz5FjwBxdQHjaHeVEiZUV60KxyzLCNRv2kMfI1r6fykkl+fBZMlf7Dk7/j9p4K43vmf81bio+T3roT/1dzTUkunm3x+iEqxps/9VreXaGBgqbQFLqL3aa8DHJkDkt3PNuhs8x4HjPxzFrjS0SoFpdnvHqj4vVS+LNDL+tikeE31Ow9ZsJktXqV+UaYe4Kr+rC/uPJf49TZLgICTlyuNY+k+598d3UxGrCNbfEvtsYzroer29vsZLe+j66C3xfKl8cr4LvWf97nOZd+bqDQf/V6vvzSvsnqzPjbpmc9Bt18MZDL7U7IV3rdsruoe9rOk09ncLQH0LK9g61xf4KjbzORwu5WNPct6towABJHbBl9nmLFB26LyEUvBM8Edz2DKHJO5ubmYnp6OoaHjW/UiljJHGMCyTQeXtNZ2Ovlr4QluKeuFmR9ZnwmUqJ8EKnx9Z58YnKtuX9OVlaU3zDH7TOCX5Md2dA/Biiww0nUBbMywciCh01l+9hSBCYEYIyMjy4A8326X+TrknXopMJQHfWdACz8zy8rfrKbPGnf9ZeeScdy9HOXkbfmcJK9qn/1h32dnZ2t91NhR50S+3Y9998y2TqcT3W63lqfAMoGPzNiijmS2WTLim+HUro+H2mI2XkvnN1EHCBCfybU285NXy4fPjxOpq6WWzgcqxWmluKedO710Us5YiuhNmy8FyCqna1mA54Elgzt38r28B2NNgbT3i3U4wOEBjZM/xStRxh95yBYLL9eP+gET/fjiXwYOZDIvAQh0jrNAxXnL9GHQ/pZ0LjMQGWDA+rKMLpdNdh/bddm7/LIx4W8MhLx/LOdtlnSI3x3sKPFLRz7rJ4OYiMEO6Oa9Pk99K1kTDaIjpbmc6WzT3PTyJcCLfeNbmLItHNn4kfzJvWdQsW7Vwa0zK7EZZ5LcRkdEmuXg84HBcsTxDBoFh5QdwRSOo+rP+CGwrrZ9Wx7HROSHKDO7Sn98DbsHsj7mvj3LMzD8sGzqM0EGkQM+vg2L5TN9J5/Sb/VHh3Az68W35dG2MvCnrNSmtgRKZp1OpwYG1Y7KcdzEo69hXIfEh6772/g6nU59LhezvAS48H7KkescARbd64didzpLgCCzPR3YprxpnyQLfVcfqRfus/FMJb7Fj31XffpPgIpyK9lMfSdgx/HIHniwLfLELWg+xmzDg3zfLpk94HEdUb0cB87pDKjqt061dP5Q5gOWfItsXfP7M595NfyQj8x3y/jpxxvrzPqSUb/+97tnNVSSadPf6aKzla+WltMg+pfNK58v7TgepxW9Fa7fQtoULGUBG+vNAjk5VVz86eRl7Tg/Ecu38ZHHfnwOqihe3p1ArzsLeJvazxw0l5vL0p2mbGHJFiDeyzLZ2GfyYR/o2JLvrGxJJllbWT/5P3MYSwZA3zlmbD8zKBmPmeOZ9dGvZX3r91smn9L4ZnruY8lyWYDBoIjk9zCwynjzcfbAz+d7BoL5d+e3Sc6lz/0WhVLmWTZnFOjwzBPqp89Z1qsy2cG+vNcBfJXJ3pR0rpACSOpSNq8jIg3gmTWkMtrSJGDIbYyDFNJBBpI6BNvPPmK2DQNZbdHpdJbAEK6fat/XJa+TfHrGjfqXZV2pTgdhfHsR+y2+mN3EuaQsG90bsaRr3CbX6XTqjCcCQxpfyphy4O88E0jXxe/i4vGzpDxjoNNZOtScoKv40jXxSmDIty5q3HnGEvlRPb49jUCjZ98QGMrW6cxe0uZSt9guzxcS/6qfW0BVXroq3WGmDssTKFR/CCTS1vl5ZSLdQ8C76aEGdZQ2kmd/0TZk2VQ+hiU5+9yTHus3X4McRNZv7ZlLFw65DT/RNdZ9rROpJ6PMX8uulfhqqaWWliiLo0W0DfRtLlQ6JY9bSsCGrrGMB5pZIJiRO2JZ8OXfs0DdKQtSnd+meyKWv51I15qoCSTIAn06Wl7OA4wSGOELW+bw+j0loKIJBPK6m2To2V/ZWLLvvjWE95Vkxrr4OXM2MxmW9Ce77pkSLmPe50FmJsMMXPCAk32mk1zKGvO2vQ6Xod+fzfGSPvB+8u1Pqp1/Xne9dbnxv/OU6bzX0TReJRlRDz2zKJOj80j9d33OdKJpDM6lRY0yZlaCy4B6TPmq3wKQpOMEC/ytYMzyIPjE9nxsPIDvdJaDRvqbnZ2t+6NgXvcoSGWA7oGsQCnxw/N+eI/649uPOL+YxRWxHHh0u6vML+oXAQYCJyQG4QQ+eM7TyMhIDT5pHPwgcG+T8mMQz4DfeRB/lBNtPOeZ5MNtWg4CsT627WBl09rssiGQJ74I9nhfCIRR1xzs5IHttGO6n1vw/Ow3tx+lDFTxKxCPzjQB3xLwQ7n4geOcq/o9Ynn2n6/LpfXG7Tb1gvdoi6WuC4x0/tQu63XQqaXzl9zWZ35IP18i8z9OhAdeK7Wf8TZIff14WA3fLbV0NtIg88N/4+9+7UKmFb0Vzp2liOVPhJY1MLT8bT2sj9/1nwt/1qbXo/qbBjcLEDMlKdVX6qMrY4kPV0p3fLKFpkmRM579s5fJ+tTP2LvzVqo/4znrSxPvfn/2fZB7WKakSy5/D1BUptT3Jl0jgKPgzuvifdlT2n7kjkTWH17LHO2svSy7zzM9mnTSnRt3qhQcqawH1ay/JC+Rl2+aS03lsj54PzJZZjxm46w6smBXMi/xTRm5LNivfvp5tpOfN5OdW6P/VbWU2eRzzbcg+hzJbCVtE/WfQSYDctdlZjipzvn5+Z6tRhxrZoookFbZqlrK6hFvPAPHMzVcp92OKVhfXFyMbre7TG4MigVS6Duzf1xGnNMEmXy++/ZEnz/Z0z0CfRGxrH6BFpJfltFCXSGYyG2GrNPHn1vxKHfqpZ+z5PbObag/BBEP7J8DTg4osn6uLcyw876w7y4rz6gkOZjmNtHtmeQjeak/nEusk+35OVc8zF0yyB7SuO/l4+lrj2dn+TZQrk/ZGVjqr4NNTVlLK13bWzp7yXUqon8sUSrjvoz/ZdTUll9vqqOJ+sUDTXycSmqSTya/frKM6O8nnUw/arU8+r0rrX/Q+/vVdyK0Gp12Hga53o9WM54raSOzDxciDfxe6ix4j1j+VF1l9RvJnRg6fk2GN3MeWGfT7+STv2dBhi8WdMDorLAudzCcB3d+Mtll/DT1Q+32OzTU6x+EJ38S7Yuf9z/j3fvmTwfpGPtn5yNzJr2dTF79+C6BPSU9z37rBwTIIc3mgwcJXAB8e0uJBwYPXj/77YFh5oCXsrUYGJSyOkrznWVdxj4+Xj7T435j5GU4BpnMPWh2fjgWDG6cVw+evA6RA0oMCF0HvDzv4eHBLuNSlsHZTLJl3W63J4tNYzQ0dHxrGbdjiSR3ypJZKB40MmPED2een5/v4cH1nYEmz7dxu8VgVFk6bLuqes+MmZmZqX8jiKE+dbvd+q11vhZ1OsczpPxcKh4+XVXHs5663W4KUhLYJFihN27p0GzVJcAlYimThIG1QDUBRHwrm8p2OsczvhSkq42hoaGYnZ3t2Y7HrXyUt+QwPz9fZ3kJxCLQo7okE40LdUm8dbvdWhdUjlviJFvqk9p1HRCfal+6QFvK9cIdUv9PPghQUh7MFOJ8yIjXpXfMAqMN8a3QapdzRLxmfSFYI73xuaJMPoJ/1E2W05ix/+zr6OhoXd7nsfsMGTCq32lnKQd/Ox3tT0vnB2Wg90rHl/rk3wdZozM/qV+sk91b4q0fH56JuJL2V0Ino64spnF7WvIbm4jZ9PQl9H21vJb4KMU4XrbkQ2dt6Xd/GLAafkt8ZmXdJmbxEcuKx3598rb68URqikdcpuLRjwHIePA2/GUn55JPfqK04jOWRE1BEP+zvAdI/QY0a5dlS+Wy4DK7369lgbX+6OBkvPabZE3K7HVkvDifDozwdwaZGX8eoLN/nPTkuwlw6id3N0pZ/d4XD/6zdrw/Ttl1D1w5xq7L3r8MoCj1j6n7TeVcP13+/fpXcjZ8zDPHIKubjnuTjFw2peuZLpfmujv+TX0vzWH+ZyaY2xvXgaw9f1rt20X62USWcz4zuTXZAC7IDJrZjwyIOtvJM4B0aLLmvhZ12illRkRET2YD3ximP567ExE9GULu2KgeBe20P5mDSgBBfEf0Ah7MltFv0svR0dEYHR1dBgYwe4n9Z/Dth2LTNtERpi3jgd6UOcEk1b24uFgDPxG9hz0TnHE7pvuqqurpB88pop4z8Pe1gBkwJf9C9wh0pO3yLJJsrlN/Mp1kVpT0gqCI85LZGs+CK40V561AMJXzzDyVEY/Sac9iUt9oP3z9pa6Lf545pbakby5TymxoaKhnex7HV/yWAHNfKwnYuz+RnfnngCjHgvy6DvIAeNcrf3jHDDxfb9g3l1G2XrV0dlK2tvcbw5J/pN9OlJ/V3NP0t9K2s3tOto9R4u9k+TOZHzrI3+mkrG1fH0r+dInXki6fjH6u5t4mPpt+9/YyX6CpX/36Osj8HrSepnG8EGhFW+FcSAwEfUEu1VH6nAm/yaD4wGY8lIJ/D7pLhswdCnccM/mU+pv1rcmAZm008emUPd3N5JC1nTnMJUOn/1lKvRtEOnUM+lXWn+I2yWoQ4+AOpPc70y86sKUyXg/lQ8fe2yrx4O2zrpJxzMbLy7g8svazjLusnZJeZrJxGfq8Kd3Tb5xKPHmb+o2BksjBwaw9/u5lsgC3NKe8fxkPvI88cfxogzhOnulAuZwLi1in06mzisQ/t4H5+kLwOyJ6sgk6naUAW9kKDMwF4ug6nyJl873T6c1QcgCEh3PPzs7GwsJCz9lIzpPX7wG3A12e8aLfBNoQYPLMFPaBOrK4uFgDMKpDPJKviKhf5V5VVT1G6pN40mvkOV4E8Jit5GAMbaTGnFvN2KZ45hlLArb0mQeoa+woA7UjoI+HhHNcCZoxU0rZbAQp+SQz843Uvj+xpW2i3JgxxOw2yjyiF0z1dZNtc5w1jqyH5A9w/G1z1F/ewzcB+pPZzCd0+5v5bM4P++b2MKJ3/aMdcb+EdoTtlQ6392wltS2AkYChxm5kZCS63W6PvJp8iJbOTir5KS2dGvK5zTnFOZTNR7e9fi1iue+0EuL64vycjP42+euZH+f2neVcDgT8ta6crb7h6Z5vWcwhPkpx2Ym2c7bK/mTTis9YEvUTljtZgxADUG+TTlPJQPQLWlmfOx3sJ+vKfmOQ29T/fkFmyamis1KSRek+tlHKaioZRQ/oPNAt3UcnepDxdueObbItvydziLNyLgeSO4RuiN1JZxv9jIvrpTu8WeBB8kW1JB//7oFLJgvvp7eXtaG6fZEif9nCKDmU+u/6XUqNLfXJr3M8WSYDXij/bDxdD7LsLZLbB88K8HnhPJTAQ9bZz/a63M6VxUvj5lk7EcsBHpWXvjAAjVjqM7eC6TszOpTVEbGUFaKgmwBNKXuDsmbwzYO8mTVFZ5QPJwhOcB4Q2FC/FMAL7Jmbm4u5ubm6LT9gmIGyMn50eLYycLiVR32QDJVxwt8lc2UeEXATYKM2fDuf+iH5ut2VLCkXvlFO7eptcGzfs8uY+cXfPfNL402wqdNZApaa5pDmnwN0GVjm/eZclt5r3Gg7qO+u06pD4F1p7CVX8sr7M9slXrWdUfX61k/pHvWCto598e0Q2lJIWZG37MGMA7sl34aAot+n665DJZ/Q5UWwUXzrdx6arrpbOveon4/n/k5LJ5dKMUbE0hriAIn7WSzHOe5A8Up4cr9gNeT+cuY/+wN3v588OW/6zHWUtr5JtqeTSrycTv6yeVyS1cmY81ncdT7Tilc/d+hJmfA9wMzq8yBfdWUOW1MQ5t8zg+MOC8tmg9+kUCUAg+16YJ/xVeoXHURdc2ew1D7L95OXZweV6nPqtwDrXrbRBNzoc9OEplxdhhnvXn8miyzbyuvKfst4LrWb8cXrTePnc43yZFmXcYkXX5Scj6xOv9d1hgtiSad8nns2heuq97nfYuv95G+eIZCNa1ZHVpbjXbJtDnj403z95gG1ymRzQnJtWnzPtkWrNDeov56lwXsVvHngqnGQPJg5IdCFdfiB0BGxDGyJWHobmerlViD2h7zoUGxfGzObQRBV408QgucAEUjzTKZOpxcs8K1BBCWU5aT+khxI0efsjCIHC2i3CIgpc6vTOX6ukmQ7Ojoaw8PDPcAWwTb134EIAo86a4rnHHU6S2/gYxAhOWS2jwCEBygRSweIc1yUmcY55nwQiFbb1Ff3RcSrl1Md1Cu2pe8O8Os+XyM1Rpx3zN4ScewZmBHspC4TjFV7nt2W+T4EclWG46ayDpSRz6x+zi/3wzgnSgGieBCoyXspC/cPmBWXAZNnm11uaTk1+eO6xt/aMT15xPmq7yS3m551yP/6XX/exonyVuIp8yNL92b3Ryz3U0sxDdsgmOT3Z31fjQxWS+Q/W2fPJPn64TIqjfeJtHOh2IwVnbGUfXflLQW1LtSSsLNB9muZo9hEnuKsOt0pyxSpNLEHDe5K9fK6O4Cl+r2Ml88cuMz40gF254tl3YBnTnE/cp48kCj1L3uyzb44H/3GyXWI9WZPPz14LJXzdrytpt+bdCOTYzamlKXPDV3LngC7809ZOM8+70rOuwebfk9GTWXcbngf2D+WJyBNPXJHg3W5rF0urmsO7DU5A65vBFD8iXomH87XUoaT/lb7VO50knj3TKCIpcwNZuEomFeGBoEOlZVcFIjrfCBmpihTIqLXFulMFhFBHNXFIFfgCM8gUoaHZy1wfvoTVF4n2OIBvHgSYKatc8osUT3qx8zMTH2gNTNKeCA45zr1S0F1yT5T9z2DTDJZXFzs2XpI51d1cksfdUD1jY2N1dcFaqjPzDKrql7wT0AJs3ykB8y4IdiWZQ0RqHP9UFtue3zuc/sE9Z4HoUufPVCSvknO3A7YZLO5Vvmar/+Ug+aAA2Ti3QE7rhuqX8ChiHrB/pTAUh7Y7WsL+9K0DrDftKkq5/aEfLocHYx0QEq6QtmyrPsOLZ39lPkZ/rv/1o7vySOuEe53EyTiAw7aTweK/T7Wt1rKdORk6oD6wyzrJj5KvvagvJ8uGrS9M+G3lnycfuVWUr/HRh4nnY90wvm6HhzzO4XnT3H6KVE2aZomUqYQPnh0BN05cf5ZX78Jm4EarjRZu00BqCPtrM8dSZbTNXfQvE0HKJpACjdI/pQxC3SdH3csM7m6U5aV8XY8QPPyWeCfGVgHXzL9KvGU6bvzTFl5285fU1vktZS2X5qD3qcsq6gEOPln1w/nxX/LdN3b9v6X7IVfL/U162f25Jt1ZJlg7rT0Cxwoj4wXBlruRHn//H7y5NQEfJ4pcn663W6Mjo72gCICMxjARSwdZO1BrxxJBnsKvLvdbv1mN9abjYHuUzt0VBXkMlOpBADQIVTd7tCqnxFL2U9qh2CBZ3SqbgbGnU6nzv5x++bnxfA+btfjeVCZvqo+8TY3N1fLik57pque1SO+VC8dfrdl0glmPREocnCA40YgRrJk5lXJ9mRBTUkWKiveHIzgWuR2zwMggqRqi2Mn/qV31APpLvuUra3SIeqc8+PrON8Q5wfPu4yZoeOgPYEY1zPOsSwbr8kH4W+UHfvL/rBNtcWtsq6Xbl8HyXrwseY8OZvscUvLydfekj9bWp9bOnHKfO7Ml8nsdRPRFq92Lg7qU/XjJYsbMn+5qb2m+CLTW9qgM2GPfF418R5x9mQzkU6mvC4UW7LqjKWm37i4+4I/CGWBVBZYloyOX8uUm46HB+bedinA5fdMPiVQgOUdCGhqO2unBJS580wZuOPVNOEzY8/63VBx3AluqWzG4yCGO5MXHVLvc796RBlIlvW/Sb6ZHorc4WzSkyb9zebAIHqZ9a1UhjIp9ZM8lva5Z+T1ZQG6yIEAOhPsuwd5Xp79atJXlSPgoGsuiwwgZzDJaz7P/Df2NwsIKXN9ZzDOceHns21hFg0NDdWZLKOjoz1bUrgVjcFmNicEdnhmgoJtbU3jkz/JhQCF5D47O7vMOVP9mb1QoM/zmvQq+bm5ufQtZqpHZ7FI1/zAavLqdoE674dJC4TodJaAgSwzQ3X5tiiR+i1eFxcXe7KHVB/L688PYucB3soMyrZvuQ2OWDqHxw9QZ1+Y9cQ+C3BQP/XfZdvpLGX40ekmWEI5ih+Oo3TCgaXs8PAsU8z54dpJOTMrjHV4lpyI+sN6NM8EvrKPbqsIPDlopDLiR3w4mFSyjQTLHMBS2y6HLJuJekl7LZ2gTrFdZR1Sjq7Xqod9Ik9umzzrSjy77Fo6M5TZeOp702+kUowwiB/b0mCU2TPZKW2vdjtaGgPNd8/2PBGiHfMHj6uph3aSNqPJrrvv6n+Ux4mCaydC7m9lPnB27XyjQWzL+UIj/YscJzo+g1ApeMvKZQ48f8uybzyY8t8z3smLf2YAx/oy/j2AduAgc+i8Hf1eCoCzgLRJEeXQZIBA1u+m7B6XeeYMez3sB3nPnEzKwnkr/d6kQyV5cDycb+dXnxl4uhGnw+33ZXV535w3BzC8b03jn/GVyZH9z+awAxUZaKFxzuTaNHdVnk45f2fGTklmTTJWAMn2S0Crz03XiyxwbbI1JA+aMjl4m/5bpjclO5G152N8Ni1a7DMPnSb/PGeI16lfnp2QAYF+Bo9nQak8X30+NDTUs92NTqMoW/s6naUzkQiA8H6OCcEktaMsIAJqBH14T8RSADw7O1t/V3aPgnzvq9su/ea64gd6E7TyDCPVQfmJKF+VUz8pC2bckH/PpKEcdK/kJFnyrCDXKwUU0juBKNkWLtXt9lb8SCYEVCKWABvJP1uv9Rv1hVseXLbkVToiOXvd1EPqJtdhPohxIEyfeY/q4xZE8Und4VY2jlWWVeBrkPrJNVH3ELwl/5x3lE9VVT3ArubN4uLS+VBuO1UX5zszAckrx8fPQYtYmpsZGJmtDS2deaL94V9GTePX5O+11J/6+Sse11RVVT9YGSTm0TyMyM8gHZRK40u98b6U7in5E1kZ+hWZL++/R/RmgLqMTqd/OEhbpRjoVFM2BpkenWy+qCtZfHSu04reCreSCekGW3U0TX4P9Nzp8bq8zkEXhdLk8qCmFPg5T01tZHLJjESJ51LQXTJkLsMmHlTeg1g+WWV7jsxn4FQGAGR8+ucM9c++O69Zn9h/dxaaHDw5ivpcurfURwc1/HPWJ1Hm8PrCSD7cuc902dvzsqU52rRAZvWW+HR+svnNe6iTJf49gHHdd5l4YOB90e+edeDyaeqPAphB5kImpywA87Fh0MuAinyUeD3d5PNUDlOn06m3OikYpN77OUiSiwfcEb12SsCCiG1QtgzmCYSoPo6lwB0HLn3MlYnDN11pW56I/HHs1C559q13usbrOoR7cXGx3qKm4FnBuM+z7GmlwKks40U6p3b8/myMOZcyQIpjKT1m2eyMJAbpzALilqyhoaGYmZnpsd/Z/CYJIJJsfL65vVLdzJLiPVw3OHbUIc5jrhfihTpMvr2/+i+gSaCd9MvHyTOfPLONAYjuIQ/6TNvr9sptF20pHWdfGwlCOSDpa4KDW9mDCbeTuu7jxDnhmVmcM56xxbWCLwwQ75l/Qb1s6eyjzF9zH0Lkds/LtrR6avLTM39oZGSk3lqvM/hKWTG6ZzVjVPLZM95K2UKZjmRr7kp1KZOX22iuSSeSXbUacv/AeWUfWP508uY8DjrvB23D/7z+s8l3P1k0cMaSd9qdBL/uQaIHeE2CLQnYAz5+zpwhte1P57JAwXlnea/XA58mPksLUAmkc34cxfUg2dtoklNpMpf4yPrt/LEuOmT8vRRU8/dSUJ/xnNWbyZP8eh/8ekkmLO+ZI+5YDzJH3Mn0AMbrzmSVzSmXLWXieuAyyMqSz0z3PVjL+HQZZBl1GaBG/pynTMbkwXnkuGX2hU/xXSaZDWO7TTaO3ylbB2MzO+M6IXuRLUwlHk7nAl0ijrv3m7xqG43AHoE0Ks/DrBXskQSq0K7SqeJ3BdO6z22a6mIGCvnlFi2CJ2pD/wkaKPPEg0+BKOJB2RaZHWJ2i+7lWEs/+NY3f/sVDzJngC699HkikEIHk0suAlhUzvkWcCc5SX7kkdlCylgZHR2N+fn5HnCJ85KgibJpRkdH6wPD2Rduy+p0lrJq2Ge1qzYdJPDzgwgIdrvdmJ+fj9nZ2RgbG+vRK9dLfRbvBKEWF48fdN7tdnuymcSXiHNHMiFAReBLcpfMdD/BSM+YYvDDOSPw1LN6eI6W2y+OheqmPHz9JQjn2W++9U/t0c/w7Y9ev9vQzI5ray7BJM7TpvXMdZRzVOU8G7Cls4vc/+L/kh9b8ilaWjk1yY/rk9awoaGhGB8fr18Qsbi4WNvj+fn5mJmZ6Zm/fIi1Gt5K81b18gGCA9uZv1fyNVmO5cUHZcF2SvVk7Z4tlNni0zWPmuSQxXb87WRS1v+zaYxWSyveChfR3wh4sOr3ZEGc2sja0/2ZwDPQoN9vdDiyCeyBQkkWTZOiXwDsbZRkWzI+fArsT2kz3geZtA6c6D8dreyptcplbWdBd8Zf5uxl8iVfg0xAOoj+5DbjwcGLpiwk77Pz6/LkfMjSH318vK+un2wrk3/2tDXTez7lKfXFQQt95lP2kqz8aT7LlPTAwedMPk31+Fz38R8ku6x0PZsj2dhxvDyoLdWd8cBtYiV76XS2LE7UGwEK6g/BG99uQxvNoEyOpIMPzMLwgJz65wAK5zzBIGbH6Lcs60dbrRjUc32rqiWAgECtA5pymr3PaoNA0uzsbL0FTqCI+sqnkiMjIzE7O9vTf/Wt1AaD9IWFhTqrKSJ63symugQ80d5xvDudTg9QwGBbZTU/pBsaYxH551vwut3uMpCL7Tigy/uZjUUgJDtwWmNPuVJXeA/XSdfjubm5HnBPY6Z6qLfM3CNYSPlm2T7qNzPN9IZAzTkBIGpzYWGhB9iijfe1nraP2T7UefFO/VTfsgdAXEcoR37mnwdmpXU483k4HuJNbUmWupdzvUnPCbZxzaVtoR05W2zzhUy+dvdbh+kblcr0869bKlPml0qesmvKUNJ3naUoeya7Sl8ri9VWSh6/kDeCSgS9mDVd8lEzGbh9yGIsrbs8r9DtM8uznjNlezK/NRuT08lfv5id/AwSPze1k9XftGad62vEijKWSp11JyCbzE1AQtM1v5fBmge5/cCKbILTQNCpoDHxetzpYFl/KlYK+nlvFnA7f1ngXJoIWdv9Au+MyGNE75t9Ml7d6c3ai+gNrktj4mPezwDwGuvPdCe7r1+f+JlPn0vG2p1fXxxK95Ta5nfqWuZw6zMDTg9GxIsvfpQLx9Edq+w3l19p/rs8Mj1lMFkKFAYxvqxPgaMHJCqTZQdST5sWZsrYnZCsPl4r2Qje4zLjvbxGsOBMEWXmAbycroioM3kINmmcssOYI5bAIWZcMNNAW9Nc15kR5VuI5BBWVdVzALePNUEbglHMrKFjycBS8hDfEb0HQOveDKjiGiEdFpAg2fp6y/K021kWjAA/9kn94HlEnU4nxsfHY3p6um5Pfc+yhDqdTs/ZSi4z8cCtXCXbFtF73hTl5mCXgAy27ecp6d6qWsqUImglIggnYlYL/ZAMjKQOEcTwPnEeOxCYzW1mgklm/F3jRUCMeqgstNHR0Zidne3xfdgHjWmW0eay9HPS1BZ1jWNIcE5y4T0O9DJYo27zTLJMd7kVkfdTZ8m7SHLzNY/AIO0RZa4++hgzG+1M2+kLjUq6Kyqt/WeamnyO1VLmh/Qrk/3eFFfo+6ByzHwmzSdldY6Pj9eZqlrr9cCg0+nUbz7VfPOHAish90Xp35E3rcPih/M/8+mydmT/MuCdslBbfvYd+8vybIN/Te2U5ODfvW9NMU2TL+1lSvFRqQ3+1k/Xsr6U4slS2ROZdxm5Xp3s+s8EDQwsRZSNBZ34lQjFDUiWReD1ZkaiNOD9ePHf+wWtpQDeec3OWyn1udQugZlSX7NMpeweD5jVZnY963NmFFRv1o/SBHF5NTmgbNdBKj4h5ZiUZOB6m8ndP7uD7Y5/ZkxdTs5HqZ3sNx+/TEZ+LXvCWzL6JZl5/0t65EGL6yKdd1/INH5sL8tidKDXy2Q67IsWx5tZIj7G2ULrWW3ZXNf1LAPO5VuaH+64ZO04Hz5PsrrONGl7iQdcPNuFcvNMjk7neCaTnEXRyMhITE9P184lM5+YSSNHk1ud1I6vIx68inj2kfSY460+MqtqaGgout1uvUWL/RJlB4kqu8i30FBGfNsdARaOO+dm07wiIKHrnFfKOFIZbTVglqKfeUPAxZ8Yi3fOP/LoIA6vEVSQQz0zMxPj4+M9epSBT5KNZ46pfgGOuq5zlMSLtoLRgRfwJz1nttXw8HAPWCNZSyYqR511EFFEPhzM4psUKftutxuzs7PLfCbNC9pV8T43Nxejo6PLxi9bL33957yRDDn+bhcZQOkefldbmnNuazVuvvVNsuJ1XwuztYR1ck3hPbqWAc6cSwSWXQ4E2d0etHR6qOQn+pyLiDrLL2L5iyNK67H7qoOQ62KJXCdXSu4TlQJ890M5//v5qHzomvHO6w5mcy0eHR2ttxjrt5mZmYiIet3n1vnZ2dk4duxYHD58uF53leHE7ciluZvJyWWgDFnphfdHdlTrh9Yh99fdJ2T2kR7wZGMh+7Fp06aYmpqKiy66qNbdmZmZmJubi2PHji0DyukPRSxtVde9tNP6Pjc3FzMzM/W2QrWfjSf7qt+0lviZfy43jzU8vvJ1IRuf1fi6WX395l6/Mv3uHaSM+2TnKq0YWOJCX1J+KolPKtbDwfLvmQFtCspL5MbU2/JybJ9telsO/ND5aFpcsolUkknGT6nP7Gc2LqV6SkZUn2kU6FR7u95mxg9lkC1eNCZNMmwK+LM2KVs6jk4uu2x8XFYlYlvOr4MY1E2vn/MtW6y9TgZNGU+ZPKiLWTYZgx2OXZadx+8ZKOILS2msS2PqcnCbQV4z4JU8ZVkRmWwzW0d5kd8m3jLiWGT9K9mrQeo+k+TjIIdFgRXBIMpAAXzE0pks2VavTqezDORQUBcRy87NmZubqx0zOXGcWwrsCRQxsBUYQL0VnwK/VFZbj0ZGRuqzHjJnUn2gQy2nj/Uym4t9pA4zu0VypKzUhrKheNg47YwDXn52EAEQyp1zRHKWzMWngCqNjbbqqT0CIBG9b97i2/P0W0TE9PR03V4GIDGjjYAW9VOypH9D+c7NzcXY2FiPrMkvZawgJltLKKOqqnrGiMBFdo5Xp9OpM8skf8mXNozOvIIaf6rPTEGen8TyvEaeSr6bdMXBHs5n1yXPlsrASNpqXveHePpNY6fr3I4pfrI1MlsDfA3iGwApc+fTeeW6SlB9JVkDLfWnQWICjnO2bnJ+Zr5gSUdKPvdq1mb3h90fWA1lPgw/Z/FG9luTzEplsvmZ3a/fZUccoCI/BG8E5ggIcVCF8zPjOVufs/VaawyzSFmv1hpmx5ZAIm+LD0ZKPqWPIWUku15VVc/LQ+hrsK9cu/ggh2ub7CbbztZMzidf55r0xedhBkiW7vW6+/nIJ0InY/419ets9N9PlFa8Fc6VoTRZs3JNxpfGp6QwJePetKD0Uz5ed+PnBj7ro8uB/eA1dzCytvXdgQhfZPSdDq3qdsPtjo8bFpbj/SrLJ+bZBGtabDODQ4PmmRru2GfteaYB+S+1746qLxruHLhD4X0o/Za1nWWyeJ9d/9kPl41+d6fUZcn7XUaZjrqcXJYcl2wu+8Kd9cmfzGWOt/qW8V0aN33nNfHKRZILYxaQZX338myTARNl4E/Y+fTfg/CSg5PZ2hKVFuozSeJBgSa37mTrhBwintvDIEx16Wmk7vOtjQQmKHOeLSPK7LrGWVujyDd1yTOr9Lv0RecgjY2NxezsbI9uKcj3LToiOXNjY2P1k1lmRBG08QCbWSveV/0uGbujSDBJss2AAIJutAsE13xsnbimMJOHtl19UCBPcM/Lq8/KvKmqqmfrI22Og1caA3+66jZJQBjLcb11EIVbFjO5u6+RyUi60u12e9Z7Hlre6XR6wM2qOv4q7unp6R5ATmOjvuqPh8t3Or0BC/Vc9TB4E9ji2y31mwAuAlV8Qi/ZEhCSjJjB5jaOY0PbTHtLuWrsmfGne8m/r8ccB+mOiGsZ5yfnULZuc43Ixr2lk09ZtgUpW5dcR+gv+L1+/6BEHYpYnqFR8sf025kkts/5o/lIkNUf9rmvIpszMTFR95lZkMpg0lw8dOhQbf9ku7j1lSC3rtOOiCePgfTAQ9lJPDeJPqTWAd7Pdko6kcVKBHe4PrhPKj05ePBgDaKNj4/HmjVrlq2FrGd2drYur5dNTE5O9vgMItlmlVG7x44diwMHDtQZVVwX+OIUHp4u+VFubnsJ1CnLKbPdTbp3Omml83y1fK7WnpwttKqMJX3Ogu2me0VZEFoKOFS+dC/bzj479ZvoKuM8ZQahVEe2GDhvLj83tB5sNwVkrMPr4/WMN+ef/PlixyCAdTsNsmj305kMkOFi5Y4C+fGAJpNLP3KHtKRPmez8d3dIfazZXnZviZ8SAOf9ZEDR9MTBAR22m2X/NM1ROuOu61m7/N9vLrisSsEsnZxsDrocGHhyDLIggHLpNw+yYITydnnoXvKZ6SHlk7V1pohOpm/XyQJyBvM8b4d9UaDGrA0PPDV2ci4Z5FMf1YbKKzimsyQnh+dByTHSeQoRsUzHOKY6q4nnwNCGqc88I0jtV1XVcw6OrtMp80wQyk398nsiosfpUzseJDPbR32kLESUCe/J5pD6QCDKf9M4eGYZ7ajGntvdtOVR2ySkEwIImZqvceL2Rt8mpjbUvsaCuig94vhzzHl2lWfj6D7JkPPcAyJuv5K+RxwHHrVNQb/RgRcQqHopP5Vlv6jLHoSxz7quLSsKsiQzBRvqG0Gwbre7LJhx2yy5i0eNM+2c+ykehLk9ZqBFe+G2m8AP+ePvft3b5thShl6nPyQbxI9uqUwlHy1iud+b+ei+vrqf21R/xkNpvXa+fPxLvqD7AieTMt8q82Wz+3weZQ/myb/7AG4PdW/2J1BboDnBK64Tnqnk/hvbIz/6z6wk2jzZI9mzbM6W5nHJt5Yt0JpM8IXnKalv+jwzMxPT09Oxb9++HlCLdXJNJ7DDhxCUi9ZBPlwQb1NTU7W8tfVOYJXkqLUvs8UcH+qE/AqXW2ke+H/vwyB0IvPndNjnfrHh2U6reitc6VqTwcsWcQYCbuiz9rNsHP2WtV0y7KXynsUzCB+cDKy3ZHB8kpUoM9hqO1vkSnX5ZBZl/XQwJwt6vV8lY9kka353WVEnxKf32fXA+WVdNJ6ZMRpUX/s5LU31ZXqfGcNMP0plMyCl31h5GXciKH/vc/YUWHUrEPW2Sv1l+3TkM74yPp0f335BPiKWpyOXxojk9/u97kixjI+XL6TOC+edl8lsY6ZLXvZMAkwK7Bn0izfPSqqqpbfFyYGhQyTwY3Fxsc7S8ewCARoCCKSTkg8D+2zvehbkdjqdOvPFs4EE2uh8Gm3nYSYG++BAOLc4sV45xLzOLYPMYKHjLKLuKGNKAAzrl0Oue3Sfy118c+uUyqp91S8+lWVEWWm7lbYFEpgizwSxOMbUKZHKRvSuW3pqqjfYMduJfRFfY2NjtbMu+Wp8dWaFrjFLTLrC9SrLhiEoJJl45hWf5nP+Uh7sr9rRYbEELSXPhYWFevse6/KtWH7+WcRx4LHT6dRZTxqnzM5zrPkEWvObesv5UAoaaNuo+9JP/XFLpur1BwCsi/1lWedP40qe+D8DlvzcJclKdZMH9UtjIRl6ey2dGLkcqVvZ+pn5hiT365uopNvZtayd7L5MN1dK7oP3K5NRycd1mbpPzPWatoJzxP1Un8eav1pzHUyhHfeHLD4/yQP/vG9V1bu1TO0JWPL6+sk466PsPbcAch1W5jPlFxF1JpLOVXKZOcCj37VtMNM1tS/fgfZcPNCf0XhELD1o4Fpayt7iZ40P1+iV6Pmg8/JcokHm6tlMK8pYcuPmxsOBCZX14IfESeRG1BXGn7apjPPmE4lPq3RP1pao9Jtfz3ikI+EZGBl/mZHOjGo2OZ18kSwFp/367PV4n9U3PoFvWqx9PPuNYSZn7wf5HMQxyAxsaRwzp8TLZG1l5Rg0ZHzpN0+lL/Ut49efmHrd7DPnaYl/1u+gXjaXm0AlyiCTWT8907wlH+Qhm9vOS9ZGk6OX8cPxywKPEv+65k+wda/LPAtcsv7676yv1L/TRdIxvV6doID6pyyciKXMD8mJZ5kQpBH5WBAs4JNG8uM20IE36ZCeBvK8GbYrJ2h2drYGTCJ6M6nInxxWX7vYn7m5ueh2u7VcFhcXY3p6uu5PRG8WDzOJ1BeBYLpHDnW2BVH2RuCEZKOthpIHyQEzggne1+x+fSfoILkRdFAd7J/GVNfZP9XNtcjfCKdDYCWPsbGxqKqqfsuQiAFKp9OJNWvWxOTkZB3IzM7O1uMiOXY6S1s2yGPWb9avLXulNVSypqw0lqpXmWdVVfXoXmmNVNuaL9JztUXgkGPF7WuUU1UtnXXCgI51OeDu29q4dhDYo67yzYfsP+uXjngQ6Q9D3D7yHl5nveqz3+e2m3XpOwMrt+/uL5xJm30+E8dqUBlrnjhRt0qfVzqO1A1/yOR+q/ugK6Um3gatu5+u0j6oXtoHPxtIfVcmjOb8xMRELQ8dzs0XLWjN1DmFVVX11K06ZTtkg7leMMMmYikDl1u++OBA5Jk59E9LwLnLUP8lT9l5Zvxm66h+VzvMvFV9tLvun6tfuk7eJV89XPC2Jycn63VzZGQkxsfHex4cqn5tifPz6ESUm8cYGq9BdfF8pJXM+VLcdSZpRRlLEfmC6mVIpYCODg8dITryFGopUPTgqhQol3j1AcwC0xKg5fxG9Ab52YCXDHLmCLqj6c5LxPLzBVwRs4WpSS5O/jQvc4YyR5Z1Z9dKfXUdcV5KfPhnjY3rVzYWpbEt/cbxaKJMb7M+Oq8OLjQBN02LvMudT3GyMfM+ZuX7tZvNafbP2+H8adIhfvZxzsbK+ePcoQPgOpXVx76xnIN2pTlZspfej4xcFi7fTP5nmujUZPaQ11WefZEzwrfKySEVcCC7FHE8S6bb7dbnCPCpn4AIAiIENwjAMIODjg/1l/2TXdR48+DviCUnkLrPvlKfmKUkJ5z36yme64vu9awQkgAjHw8CBnQCNQbql5+L47JQ/eSX4EKns+Q0+3yjreN84hNP1y23G7zutnN8fDzWrVtXg0n+xp59+/bV29d0D23W1NRUjIyMxJo1a6Kqqti/f38cOXKklie3ACqjiUAq+8rARjLmFgc+CXZwjds1maEUsXT2VVUtveWt01k6eFXt05Z4ho5sCoExgngsSx0g71l2Ftsv+SRu0wiScQuj6uDhuJynnEPOWwZ48h4GoyT3cfiQQ+2rLt8m6POV+pzp+tlgu88HKvmPg66Xpfub7hmE3L/yeuj/ZNTv9yZq6rv7gvqtqa0mGfgc0vzUGpLN/wxMFvCu7CCe7eb2n/0o+Uay17QZHm+SX5E+897Mj+U1PvgoUebXuY7QR1I5B5b0u4+n61nmH5RkqTHxa565PDQ0VAOAerjGLFatW6zPbWI2T10XS7Jz/3iltJK5dLrss/N0Lq4LK8pYisgzblZrlDz4GsTwZ5OazrI7ECUDU+qPkzss7iDpfv6nY1qql0aUPHlZd2xcDpyYPi5N9fJ3TvTS4uWGyscuyyxwGbl8SmUyPgf5Xloofcy8bMTyV3D30+cmOXmZkhEs8cY66Kz7QpTpYsaf9ykrl+mM5DKozDP5Uz9Yjs65101nn/Vl/HqbvNfnoTvvPlY+lygT8h8RPYEI5zLHyvUjk2XJjpXmcDZ2Tmd6IaID4Tz667Yz+yE5MKtJAa+cG9atzKixsbFl9ao+BsjSCWa+6AmoAne1oUM83XZx7DudpbdOUWezrS7uyPIJrnjV2+5Uv/pHHWEGjmSidulIKrOKWV0RS3aFb2hTO3IQSzaPhzNzbdLbeVRW4826VE6yEO/+Fj0CSHqSLd7opHJLINfpycnJ2LBhQ82n6jhy5EgNAnFeMVOKejwzMxPDw8OxZs2aWLNmTWzYsCHGxsZi//79PU+YWRdlq7FS3dxiGBE951PQhtHmMSuJekQQim9Yo52QPBSo6SB4jgf9Go65xkXBRHZQt/TXZSA50B6QX84lgr26T2Mv/VeZzP5Lh/wpveSsuULZEYh0H0z3q05uzaC+c4ss5a7MQs1jBsfim+dIqX3PimqpTKW1j7/rfybP7N5B/Rx9z3y3k0klf/NE1/eV8FryV5qIeqz5xzlNn4o2QOvt6OhoTExM1BlJmjvccs45Sf+LbdB+isbHx+ssXfoStA/ZOUG67r4tba3sQKfT6dluvhIqPezUgwMBbA6iewYW+8x79LCA2bLui/uYiA/6YNxuvm7duhgfH4/JycmYnp6OmZmZHh9OYJMe/BF8Ut0+bq7nWQyk7+ervfQ4oDT3zrS/n9GK3grnVDK2pd85UbMALwvG9DuNqiteZmybBiNrJ1NkGseIXsNRGnDvi/PoxqpJKZwfDzS9HW578P54X11WMk5+T2k8SjKLWB48Oa+uB9niz4yEfgF05hSrjkxH+umTyJ3OTDaZPHjdjafL0J1klwEdf7+vZFB9vrls3HiTN9fvJj3iOGRzIptj6lcmr6zvpQXF5UAAuGleZ3VlOuxtkG9RCVTSvZk+lHTDbQ3LZHMkkx3bzJ5CnU5isCXgQpS96SxiKUOCGTTc/iNSUK36fduNAl0PHglqSUYOOFHOCwsLtQPFuUOHjHPTMyuoG1lmBHlUOTmlKjs0NFSnlYtfl7M7mNQJZbeMjY3F3NxczM7O9tQjp1NyJ9/+XcE9D/uWngkEFMAWsTQ3BWpRXtwCx34QYNNvck6ZjaYxZlCuMR4ZGYn169fH2NhYHD58OA4ePNizpcFfSS2+aO+pg9KvmZmZWLNmTaxduzY6nU4cPXq03honYFLnVxD4YZs6XNwfUinzSfOCQCL1TrLqdDo9PKqM7pUM1RfqnHRNoB/lqvLUC4JWakc8E0SWfDOQiXLWGPsar74ReBIA6OAr9Z/ZZm5jeX6b6szmnK+T4pft+XpY8n2YsaY6Ml+JOkBQs2ltb2lwKvnaJZ/bfaQmYCDzZSJ6HyJ43dln3pvx1/Tbaqnk42dtuU83CA/+MgD90Ya5vZCslX2sN3DOz8/HkSNH6nVL9/sLJzhnOXezMwuztVzf3c+WTXU7xz+XD+sqycp10227gyxqy7drl3x46i5tE+vLrrPf3CLo66R8CV1Xtm6n04mxsbHYvHlzzQN512eBTNPT0/WaJ9vPB4qD6LvHYSuhlc6n1c6/1drzzH6dC7SqrXD8n1E20fw7DXPJgHGx96fG/XgoBbVZP5oGzJ2QzJhlwbHz1s8oewCZ9S0DKTxQzYwj+1niK+PNZe2yKrXD+7N7SvV4XzPnNCO2w2CHQYvf28SD6x/rY1uswx0MER1Lb8vv9bazRY7lON4lJ6hp/Nypdz7Jn+s9y2RzKBuHjDcHg1wWPqYc58wuuNzUBg8Ddp1XPX4/+8dF28ci04PMJjBwzcbZ6yqNRyYbBkH9bNrpIOqb+t3pLIEmBAZ0XQAEg0jaQ2XVsD7JQv1WnQry6RTy7Wu8FrEEsPBppurnoeG6JnBAZZXZ4DzSEY2IniyGiN7zFMQPsxQF+KifDNolFwEv7BMPa15YOP4WHZ0JRd1ROfLL7Vr8rHFz4G5oaKiWnT+J5Fv+VB/Hjmf9yHFVPdqipvoYVIyOjsaaNWtqfVq7dm2MjY3VoMr09HTs37+/7pfzwXH3eUWnWnJSO8rKWrt2bWzcuDH27t3bsw2QdsLXLz+k3kFJ3wIp2UruBL80ZgJeqqrq0Xm3p3T8aZtkGzkPyV/m/7gt5H8BVhqnzA55nX5dPEr3eIaIrjF45Trta0lmz7P1JrPXuh4RPXPQHzj52S3UI+mOyqouzi/2xXlZbUDS0mCxSj/KdMLtb1NbTf6115eVL/ntJ0olP74fv4P4FQSAZMMyUMP/NJdkewVeMFOJtofrvrehtl22BHx1n8plPjzXd66Dsm20WYPENaXf6WMTjCMPmQ+e6Uc2Rk0PGks8NcVblMf09HS9/sjH8C3MAox0D/0k2vWzmc40f2eDXz8orShjyRdfX/xKwdIgdet+TlBOmKwtDzizOlk2m/xZ2YhyxsQg/RqE/1L/ndfM2WAbpSBYnx1sYlk6qLzmfPnYu2FjeQaTJYNL8gNJyXNE/la4pjFwuXi77hTSwWYfvJ9Nv3EhYH3UJecvk5n3raSn7sBmOsP6VJ5PBbwPvD97muGASvaElW1moJL3kQFjaQ5ELNcRPonP5oXLMZvH3hf2P5N/pvsMZlSfA3zuPLisM5l4vZkesJ8KAgdxYk8HKVgVkKNgXDojnv3g5k6n03OWEOfywsJC/apyPnWMWJI7g3K2rzRsHeLsh4OLH9+y5Z/9qaU+EyTy4LbTOf52Lb7FhmAqt7LpN6Wpc40TDwr8JUe9XYxvLFO9BBP8sE617w6nZCnZyQFkJpZkwqwf2hb9l0xVD22jn5sl+Yl3nrPDw6sXFxdjzZo1MT4+XtuFbrcbw8PDMT09HbOzs/UZSNpSobejiTdtb5Pcxf/4+HiPLLUFjA7ywsJCHD58OBYWFmLt2rWxfv366HQ6cezYsR7d13hy/NQHXud8Z6YabZy2Zqq/zOCio+6An9spt3O+ZvA+BXccB463z82xsbG6rSYdJz8CQKuqN7PAfQiuCSJ+zsB+fdd9DqDyd+qcZM46KB/Vo4wKznPKyYE8tsfxddnr/jNpv892avL/SmXdz8nkm/kOGTXFD02+blM91EX3RVZbv1PJJ27izX3gUp3kV+ssbWD24JP+l+6R/Z2dnY2jR4/WmZ56aKP1Tmuh1hb3XekPqbwykOnb+rawiN6tY6W4gL+pHp/vmUxdlgS4uBaoTsmPGVqsyzON3XaoHj204JlHJbuqvslnYRaegCOdWVhVVRw9ejSOHj0a+/btq9ehbrdb+37iUdsbu91u/Zn+kcs84+9M0krszqlot8l2nW20ImCJCzXJFbNkjDJnPQv0nDJBMvDysqUFot+E54LvWS6ZA96vLk5IGq3SouHBeGZIRG6os8WIDqwvWjKmHtiVgCgqdAZMkA+WKRlmBk5eF8sSufcUeyeXH+vzwDsbB/Ijo62ymV7JwdQ5LHQKicRzLCkf131/YpuNW+bUZIGE7if/lK3LiDKI6H2LkT9970esxxc5v7/0xDgD46invEb5iLL2WV9Wd8a71+06kwU+gzhj3g4/c25wHEnkzcf3TBP1keCObIGf66N+eIaK7uOWH87LiOVvBVSdAg8IXmlbm2TKN7lx+1AW4PlZPrS/tA88sDoi6v5pKxqD5YilLKCIpewlnYvEephJIhnI6ZaDRvAoomwbPCh2269r+qMtYDaL2lRbGUmW1Av9l0zFt/7rjTQKGAQOqb6JiYlYs2ZNfWbS9PR0DR5GHAeaNm7cGMPDw3HgwIF6C5qcWB02yrbIjxxqnRXBucb7ZmdnY/369bFhw4aYmJiI2dnZOHz4cA+45DJgAODgisZf2+Xm5uZ6wCae3cSx8i0LtFkO/jEQUaaVth5orGm/XKd4zojqlC4rIKMPJJ1h0JTJwzMQ/KED13D6BJqL1CXem805ZkBxblCm6rcHnLzf54j4o9/HNjU+viZlGWY8T6ulEyP3Z5t8GPcHS76MvnMueB2Zz5Z91v1c9zNfk3VmQM3JoEw/S/JyP92vca0kvy6voaGhGmjQQwz9j4jaHuocRW6Xl01TWzMzM8vAEJLHLrKnrh+Mi3TNjxrxh0jsL22Hj7nbatWlfmqt4oMCfeb5ShHH1zrKRFlDo6Oj9XlSY2Nj9cMXxX2+RVB91ZozMzMTx44dq9+Eqv+09ZKz9NEftqlOjRN9MNWhLXEEITO/mLrj3weJSZxWc09Ec+bXyW7LaVAbdjbQirbCuREhcfFXef7Gz6XAq2SQmwJB/+98ZDyU2i/x7PVndfgC4MCUfvOgMTtDxJ0d1kUnjc6uB7Xkx++X4VH9dGrdMXWZUf6UhQcPasudVV+4S4bDQSIaUzqY2QTjAXZ8Gp4F4K5nCryy80VIApQUkM7Pz/c8peSTAvXDQSb2T32m00yZyog7r+7c0GHm2Og+8ccnt5QH62fQ7k+UXYYkXxiY+u997jfH3aa4XlN2klXJdrjs2A5lkemI38MAhHWyvMs1m0MM0jM5uFzdcdO1pnpONzHIo43T3JLzItsmp0eBvMqqD55azTpps3g2jfSWTxP5RrD5+fkaZNBrjGlP2Q8P5CVvtclMG8/U0KvqeTaQnrL69jXNfaX/+1kVmoecVzoImwAeZSG7x+1xAjR40LbsE21fBkxL31WfrnE8KDdvS+1xnZYN5UHf2tpWVVVMTEzU7XQ6x8822r9/f92eHF49Fd2yZUusX78+qup4ev7hw4fr8xyUmSRwKCJqR15bBrkmagw960b6sG/fvpiZmYn169fH1NRUjI6O1uASM9h87clsomQu2UxMTMT09HQ9PgJeaQfklPta6DaYNoOgCddHta+gTv3nvKCd83sy/8n9JW5zFXiizwRxIqJnvmg++npJol9VApx9nXOb6mOh86V8SygBP/pqno0kvfR1jOuxj1m/zIeWBicfW6eS/+HXBvFfZFtZD32G7P6I5WdpZv6H11nifaU0aB0lOWV/Ki9bIxvFe7guDw0NxeTkZExMTMTu3btjdnY2jh07VpfRq+1HRkZqAGpiYqL2I2S7+Yp7f8Aj4nZj+R+eDZT5fd5nykQkG69t/f1ACJebzu/TvbTvx44dq30JremLi4sxPj4eU1NTMTk5GWNjY7Fx48ZYt25drF27NjZt2lT/LpCJoBMffuvzsWPHYmZmJg4dOhQHDx6MI0eOxMGDB+Pw4cOxZ8+eGmw6fPhwnVnGB4GSK30N+Tlab10/ODaZznH9ouwoQ2ZU63pmP8+UXc364Hw0zUH6S+cCrerw7ixAUhkXDhdZ3u9CdccqGwiVa+LLAzgPCJqUzQ1GpgilgNXlUXJYeG/2hEK/sy53xPk763JeudCxbT7FL2VDuGxImeNDPhRk8CwROsylvrszTIechtZlRae60+nUCD4dSw8sueDTEVWap4yVfuOTUQFKnU6n5y07Dgy5niiAUV3sO59y+Hix//70h09NMtmyDdcbH0PKKgPhOI6uKyXHKXOE9JlPuXg9W1Cc3wxEKTlcTcFI5iiU5ENd8f45r6XFMHMcs6CwyYH0wMRldqYDEsrU34xFHVY5PyA7YkkGenqpehUgZjJye8m3vHEOcXuRgkcGuXR4mFWi33Wd/ZWtkSNVVVXtILrDyXZUD8GpsbGx+smr2iI4p/LaGsCgN3vIIBIf3Dale7JMEc+80O+sw7OQBBLR0ePriSUvOZp+78TERL3NbWhoKKanp+Pw4cNx7Nix2pHWgZ/iU3UI3D906FAsLCzExMRETE1Nxdq1a+v+K7tLb5+rqqWMHb59SLqxZs2aWFxc7AFOeKi12pufn6/fGKfrBw8e7LkvAxEIDHKNU4aWxkbjzXEhoKe+SOdVh4IR6mk2F6gjBNMIzPCpsj77oe3ZOs/5Tn1nNpSvc/rj/CGYK5BN90pumayzjC7+pvmvNsgXz2lTeypDe0zAUfVmZ7qJSjZfuty0Bl/oVFrfqDdZLOLraeazcO2m/Aflq6l8xlNE9ACemT/i90v/sriB/0t9zdpwf4qZiRFRn9E3Ojpab0mfnp7uOVdndnY2Dh061PNwwjN/+GB7bGysXtvm5+drO8p1UeuEMmyViaztzWpDfzzf0En2jHNXfS35nRGRgkTup/Mexj1MHCj5tfL7tZbo9263G+Pj4zE2Nhbr16+vbZVAojVr1sS2bdvisssuizVr1sTY2Fj9QEYP61S//vOa+uxj5Nc1BgKZjh49Gg888EAcOnQoDhw4EHv27ImjR4/G3r1749ChQ3H06NE4fPjwsv6rbsY/lJfWZo0zH8742sF7Xb8pY59zmc0elLK5m83RfmVW2qbzn43Z2UYrPrw7++4Bj08av7cUeNM51/dMqCXeMoPq95SULLuH30vBZ0kmHvg0EQPOrG3JpBTEsh1/qkceZdT1tJbbPzgReZ8cHBqliFi2r1n3uGOoOjIjx3tocOjMUR+YCpoFPdxLzOBThtu3J3ifFUgMDw/XT4rJt4wf5UYDzi0tXLD9T+3z6S3HnA68ymlBl3yoC+yHb8XLADaOL+91nWbAmTn5vhBRDwkoqgyfyGV8cDypJ77oud77nCw5jBllzqbPd9bpv2X8ZOVcTtIN5431cN7rN7+n5CyfyUBEesf54BmREb0AJueMHFc5kwSn6Bzy6aPXGdE7lgQ6Op3jW4HlvBCg8SwTjQGDRPGm+5x/yYDBttpjViO35QkYWVg4fl7N2NhYz9NAlZMNU58iYpld4z3M3JT+8YlqVS1lkYkf1cF5KNkpCNAZRirHLCcfM77dT3UToJJsR0dHY9OmTTE8PFxnAvHVxZ3O8Wwl9kV1kPbv3x979+6N8fHxmJiYiJGRkfr8JAEkenObP7GdnZ2tn8RqfGX7BTjxnA/VNz09HXv37q2DAYFjR48eretjeWZzOeigMpKxA6lcDyOiDtDGxsZ6zonSA5I9e/bUukQ7QduqcfIAU3qm8eODHW5JUb3c5uB+gdrldg62p/VbZVRef9Qbd6q5VtC++nXep3EleK3rsjPsA/+yNcfbp66rXtbla6JkQJm01J9cX7nGROSBXckvz/Sk1F7T/YPek/lwq2nX+zwob67LrCvjhz6r/GFlFKkO6jsBbN0v4IkPYpV9xK2r9HFUJx/euPz0O/vl4+ixDv3UrLyPRcnfItFnY6zrtot9lL/ArfnyAyYnJ2PDhg0xPj5eZzWNj4/HunXrYvPmzXHRRRf1gE0Ewig7yd/90cyP9ZhN2+MOHz4c09PTsWHDhjh8+HAcOnQodu/eHYcPH477778/9uzZEwcOHKjXLT7MVz9dv/jgrCRb19umMfLy7Jvb55NNpfmf8Vaa51nZpnl7NtLAwFLE0kKZBaEsE1GeeH4ff/cgku0MGhhmA8FrJb4YKHtQqc/+PavH72tSItWZoeu8h+i9/+bBrE84OjsKcBiQ8HBOObqc8Jr0XAT0W2YUInrPB6Dh9kXfHc6IpaewdDzVDwYACuTUFo259u3KYdbvChL4RJLBkMAbBR0KevS2IQE84lPy4JgrQNQ1T6HXveq/yyRzgjk2qlMOPwEr/eYy4nYdUQYQNX0Wub7xui/qvrhn89qve3vZU0MG/pnOu43h/HHbo2tyWOj8ez1uP9gHlhH52LNf7khmtinbQpE5e6X5f6ao0+nUGQU6f4xbUd3x4Tiwjoje7EjNK2Yi0VHR3NPn2dnZ+omqAkeVoWz1KmM+afSzb2QfOp1OD7jt61MGFkhf5dTpfm7BYjDLM4a4XU6AnRz1bC0WL9omV1VVPQYRUYNXKsOMFh2iqTbk5EfEsqyOzNnnWtftdpedE5P5D4uLx7OQtL1heno6Dhw40GP7tSY40K06adMJuh85ciSOHDlS225uj/BApKqqHhBHdXIrIecvedH3hYWFOHr0aL2VQ0+aFxcX4+DBg3Hs2LFl9pWBla4LKMzO/2KftW1C40tZVVUV+/fvjzVr1sSmTZtieno6pqenax74JDiz3dIVjhO34WkeEzjhgycPVCRHgpkRS1vUFXBSR91eqg0+eOE84FjQr8lI89vbIf8ZsCyeqUfijVtPVQfl4E/XvZzkxPIrfap+oVJTjHAidZ4OGjS2oe3wB05ODiL7/W5D6TdwPnGeyR/WejE2NlZvuxofH6+3TKltZiZxi7rmt2xcRMThw4frdU++Oh9+CKSgT8W1TnOUcYnmr59LpHs1HxnzqL/0V8Rj5ouKCMQwdvJYkuua6paNlzw2btwY3W43Lrrooti2bVts2rQptm/fHuvXr6+/r1mzJqampuq1Ru2oDq4XlJc/TNHvmQ/OvogmJiZicnIyLr300rqPWlfuv//+uO+++2LPnj315//8z/+s4zFuM2cGu3SBh4Wr7m63W/NI+YtPgpgeSzEuIq3WVpwue3A+0IqApYhe4frTLXdw+d8d8Czg8onvT/IyPkpBlQeF/YKyrH4G9l5fU5/8dzoOzlOpPxG9T9+dL6/L++Zy59NAPjWX8RdowgVET2yZ7ioDru/MTMiMstrTYiKjRmPNPxkyGWk+RXXDLwMl0hMPl7scVwdoWK+CYDmNykwisEQjy4XLQTAaavWFacQKdLRtQgaUC5LrkQMaVVUt21MuucpIS+56Wu4Luj8BjugFQ8S/67UDwK7D5Dt7+upj6XpM8qe9qrf0meOZOUvONxcj6ZLLJHMOyHdmvxioed+9Xt3rQafbIDoP2eLIAL9k104HMUjyDAc6allgKL3Ogj0HhUUOBlIGHvx7cOhnE+k32hX1xQEir5MBdCmolfPLM9nobImf0hkRBGu4NlG/GairHdU1NjZWZ2jofoJuDhpx/dB4yuZLJsy8UpaZbKcCY5/nGkutJWvXro3Z2dnYv39/TE9P96TH636Nk2yk+iyZSZ4EElWWTryvLyrj2zCkC5InwS0+0NA9BPwXFo6fizE9PR2bN2+OTZs2xfz8fBw9erTeVqJy1F2NscAstaHDwYeGjp9HoifUVVXVZ2KIT43TzMxMHD16NDZt2hRTU1P1+uaHsOqzzrTyvnFLnOyR1jAFC9IB6o5kwYc7btuYQUBQUOVpFzju4oXj5Gswgzv2kzruD8Wko36GEvnM7Lfz7bLlOpo94Mj8S4JvLeWUxRslHzu7L6PMvz4dlLVHv088lXyLJir5Pd4GdVy2VfZycnIyJicn60zKrVu3xtatW+ttWrt3747p6ek6S1N2SBmysr2y4/Q1h4aGavsj3tSu4o+RkZGYnJysH0LIBmqe00dSu3Nzc/XZevPz87VNFtihLGKPM1gfH8xmcW1Jzu7DUb4EThQLTE1Nxfr16+Piiy+ODRs2xBVXXBEbN27sOS9pcnKy7rOyd2mfHEzxeeF+bWZ33H/kQ1fFXnr4LlvX7XZj8+bNMTY2Flu3bo3LLrssDh48GNdcc03s3r07Dhw4EP/93/9dZzlpjZEsxIPWNNpdXye51mRrNmM0HyOOodvV0nw63XZgUDrTfn4TrQhYciCJ/33R1W9Z4Mf7/Lq++/1Sbi9DagpQ3SCX+PB7suCYBr5pYLPgm/3wtv2pocuORsmDf/Kl37QoEChaWFioD3qTg6rXNyv1Uin1ehuPDLsAFm4RYGBOgypDLQMvQy7AQ9sc9Ke3DmjbAM+50JNzOo58ahnRu02OhlvEp/Sus0zvlZPMOnRdwYcbcS6AAqIkU/1pDzTly0MJ5UQya4LyzAAg/mkRVdCoxX1mZqZ+q8PRo0frhVV/WlQddKKjznlAoh7SuLOcz21fkDmXSkBJVo8v3qzL+eV1AgicZ+Td5yj5Y5CjtrP++jx1PjNbRMAum9+0AeSlZIvPFAl4kS7ySR75d/sm4jgxu4hjyHrm5+fr7XNq188y8gCPQBHl7mNZVVVPfxzs56vfaRfUD9lCbgskgBSxdPC2dIZgh/oiJ4ht+3hTh3kulf5ze5o/tRQoxKws6pCCfrWhJ9cLCwu17EV0GhcXj2ckMftFctGZSjqIdd++fTUPtO/cbqj+8YmnO6kcW46l+q5xoE6RJ8rZM1Voh9U/OsbceiwQZ9euXTEyMhJr166N9evX19sVFhcX49ChQ/U2RGXLCiBbt25dbY8UgNBu6typgwcP1qCT+NCb8QRwSY8nJyfrBw+uH8PDwz2grgdDcur9iTjLind39GnfsyfJtK9qg/qm8SoFC25nsznFcSbgyXqcV2ZPZ20R7FLb4tUBAI1B6Sk67RAzE1tgqZl8/ScNEjh7PaX7ThX1a4f6xqB7JUEly5diI7aj61qrJiYmYv369bFx48aYmZmJiYmJ2LlzZ2zdujU2bNgQVVXF+Ph43HvvvfUW4CNHjtSZRnwozXVaxLdUaxwVd6xdu7Y+K+/iiy+ONWvWxMaNG2Nqaqp+wyfHXuvf7OxsDa4r9ti3b18cPHiwPph6//79NSjvsYMeJujBrGRCO0sbybXBfWV+l0wVJ3S73VizZk1ceumlccUVV9SA0hVXXFH3kecPKYY6cuRIjy+heEt8iM9S3Jz55Rmx76qbdl5jp+w1xn3T09Nx9913xwMPPBDDw8Oxa9euqKrj2cSMyZxf8aOt8L4+SMYaG/eB9dltAudOk11tks1K5t3Jomy90P8zwU8/WvFWOFGpo/6dE1D/fdDovDS1mS3UWXDVb9Fw/jOldP5KvDv/WeDk/HCSZGV1jeUy/nyxoDNCpF/7oPVqSu3T3bBhQ/02BgEhAkdkzJjpw3My3BEiEYyhoWUwQ/BI4NKxY8fq7QuHDh2KQ4cO1Qi3nowS+NB3yc0NkPPm6DblzC0i+mNww3GQMRUYNzU1FevWrYs1a9bE5ORkTE1NxZo1a2q5drvdnqwvyS47sFi/Z063B0sEfRh0UUZa2AU2HTt2LA4fPlwv/EeOHInDhw/XnzUuzHainDnGfHLMxcB1ng41y+uzjxMddie3FRzrbD76vf7d7YfqzIJS/uZP8EvOrerxxZ3fXVczG8KyXOD5vcT/mSB/ai9+BKJW1RL4LOCEAaDsDrNpMgeCQLM7x7SJPAdG93Gu8wmZbJ3q9Icamoe+rYz6FNEbDIsHte1P1Vi35kqWnSSQRQCAy5egy/T0dM885VlE7sQLkGHQTxn6/GdmqO7RuPCQaW459DnU7XZjamoqFhYW4siRI/VWiCx4Ek90QmnzdE3/HYRR+5IBD9WmbFWXbDMzi2QHqVfigVlc1EPxqQBH64HmgdYIPaxROa3ZfCgjQEjX1Hb25H9ycrK235Lj7OxsvS6pL5QRATrJVfUr043zRwCo6pJsaQM1NzW/aes45/hwhzaW6wR1k36O+KB98M8iPvmmLjq4TN1QXfRraHcdjKJMNe+4zlEfpTO0d/rMbbAl//hCJ7ffotL6vRJa7Rp6KsfJ5yavZ7EJv/Mhgsj9L8pSNnRkZCQe8pCHxM6dO+PBD35w3H///XXAv2fPnrjnnntiZmYmHnjggfjMZz5T2yvVQVBcYHhVVfXD1XXr1sXGjRtjcnIyNm/eHBs2bIht27bFxRdfHFNTU7Fx48b6Abfq4rZTruPsk+xSls0oYGnv3r2xZ8+eOHToUNx3331x8ODB2LdvX+zevTuOHj0ahw4d6vHF3G5mYyB74AC6+N+2bVts3rw5Lr/88tixY0ds2rQpLrnkkpiamqpjB60HAmi0xZAxlB5IKNNL7TBmc584G+8moi/DtulPKa7R2OizYiNl6z784Q+PBx54IL7whS/Ev/3bv8WuXbvirrvuqh98Z/6+4iR/WMc1xP06+sVZDJAB++cqlWLdM02rApa4+HtwVlpcXQGa2miqN6ublD3R5T0if/JMYvts2/vm/52fjD86y3QyvH4aeBoJ75+caG5Zk7O6bt262ljpdch6NaWeFCulnYeoSj6lINqDPP2mcgRHOP5K+XRdkEMrIEQgk0Cl/fv3x759+2L//v1x8ODB+s0DAkH8ibUHoB58uiPCSemouYwkM4/05Iby1Ss9ub2N4+Y6rT+CV270BOTJcab+eACmhVtjuWbNmjpYoBOsp+gC9wgu7d+/Pw4cONAD6inDiUAgM0bcgefi7VvLaAR9nlGn3emnjnGe+H2lOjmnvDzbLLXl/XPnzh01Bg4+9iqfLQTUQW+vZP/Id9bWmSB3cqSH/iSNQZWcJgWK6o/ONItYcm4I/mQOpertdI4H/sq2FOAqWlxcOueItkv18NwDgjKyt9l65oADA2raJ5HmJ7OH5BjqBQvZuiK5UEd8PVKf5QhyWxllKiCIT40FiGicJC+1r4wXnhMlvRsbG1t2VhFtxeLiYu10RkSdXSmnVLKibHSYNvmX/eRWK65V6h+37TETRvwxAImI2lnXOHc6x7ODdJYFZSReBb5oTNXvqqrqLFWtawJLleklmy0ZK2jgk3ICjfqstnluokCM6enpOHLkSMzPz9e+QUTEoUOHYnx8PKqqquVOXeTWMAZInGPMeOO5hVxjOC+pG6qX64P6xHpFWTDEB1wah8yein8+1Mj0mQCWAibaKf7XmGTAMO2wb8WW/pGy7YPsB0FOP6+spcEBnMw/P5PrYz9yX8TjIP9d1OTjRCx/iOHzSnrO7W8RSxk22o4m31GvoD948GAsLCzEvn374tixY8uAF8YwAtZHR0dj8+bNMTU1FVu2bKkzkORXb9q0KTZt2lSf6SN+OO+4QyGTRVUtZbt6H8fHx2NmZibWr18fmzdvjmPHjsW2bdviwIEDsW/fvrjvvvvqjCbtqOCOAH2mreKDfdlNPURQPKbMpI0bN8Yll1wSl19+ec2DwDP1R+3wOAv6gwJ0PEbmulQaa17PdKVE1MEs/qNvznHvdruxfv36+sHHwsJCbN26Nbrdbn3gt97mqoch1HPpXVX1HqVQAklpt+mvl+TQ1N8zSU3jwzW5ZBPOFK36rXBODHRZ3oP8rL7sd/8ta8uNrdebBWDu4LgjquuDTMIseM2uZ8ben5CV7qNzq/toWAR4rF27tk61l3HesGFDjYCvWbOmPudHk11ty0l1p0p/vj0qC2Iiet9OlMnJJzv7RAO0du3aemy4nUuvt9Rbfw4ePBj79++vn3YLABGf2ZMK6oN0lWm6eqqgJynr1q2L9evX12me69ati8nJyVi7dm19aKqCPBowta0AzA1aych5AKo6KC/qCTND9Js77dz+Nzw8HFNTU3V94kNy1qtCDx48GHv37o29e/fW6cMC9LTQ8pwmtk9wj0EvF0EHSBksuExY90oMvQMOLlv/3R0Qkd/POVvKxOJ9PmY+5zM74ve50+h2Nuv3mSLxpICXY60ncG4H9HSO54owu0AALwNhgQaSDbfp0D7pTAgeyE3QKFs7VI5Ak2ySB3mcR9zG5jqjP70qmfxLHkoxFwBPmTrA7NlLql/gXKfTqc/VkYNKQEX9Ud3Dw8M1wDMxMVEHwxoHnV3ErWbqA8E8AicCyEQKUrQd++jRo7Wjz6eTCwsLtfNPcI5zTXNPQYbssD9RVYDBNw4xiGKfIpYyUrWm8Kmwp+aLZ8pAwYHeyiZgU4GGgiRuEeQ28zVr1sTc3FwcOHCgflChbQUCuKQDyvbVeGvN1DlKWteVBaWx0Bog8InghcuIY8rzUiRbyd8BIc1/yZmHo7svps8ObHEddxujMRseHo6ZmZmeOmkXqC8EElWOfo7apb5y6x/XBwe1aM8IYnqml+plm5lPqu+qr/Qg9EKmfj7B2RRsDUKl2IJ2P/ORRO4neL0qQ59N9fPsT9kzPXyZmZmJffv2xT333BOf/exn69fM33fffbF3795Ys2ZNzwMAbSGTPRKgdMkll8RFF10UF110UVx33XWxadOmuPTSS2PdunX10RDqo2yK1gDa9Czuy+Thfob+ZNM3b97ck2ErQH7Xrl1x9OjROHDgQHzuc5+Le++9t34j2v79++uHrkePHu0BP/iQoNPpxMUXXxybNm2KHTt2xOWXXx5btmyJiy++uOeNpbQ3i4uLy94kqrpkp+TLaAs5t0F7XRzrUtLFIMT2Zdud5Gv5ONDnmpqais2bN8c111wTx44di7vuuis+9alPxWc+85n453/+5zhw4EAcPHiwbk9vV5XvpzEST1pjGXNlAJf4IxjJteZcI9kA2oOziQYGlvoZb3cQsgnvRoHXSveW2nVD6fXyN7bPAWE9HBwHeryMD6Tzkj0ZEG8y2BHR81Q3401GXpMl2361cePG2LhxY2zatKkni0bl+FRMfdMk5CuI3TDLYeNTYjrULgc+oc2C6ZLcdS+vq2055Hy1pgIpbedSds2hQ4fi4MGDPcCHng7TKZRxpLMr511PR/R0Ye3atfWBhSojh1D90YIn2bAt9YkOaaY/mbz8CSqDK9bDYJFEHeZhrJwj1Ek9LVm/fn29QBw7dqwG73bv3h27du2K3bt31/vSjx07Vp8JwkXQddn75cAM+aV+ZU6Ey8/l4f+9Hcqbnz3Q4e/eB+p8NnbZ92xcMjvY1McmG8V22e8zSQq8BJbwGu0eD+1loMUsIwWCPHyazpIcFwV0HKOIpWwMBYrUO25Zk27KwfXxkj3llicB9poD+vPAkUGo+GQATBBfMhGPbktcfxxkY12ypZ6tJVvI+4aHh2Pt2rV1Or7AFJEcb9kSgRqqhxllGYAbEXXKvLbqjY2N1YCjZDg8vHQekMAujou2AYyPj9cy1n3MSvJMFdUjnuSsSv8E+KiemZmZntR+AXQMJpR5dOTIkVhcXKwf9mhN1hNpPYlX4EYgS+u1+wcaKz00UWZpVR3fVrJ3794aAJubm4u9e/fWdlvru84aUYaRDg/XQbg6Y0TgEtc3t68Cxjj/BKRJr+m/KGNIYyDiZ5YR0CedVtvSJ4LP3D4nOXq2VJapxDIqpz7RxmagsupR3/lgQT4afSECAsyM6nSWXm6gPuqPWQmZHW/yiy8EyoLGprJZ/NFEvnacKSqt7bJtEWVfRv+zOIs+Px/oCrCQDgscmpubizvvvDPuu++++PSnPx27d++u/WqC3LLlEcdlp4ykjRs3xpVXXlkDLJs2bYoNGzbE+vXr62zK+fn5OHLkSM+DbwcKPHuXPiH9Ivrg/qBJGUTKBjp27FhPTKAy27Ztq0Gx7du39xz6rdhDD2I9c2loaKjeEaI35vHYEZ0LpfrZDz0UkW3RmMgWcUsaX8Lg/VfZLB5bie3I/GH99z+3p1p7VI944vlMmzZtimuvvTa2bt0aO3bsiHvvvTf+9V//tQbxuHVSOs/zNEuxq+w0jx+R3PxYhCYatNyppoyPs3kNWPFWOHawFBT5PfytKfh0BckMqy+02eJSAjAynrPf+Hs2abL7XAbZ4q8AhEaAgQIdM089nZiYqAEkIf5btmzpeeMLJ5HayAAktc125WyJNAnl1Hs6O2WUBWA+li5zX+gy+erNA3yKIaRe6fwyxtqqpUPAte1AfHN7jRxSBTha3LRlgU8evL+Sp4+f98XJjXumH8wskvzpjGby9DmnawRoSjKX88Anvyqnw2bXrVsXl156aRw9ejSOHj0ae/bsiV27dsW9994bDzzwQH0QIkEmvpFJpPq5gCuA9vnqi0TJkW6a5/57yW55HZkjmsk6K0sdzvrgMvE6yFNGPrYs7wHMmSQGYgQvdOCzO7XZ1hfpv7bw6HtEL8jT6XR65mNE73Y06hvvF/jADBk/Y4ZOPB0/gjGyLXqSSPA9YjngLsdRATqzMVwfqXMCHARssL9enlkiao8vb9D8JiC+bt26OjBQwKDyc3NzMTU1tUx3CTipr+SXjr1AKj0ckTOu8ZOtU3bm6OhoHDp0qLb3Am2y7UNy5JkdpzWCmbYCJTXWzFbjmMkmau2LOA7y+EGxWs/VD50Nct1118X27dvjkksuqbOGdS/X0mPHjtUPLDR2ArS07gm0V5+qqqoDCoIa8/PzNaAk8GnPnj2xZ8+e+MIXvhCf//zn67ftTU9Px8GDB2N6ejrWr18fW7ZsqevQ02LphcZdAdDk5GRUVVWvB8oG5BNj3e/yZeYP7YPmmPSFa6qejGeZPR58Mvuo9IBCPGh+eEYlfVLJxMFczi/OO4Kp+nO/SuR2nm1yvWd/CLpd6MS1tsmn5++l30o+UpPPn1HT2j0IraQtfxid+Sz67vXyYQwf4vLsN8pUZ/xIHgKTxsfHa31UXYpZRkZGYuvWrbFly5a49NJL49prr40tW7bEjh076ge2tBOHDh3q2Wbq84jrsMur5EN5rKM5FNF7ZpDq4Fuxxd/Q0FBtH5WlzxffKMbgOhMR9YHjPH+I6yPHgX3gusZxka2n/5QB5Lqf/6UvXpayynTHifxSxq5PbMPjF2Y7dzqdmJqaipGRkXpr4LZt2+Lw4cOxa9euOHjwYDzwwAM9cZDq54M98k6fTXrITFV+btpenMlkJfPzVNLZwkcTrQhYyoIoV0ZXWn7nE0Qv7w5AqR3/7JQ5E2yfZZzXjLI+0qBn/SXPNJRyioXYct8o2xsdHe15U9u6deti27Zt9cTbtm1bbNiwoX7dZsSS46Ynib59gAdtepDrQTHHg4FqNj5sw2VdWrAz+RJcop7JwVedeqJBnoeHh+uDsz2AUxv+lIZnINBgMRiiI8z7S4Eg++r9z3SacmGgmsmMGR+UG+vkda+/tPgy/d+fEMt5Hhoaqt/KoQXgyiuvjF27dsWuXbvivvvui127dsW+ffvqbYm+7YRPl1V/k6NM+WWOI8c0m6MluZfGzu1GVo+Ps8va+XAnyMfCHYzS2JGyYGQQO3amiLZDc1XziU4HgY6IJX2Uw6b7pLN0NpWNQwBHDiIDTM1zZdloi7HbSeeXDhHHkdkv6gvfaCYdVl9FBKfZlttRzlEGAKzP1yK1q980Bh7kq269kWbjxo0xPT1dO85HjhzpOXNP9Wkr7fDwcOzbt28ZMBjRe7YTZaisUPUhIuLIkSPL1msFNtPT0z3bBQQY6pBvjZUCooiIycnJGoRTmYWFhToDS8CV3hQkXdN46om7+BLvx44di9HR0brv2qqnjNodO3bEtddeGw9+8INj69atMTk5GSMjI/UT8YWFhZ6n2wLwlFnLtWp8fLyWnZ+BJB1RkCTZaGuF3tAkHmdmZuLAgQNx//33x3//93/H5z73ufjCF74Qu3btiiNHjsT09HQtm+Hh4Vi/fn3PNlD5DDrvq6qqepvm5ORkzxuXaFM5D1VfBrLQ4XdfyB98cH2mL+l2lkEI9Url1Z6v5T6fGHR6Zq0Hubo3C75oh3SPbFrmO/lnAmXc7nsuBBingghwRzRncDWtpWcTZfy7v8nYYqVj73ounRawLRvAdVfbcefm5npeBCR9VJwhOzM2Nhbr16+Phz3sYXH55ZfXtvDSSy+N8fHxiIg680frC31D1R2xtGapjQw84dpNQIFrSDZH6TvwGs8z4rior+JzYmKiBtw9E95tCmNO2UE96Ket4PrO/itjTPXwQbufy8e+0XdnX8WHv7yCPhn7zr5pzZHe0CbTL1PZ4eHh2LhxY8/ZVOqXsoJ1TEvEcZu4bdu22L59e3zuc5+LXbt2xb//+7/Xx59oLRfAprXTHygqRiz1X2vIoUOHeuZEPzpbbe7ZyNOKgaVsQvYz6ry36RoXf96fLfpNbfBJHn9r6hMX+FKgmjkhEbFsgjl/MjA6C0CGQnuK1a62ZSl9dPPmzXHJJZfEpZdeWoNJExMTPSndPFOIkzti+ZsjXI50zrLFmrLJFji1kTlx7D8dJ45xyUHIgiw+ESVRH/nEUnrAxZJty7hwkdJnGkd3dsmny8r5cSCDsiEvHkhyQeKTXZWh3NyR9znmc4jjxCfGdIoZtM3OztaBmsrq3KlLLrkkjh07Frt374577703vvCFL8R9991XH+iopznSV2UJ6JqcGk+XJb+Zfcl0k7JxWROAchlkNoWyazLapUXY6+Bn1xW266CA10lbwt/d3qzG8TzZRFvKjAdmztA55JP5iKWskYWFhR6Ag1u+5HhqjnOeCDjiOBOgkR4yA4YBpOqgbVtcXOzJzvBg0wPLiKU3sTFQ5X1sT+3ILnG7lFLfuR1XZ+YQEHZdEJ/sOwE0bfmdnp6Offv29TzF07k1OmNDfRsfH4/JycnYuHFjRETPG2tka9XfxcWlrWHj4+M9YImycfiAReMooGJ2djZGR0dj3bp19RYE9VX6JLkLXJmZmYlDhw7VOqfAh2/n1JlO3I6u+rRGE1TsdI6fR9TtduvA4pJLLomrr746rrrqqti5c2f9hFpnGkVEjw3knNS5GMo0kpOtcet0ls5PEl8CxaSb0iVuNeOWQYEaF198cVxxxRXxZV/2ZbFnz57Yv39/3HHHHfGZz3wm7r333jhw4EA9vnLWq+o46CjHXTwxk83fOCv90e+0UwRZ3A5LxgSQMh/Ax8qDSxLngj/d5j3UI81J+kb0lTxwyuy/9E2/KRBz31J2hSC56tZ8FdE/afJPLyTKxjv7nT5Adp2fS/79qaSMD7Xt8QTH3x8euO0XZb6orss/5tmrEb0v0eHD3MXFxfrFL6pLD7e3bt0aGzZsiEsvvTSuu+66uPjii+PSSy+tj+WI6D0SQnOfW6MyP1hl2WcHdyk3jrPLKvOTaYNc1vxPecvvYFzhfDDLxmMolqc+qm6OjdqUveBDk8zm0MapHPsonrjmyvZmD6woV26T9rLeN2b6iieuU54JKvmOj4/H1q1bo9Pp1A85du/eHffdd1/s27ev3okiOagf8qUEzmWgl8demY/cpANn2qfO6Gzw9TNaEbAUUQ7qRKVFrxRA8TdfePWbG34G5WyX/GXXPQjNAjf+VlrMS4takwLqfqG3+jw8PFw/xVVa+iWXXBKXXXZZXHzxxbFly5aYnJysn66zDjcm/WTuRi2Te3ZN5EAQn1bTEXPnjzKQ0fEFkXW7sSUPdLjoNNBY0HFlIJptOykt3q5DLi/Xy4znpnooI/6e6RKBEN3Dp6lZWY4HxyuTt2SoRcf1iSCA+NXhhzqP6pJLLokdO3bEPffcU2+92LVrV+zfv7/OhGBWiRYCHvDsMs0ANB9712vKzhdJbvXLwM3MsSNlY1vSCzf4mR0Tj64LrjPZYifeSwuk28fTScpEyxwqZvP4U7SIXodT/SAgout0KESeFZcB2gIy2I74ofPhtpDBoQeEAgiobw7+qQ5mpqj/PP+ILwJgG+w/QTSBS9RD8cM22B85nJq/8/PzsXv37h7ggvyrvojjgMaBAwdiYWEh1q5dG1u2bImRkZE4evRo3X9tket0OvUW47Vr1/Zs49N2ZW11VL94VpXGf2Zmpk6Z1/0aKzmXylrS2ULSE62bAnAE0Ml+TU1N1U+FJXvJQQCfHgLprIxrrrkmHvSgB8U111wTW7dujYmJiYg4nuUkObAPzLKVTFVGIB3HWAFGRNSZTVrHNK9UTtkE8iXWrFlT1617pqena/no8NTt27fHwx/+8NizZ0989rOfjc9//vPx+c9/Pnbv3h2dTqfOVKBeKpNBc/fYsWPR7Xbr81K0RUTjJh31p+lco2hD/SGV5EC77fopW5AdPC599HnpYLKfQ6myXA957gmDSV3z9YDrpPsYnKMaI86x0npG+Z1J+36mKZPNqaDMB1D7TfdkVOKX68Mgdbof1K9Oyoo+j4Jwge06t2ZxcemFOUePHq0zSwTOu23X8Rxf8iVfEpdddllcf/31sW3bthpk15ol2xux9Hp6ZUUdOXKkBqdd18kv1zKC9eKb/oGID5rdf+T6KPnwYTLXS8052dYMqFY5blnneVV8WMy2xYvkoewxvtFOdopZXQShCAypbn+jrhIRCMjItjEbKNNh7hxR2w5GyR+RXs3NzcXRo0drf8uzsfgQUfeMjIzU5xHOzs7G+vXr495774077rgjPvvZz9Zv6dO4MoNbID6PT1CWFHe9+LqTzU2PE5vKOlEvTiWd6vpPhFZ9xlImPL/mAVJTfV6ei2sWxHtgTAXgd0eM+Z/odqYoXqfznQWQ5JH95hYQGvqxsbHYsGFDbNmyJbZv3x5XXHFFXHLJJbFx48b6NZucIJr4dJoysMJ592uZ7EuTpekef8KYPekrEYO/kvxJ2ZPJDGzwDAI/wM+BACd/uqVr/pQz4zfTVdXFMeBvdBIl04wfyYABpPeHfPI3f8rL33nNgQy2x0XHg1QdSrhp06bYvn17XH755XH33XfHHXfcEffee2+dduptU6Yu86z/Llt/QsU5Tpm57cr0hmOY8erXS/arZAdd13yO9JOD+sKgLKuzac6dDlKwRTtFx1XOjJylTP9pQ5gFwaBaf2qPwaxk2e12ewJEf9LGusizzwNfOyhjAtfMJHF9lFNDfgSoCIzzcuJHZ1fwsGk5Swy81Z7kwaeEBOX0kofZ2dnYs2dPzMzM1I4fdUpOqBxBvdlr//79cfTo0focNp2bJCdV/Vi3bl10Op06UNHh0cqG4pNdgUrMdok4DkJp+5jePsRMr4io34SmJ+r6XSARAQLJSFvQJG9lUGkMBcRccskl8eAHPzguu+yy2Lp1a70+S3f1ZjsFE6pT2wWGhoZ6wD/pvbYManx0boee8EcsbX/zuS790JmAyr5TRpDuU38E4gkQGh4+fkj5zp0748orr4zDhw/H/fffH5/73Ofi9ttvj9tvv71+fbjmnzKZJBsFjJpna9eurUG6iCXwz+e0gFnOcT5JV791TTrJ+Umbwe+SLcEX2VKCttwGSTug3x2w15wiwMy5zTXSwS3aGPbZg2DNN4FM/uCAWW8XKrDktrdfrKHPg66JvuZ7fU33RSx/8JnFRxHLfbqMb84dX+dLPqbX47qt3/XiA20dXlxcrLep8SGBHm7wHDhtCRbAfsUVV8TVV19dvy1ZtoFn+LG/niGjtY0PaNwn9bVdD2N8HmRbXFmXz0/6yuRJc53buiU7ru30B/inzNgsPuR4c5eF++qsV2Ac+6c/vcii9GBN9VA/aFeVeUpeBdIp9sweugk094xpH0MnAm20pdz6KLr44otjamoqtmzZEhs2bIjdu3fHHXfcEfv27Yv9+/fHvn37IiLqDGTac20llL6JR+oKfUGfO57lJLlwHjXFgR6nOWW2axAqxRMlXs4ErThjqRRo6X8WaEmw/YCcrP4sSBa5Yrrjz0W8X38GXUyyRau0qOk3TmI+pWamh4LxzZs312cscFI7kKS2mhS7xD8nCYMY3u9jxO/+9DW7h2Phk5LXfCGgI5ABHuSxJHMafQeuPFCkLOn4en1Ncs302wN/1xsCPX6dbfXTLf7nosfFU8QgxmWYObv+NIdOjp7ccLx00C4Bpu3bt8ftt98ed911V9x3333L3tTnNkFPHrKgPnOwCCIQYFCd7gCw35QVAwMfH9fpjHyel2Ts7XuZzBF1PdB3Lny8/0wtJiIGw3rjF59qeRk5ohG9QLxAAAENBGFURg6EytMRU5DP85QilpwpbUeKWErZZvvSBXd+1L7K6Qkm54YySHSfnqzR3kq35Bh2Op2ePtBBp2wionb0mcEkJ53z2AMPgRE62Fpn5LhTxvWGT2jJg96Ms3HjxvppY7fbrZ+Kjo+Px+zsbOzbty8WFhZiYmKiBjn4xFlbwkdGRmLNmjX1vJWzzMytiKXtRXrds5xRbqlQJpd0Tmso3ygTcRy00hsxq6qKTZs21dsDL7nkknjQgx4Ul156aWzdujWmpqZ6nNbDhw/XMiIQQl1jtufCwkLtwHMMBfqIL4Fu3P42Pj5eH5rLbQAE9quqisOHD/es09L/Tuc4uKcxqKqqftGFsrEuv/zyuPLKK+ORj3xk3H333fFf//Vfceedd8b9998fe/bsqXVBdXe73Rr0279/f6xbt64+RL3T6dTjoblYVVVPcEQZ0dfjeOu7r5da6yR7rkMaE2bHaruPdEJjxUxJkQdObDNbs7L1gT6o6vf1VCR7ov7yQZj7s9lDiAuF3FcXZT5+v++Z7Abxr7LvTk1+cVZvxlOpr03tN8U51CVliiu7JCLqLCWdPyj7y/Zkozds2BCbN2+Oa6+9Nh70oAfF9u3bY+vWrfUapjlDoIY8M5gXP/5AnPPf5xn9LI8R1EbJ99b3frJSGT6w0r0O4Pi94skffuh+AlAElrI4R787SEW9oo0hv9ma7T4q/xhr0z5m/izjKwfn5ZfQpmdyyMZSeiOZ6OFMt9uNo0eP1lvdZZsPHTrU4wezDq191LdsfJrsqMeJ/rDCP2cxVamMxq9JFwelrJ4zuT4MDCx54FT6rXRvNim8jMiVxJ9Q6H4PyvU/G3xSqW0Gr85z6T5XmFKgJ76Urn7RRRfFjh07YseOHXHllVfW5yfRGSR6mymsGyEG3v0WJDcQTUAcx41PwCkrN/xu3L0+1kleWCcDM95LXrMFW+X8iaDa9accLjd/uioe/LrzzwUye+LoY+Z6mhmvTMecZ3/iJUNLfkklgNefcPiTJgUEvhjoXumrgsqLLroo1q5dG9u2bYvLLrss/vM//zPuvvvu2LdvX8+rUrm9gH30/jm5DrmdaJr/vij3c2ZIlLcDsiUH0u1JiffM6SQgQYciA9rE38lYrFZLtBMeDGW8S0cFpFBe+p1vpxT4SCDRzyThdlsfSx8zP7OAgWxEb/q0UsBJHEserruwsFADStp+5TJQ38mTAnimz9NR1zW25X13B15ta24KGGFGz9DQUA1q0M7z9cBcI/T54MGDPY4gM1w0nhMTE7Fu3bqIiPrpo96Wtn79+vqsnjVr1sTQ0FD91k9miei8n5mZmXp77aFDh2J6erp+PTFBJmXTiIdut1u/4EFy0FN7bTlft25dzZ+AcrVPEEs2nmCn1hzqHg/YVgq/tkpQf/Q2Tc+2UXDnqfzMkpudna3lrnOgJE/ewzmneyVLPvDasGFDPPShD40dO3bEnj174s4774x/+7d/izvuuCMeeOCBegtfxBI4rnokX2Vf0TfwYEyyou4rIMjKS785n30LLeevQF/1XU+u/UGQ5gsDmmyt5npM20B/xQFytxP8nesVgUn3t7K1SH5iqa3zlVbbV/d1TgZlPnm2Jvfzgb2M+32ZH+I+ZRNv4kv6vX79+voBoLJHDxw4UOugsm3GxsZq4Hhubi7WrVsXmzdvjkc/+tFx1VVXxZd/+ZfXW710/o0eXBDM5xEUtEXUf9k9grmZT8RsJwegOXdLsqItcP/St5NpjdMWtexQaN3jMZuAO5Hu01YtPRhwW0IwKvPbJRvpBNd4faZ8qE/uZ/AtePqdO2Mkr8nJyR55c02lX+KZaJQ9bXVGXqfaVtbY5ORkTE1NxfT0dOzYsSPuuuuuuPPOO+vs6YMHD9btZn2YmJioZe1j7/Egx4PjpzFomntNeMGFRKt6K1xEOSglOYAh8qdDmSFlOR/4El++6Jf4yII7bztrI1MaR4BJdNY0gTdu3BhXXHFFXHvttXHVVVfF1q1bayeN6aM+yZwoMzo/7oxlThANp+4jCl8CNhgQlYiBOWXqDpu3L/7cIOh+D1Ad2CmBAD5WdADUNttX8JUFwxHR4zxyjNWGftcC4eCS2uTCRSDH68qAITrCHsRzMSGfdH5dVg6QUC5evwMb3i8F3wRRr7zyytiyZUtcdNFFcfvtt8d//dd/xRe+8IU4dOhQLC4u1lsUPLWZcncddGfbQZsmffC56nVQN5rshae9exukzL6IR59n+s3ni8vFZVNq53QTnWsFyyI5ZQq0pf8MqgTKRizJmk+ZGAAyiKTT5enZDkTzYGfd73NA9dB2+ZtY6KwSaKAMtIVNbWYOJOe++sisHtpmOU9DQ0tvoWNWl9s7gXJTU1P1WTiHDx+uD6mWfvkTVoJLqk91KmDnQewas7Vr19YHdW/dujU2bdoUW7Zsicsuu6x+s6S2TKicQBudJyi+JWs9Ze90OjUYJpnpDTECbiRrgWSaSwJbdK+2YGg7mfRB67EOJdd2MsmRGXYCnsSzQE8eIMr1Recx8ZB0gU96pbdkr7EZHR2NI0eO1Flfkg3XfWVerV27tp4zcrCpZzMzMz1rk8by/+fuT5/jvq40T/xJ7Ejkgn0lQRLcSS3ULtmSVXaXPVUzHdHzev7AmZjoLepFdfR0zLiq3LJcLu+2doniTmIjdmQCIJD5e4Hf5+LJw5sgKVmSq24EAkDm93vXc8/ynHPPZV729va0srKSnFwTExOamprSiy++qBs3bug3v/mN/vjHP2p5ebmFZv34Xm9vr+r1euJTERiP+9LpHlDJI/gocR/6u24sRp7t+8fpWVI6KhsNNNqOugF9i313vYuxRKdFlPvO25z/eT3QJHTl0es5o+jfaomyMdofsbSTjS4DcvZMzn6IdT6pny6Dc7pWfC6n80SbJbYfdcV2zzn9c1Mle4ejbx6t67oP/I5oxunpaZ08eVLPPfecRkZGkuwholU6Om4a5W27OeVzZFgEXuNc8p2D9+jr7tht1w7y1KMCXcd3XiC15o6N0UVevH2cIXENvT1/LtoyUY9tN5/OH9w5Fu0zn0PG5/XlfiLtuI6EPKU+d3KgA0VHH2vsfYp7zXmn83RkMO2Ojo5KUkoVs7i4qC+//FLr6+va3t5uyW9I36Oe43sv2hlRF49/R3sgrtVfgg5OP76rPjw1sJSbRH775ovPSu0NuePaiMT9tBOUW9zcu9HYf1L9OWYVGVN8HsbR39+vgYEBjY2N6cKFC5qbm9PMzIxKpVJiDJ4MLdbjYzmOQcfxOANwZpgDbnwcrhQ5k4obJqc481wOfHIvhdOQh4L7ekVF1JlhFAa+ftHj6H/7XPC3/4/h0G7M0lFCTh9zjmn6XMd5yDEwV07jXDpduKJOce8NAJMzb6eFKOD8b1d4Xbi7QPF18XXzdSBJMseQBgYGdP78eY2NjWlyclIffvihbt26peXl5ZY18WiPdvvzOMbvNJIDfWM9uTXz73x+vERwNvYt12ZOIOXq9P5EwzA3Bzm++10aHBiIkXfB31BEfB9hSLuy5QmofT2h7wgu8Y7nyHHadZrySCcH5N2b5RFB8eie8yWnEWgP4502XSnz/eL9jgpso9GaH87BtUKhkMCdKLvc80w9RANhUPCM0xs0gxFLG4zTeUl3d3fyenPMCBk3NjamiYkJjYyMaHh4WOPj4y23DsW54G8/ukafAEdccY9gtCQVi8WU4BugyY+KSWoBphg7IBXjJM8S87C7u5sigjx6qL+/PyWcdVDJ6YO+ALoAlHEcbn9/X8ViMR0j7OvrS3uA/BDu9AGIpR0Se/f09KTnKdAya0P70SBgnpn3ZrPZkoC7UCikSK+XX35Zly5d0nPPPadf/OIX+uijj9IROcC1/f199fb2piNx0XHi8+QyJu4n/4y1j3pFpGGnU0oONHajHAO6HS/3+fG96wawy/pcye2znMz1tfFnpdZj2/zfTrf9t1Zya+MlNwfH6cm5ecvJ+Hb0cFwfnD6Ps3PajSmnP8S6vP9RxrqcQLdGZlQqlcQryAfnt33m5HVfX58qlYquXr2qs2fP6sKFC5qamkpHdwHw4dHxMpY4j66b+7icV7Avom7u7ztfx1n1LMCSp2OIerLz2Li20Zag7tjucfTK9/E4M+sS34+2D21F3d3lpvPKSB9EoOXqjmPyNYh2gNMb9breRt+wbaO+nRtnHAs6mkcGDw4OplM/lUpF9+/fV7PZ1N27dyVJGxsbLXPMevMZThNvM66Nf55b16fhDU+igT93Oc4W+bbLM+dYkh4HInKLQ0Fw5phkHHhklt6OF1/cHAE8yWD0jeH98Ppy3/n/3l4cbzx2MD4+rlOnTunChQs6ffq0KpVKUh5zCLIrHJEw2s21e4zbvR8VuThuN96eJCB9PtzTHeuivXiMytuIaxQFrzN5B9+igck8+vr4mB0Ac6Xaz9q2ExBPooF4ntyBnjh/hcLjeSQi2IfBnFtnVzDjnMVxuwHL+3Gd/H+K982PG0QwUjpScmMdfoMTIcDj4+PpyMnIyIg+++wzra2tpaSvnPOP9BnbjHTt37ejJ1fa49zxfmwnVz/F5yIaS7Gf8fNYn9NUjh/671xpN0/fRXHlkjFHTyFKFQoeRqkfB5JaIwo9vxFRTbHuHB9kf7sny73/5Ghi73sCaWibZ/hbao1ucL7teW3oj/OlqGQhL/y2T+dpTrvMFe9HzzXRTvAgQCLC2Tc3N1tyKvneZf6YG+eZROHw9+DgoAYGBjQ0NKS5uTmdPn06JbV25Q1gDecJ63BwcJCAu5hQu9lsPpZomvFxbCvmx9rZ2Xkslw91c6yO/CHS0d7l5iPogPp4plAoqFgspjkHnOrt7U0RT5RCoZCOPEZ5A+Di81woFFpyYvX396u3tzetK6AdNMFxM498cznC2vg+Aait1WqpXvZdT09PS2QfshAPsR9BJKl4qVTSa6+9ppMnT+qjjz7Sz372M12/fl07OzvpfaLjdnZ2EthFP0n+Hp0j8QhZBHtiRF4uubfvAQrv+LO+5yJABEgWj5FEnRBdId76xucOVPu4Iq9wGdruKB2057TbTj/4t16Ok4HfVFvtdKRYcnqe//bP243juM+j7hA/d93G7Q94d7VaVWdnpx4+fJh0LZcBANnFYlEDAwMaHh7WlStXNDMzo9dee03Dw8MaHBzU+vq61tfXtbe3l47d9vb2Jl7hQEQEN1zv9B8HTAGpOekR64s/ru+6zcA8Hacb+/dRt+XHE3izp/mJ+qDrzPBhdF/kBU4W9r/rCrQfwR5vJ+esdl2Ecbabe+aUMbg88Yhy2nU6yTnxPYobECmmcmFuop7sa0Of6vV6miucMM1mM4GhAJjlcllnz57V9PS0zp49qw8//FA3b97UL3/5S62vr2tjY6Mlkov+1Gq1dJoit8f/NZZ2dibl27YHvvZRuNzv+KzUetyJ99s9mwM8chMXDTDqjaWd0UeJXt/cOHNzweeOlnsIfKVS0czMjC5duqTz589rYmIiKXN+JXJsM2cY5ubWjQ//nE0UN64XZ8C+dpFp5ZhYPDLRbDZboo58Tty4c8WOZ2KfogBwRoanGibKDwzSmWmcU5T42C8Hv+hTjsk4U47z4h7+CCz5PDrw5N7J3P7x9xmbK6S5NXfFmrqjx8fnPRqtLhRduPg8uCHi8+Vt+Ly4go3R19vbq7m5OQ0NDWlkZERffvml7t27l66dxZABbIpKVFwX+szcRL7hY/VnIo1ERaMds/Z3Ix+IymSck3Zr0W4OYz/42wW/1+F1fVeF4yUO5KAwSvlbDuOeAHjwPc7f1APY48a1h4Wz5oBVJJb2PRiPchEFQt9QDp0mHIjyfe0ywIEUCm06vXrEhPNQ3/PeFvU4vcB/nXYdOC+Xy+rp6dHa2lpLPh2UND9W4Arg/v5+UuyIrOnu7tbMzIxeeuklzczMaGRkRCMjIxoYGFBfX59qtZq2t7dT1AuKqaSUtwM+7JFDfrzXlVWAFukIvPeIMer144OedLbRaCTFmP+drpxOHCTAAGg0GimiCPnjgEhnZ2eKeoL26BtGBXUCqgCKuUMjzj+Jpokykg5D/wcGBlLyc4wS8n94ffQb2vI91Ww20y1+AwMDKaoUw4F+Qv/QHccM+vv7U66V2dlZ/fa3v9XPf/5zra6uJhAL49RplvqYJ19T+pfTQZjndjLO5QJ0wG/qjkZWTqeLkY/OcyMvKhQKCfz0fIH0wXUA38c+Bh+n04nrJs5ffB4ozhf+LZYoTylPMpRyOtVXbfu4NvzZqHM8bbuxn/G9aCDmvo/jxXHjlyog91z+OY1Jh/RUrVY1PDysEydOaG5uTtPT0+lSIan1qvloY+RssXY2iD+LjOWont8UF4El/9v/9zrb2YbRtor9j/3OveugFm1EUM/HRTQv8jO+57LIj+ZGXdvnLersEVSKz0e9M9IUv31s0WaJ+mXux+v2OeFvp7VYfF392Wj7umOso+MwH+PY2JhmZ2cTcLq0tKQHDx6ky0ly9kpuDnIl0syTnv9zlWfhW8fxuW+jr7E8NbAUBVhuw/J5DjBot+GdGR43kccZTZHw4jtPMiJzTL0dg/TP+IEZ+hncarWqc+fO6dKlS5qbm1O1Wk3KtKPfuTG7EhTnxucBhSlnsMXxx9DpnAEb58afya1PO++BnzV2RtFujZ0+IhCS65cf84peAurwZzFUMG69X3H8ubn3qAA+dxp3rz9tO/jmgsAFgnQUzs/nbow6qOYGegRKfW864/Q19/75WHMGZQ6M4n8XZj6+uFY+l7SPAcaeGR4e1uXLl5PR+uDBA+3s7Kinp6fF88W6+vq6QeFtxT7xd86wyClksR4ff1yTSD85ZSbOba7O3H7zd3OCISqxcW9H8PfbLDs7Oy1gCGsvte4hP+blUUAxWgADDqDKAQAKyoYrWb5WHDGi3t3d3RSB4zTggI4bxew7VygpHHny3GLsP96nOC+NbTgPdWVTehzIBgCQjvYF8+L8kQTUzA9Agif+zfEZImn6+vo0ODioyclJTU9Pa25uTnNzc5qamkoAxM7OjtbW1tI6k8cH0M4N/UePHqXIHZcXtMf8MTbWFkW7r68vrQWgH8cyCoVCOubHfDA2B6j9emanCefRni+LW+Oi8c/xM5d1jAsAyfkUegL0TF+c9pzHuhzjc/rM+hONxRgLhUK67c0Bz2Kx2JIXi9t1YuR0PH4qtcpTIpn4/PTp0xofH9fExIR+9rOfaWFhISVS51ZAIlChS9bF19vljn9GH9wwcWcF3wOAuqzmfZ+z3J7keelxwMo/c15BPdBVLmrbC33wpO3sedczmGcM0Jgewecpyq9/a6Wd3u3luHG306+ftf34WbRdct/xf06fyOkJPtZcu3EsrnvEeiUlAB9Ao7e3N0UZQUOAyziBOjsPEyVfvHhRZ86c0bVr1zQ7O6tSqZR4ml/4UKlUEvjDPsjJR/qW23OMob+/P4Fg8NPcGL2u3A88ISdzc/puDph1GR1tjKgHYs8RTRPBENKgjIyMtES+7u/va2dnR7VaLeUEBIxHl/AIW5cBrBly1SOY29lqx9El/8dx+pzynLfhcsBtCo++dBsAXcATnftc0Qdu7CVK1x12yCjmBSdfqVTS5cuX06mgL7/8Ur/97W/1pz/9SQ8fPkz1EAl3nL2QK9GeeNrydfjPVy2xze9CPjzTrXBuVLtSTGlnfDpTjAZpFNhO0LF4fbm6vH/t3m03yRHx9X745vA2PcQRj19vb69GR0d17tw5Xb58WVNTUylMNEYpxfH4nETFIde+99GZRZz/qKB6vZG5+uc+F1FxdkbgQsAZFG3nFKDc+HLr5X2Pa+jKdjwzjXcFbzUekMgM43zn6KMdyh37Wii0glu+pm5k+5jcQwHzRWhE5ptbaweycnTkiqj3Ibcf4lq4kp6jDZ8fNwJQknOKvvOInp4eVatVXbhwQcViUf39/em8tCcn9tvCYjv0y397X3O/czQXAZx2z8X1doMn8gyvrx2vzNG2r4nPX+SXsQ/+/nch0CgRLI0AYw4YRAmJtAjfLBQK6ZhPPMvv4AB14QGVWvMp8ZwrZvyPIYfiF8FWj7KIPNFBDB+jR9D4e5Gv81xfX19SoA4ODtKtPA4cR57t0Uqu2BcKh5FGXV1dKWqoUCgkIAalzJO3Ul+5XNbg4KAmJib08ssv6+rVq6pUKiqVSjo4ONDm5mbqi0fs+G12u7u7aW7oO2PiefIUAXi4TGG9kK2ATzGKkbwhzWaz5XilgyDO9w4ODhIQsb29rUKhkJJi8yzrhIz35NZ+lC0q+/S90Ti6nYY1hY8VCoUUdQQfLBQKiZ6hFaLnGo1GC2jI8xxFYa7I2UheJzcia7VaogMHxFgj+uuJyYkwazQaiX4AtLzOSqWid999V7Ozs3r//ff1q1/9Spubm+m4XXd3dzrC57pJdIjA7zEwec4BOncyOK9kztlPsV74QNS/crKffkZw03UH+A/z6/NGP6P+6ON3eRSdUPBBp4co+6Mczxk+36UM+HOVqO96eVpj6Thb4rjnXSbnPs/pBzm9wf92+eb9im3l2mlnR8XiAIG3BeDsjm145vDwsKampjQ2NqZXX31V09PTmp2dTc4D199wDLCf2oFVtO06G/3D8cDfHNmLUX2M1cfiOrHrPnGd3YZwWR7tK58L50387bw9fsfNbw7w+5xzkUWpVEpyjD3ucu7goPUmOfa46yT8oAMVCoX0TtSLo27h78c5cl7L3EpHMjM6VHwOfKyuz0UapD7XuQDkvCBvsX9ID+A2AM91dHSk+arX6wlMPXXqVEq3UalUdO/ePX3++eeq1+tJ/rk+Eekn99lxn+fK1+W9z/r+cfwhytpvozw1sJTznrrBQImEFAnQS1yodvX4u7kJzz0biTpnPB+3eM54ct/59ciuGI+Njen8+fM6f/68xsfHk+Iej0a1M+59g0uPJ2qORmvOYJUejxbJzaPXQX/cSHOPMp97VFYEkTxMOypPuXnNAQLt1iQnKH3D+LED6Si0NscQvX9RyERwLq5VBO28uDc1zgFrEuth3lgDv3EGmkGweRI8nztfa++fK7HOWGLfHejy7yNdOsAWaSTSbG6/xjV0w+vMmTMqlUoaHR3V9evXtbCwoGazma4Yhwb9JisXlrQf+3Pcevt6tVPyfA6iwujjjEClGza5ufXPvI+xD17iuxFc9D5/XcH2dQptozgCBDnt038UDH/Hx+dKpOdFwVBHSXA6Z21dIfKjkjFPE0fkUKLiODz3UOyf73Ffa9pHQfLoIgfW4KHFYlF9fX1JMUfhW19fTwmkPXdOBNZ8/ZknQBuSWQO4EIFD33wcxWJRg4ODmpub06uvvqoLFy5obGxMkpJndXNzU/V6vSWPD2AH8qFWq7U4W4jqIqKIqBmPBnJwCbnpezTSgQPw8EUimmijo6MjHa2FdvyoEjTnexfAi1yI0bEATZNfhHmRjngwtOKAHuCXg5wOVlIXn3vIP89ISmANfWZMHn1ElBKypVQqaX9/PwE+ruC7HgDQVCgUWsbE925oSoeOm42NjRShPTg4qFKppF/96ldaWlpK+4sjzrVaLQGbzD35uACWov5WLBaTvEAeOJ9nPeij7924l533uAxmznMyNOoaOf4egcvo5Y/Gtb+bownoxfsQ2+N/2skZjv8WitNCTidvp6M/6btcyenKx/Wr3ftRV/gqpV37ubrbyX/kZzTUifrgqNbw8LBOnz6t2dlZXbhwQcPDwxoeHk5HibwNtwE8+sSP03q/op7GXnKHgYPJFN/Lvs/j2kY9leLv5fio9zHuc19HB1t8v7m8c13Y9zURYzgm3BZwJ4TPTZRL0d5zO4agBrcv+c7XP64FMiLaRDk+Gu2gqPe3s+N8z/K963y+Fl630wHjyunpPn/kWCwUChoaGkpg3qNHjzQ4OKiNjQ2trKxoZWWlhcc7DeT+bldyfOjPXZ6Ff0S7zOv4Nvoay1e6FY4SBXxkHtLjxBYHeJzAaNf20wqNyIDbtRGFgRsOEWhAUSoWiyl0EWCpVCrp/PnzunjxooaHh5Ny5ps+t/hS/giYG4++0SOTi5vCvfBxzNFLmNuo0lF+CGeAzqQj43jatY3txc/jWGIfczTmYExUAjHunKHG/vucRKPd23L6iIX3XVn3NfN+e72xjVgwHPwHkMmNIx+7M/BYvP/RYHKFOq5HBKaiUZJTILzN3B52T1FPT4+mp6c1NDSksbExffHFF7p+/bqWlpbStbgdHa3Xdce+5QSFz3FuP+UEaKwj/h3H4Uqcf857TnNuKB+3fyKtRcMhgs1xr32b3olccVAPOvWIQX8mjrOjo6MFVOBZv23E86HA8yi54yNSa8JvFBhPiOsKh3sWvU5XcF3pcUXb14k1J6qH/vA5AABH1DY2NlSr1dTb26uRkRH19vaqVquld4jCwVNHPxzAA6AhPxGRssybJxUlPw/5e+bm5vTiiy/qypUrLcfd1tbW0txzSxqAV39/f+KzxWJRHR0d2traaonWajabCQzkh74CLOzs7KQIU+fhvtebzUNgzPnP9va2ent70/xLShGrFM83BNiD17zZbKZ8Us1mM82d81ByRtEu809+HZclHqHm4B4RQS7X/NgAQE6j0VBvb28y2uiL03OhUEhHBpgXdA2SmEc9rLOzU+VyOXltAbMAHqEhaIN2oCvmy5PTEyG2tbWVLmf4m7/5G42NjelnP/uZHjx4kI6hAsT19/cng8fXoF6vt0SEcXzBEwSXy2Vtb2+nuWAeY94zL8yDR7rxefzdjgc7MOxRFa5XUNz4jfIB3pJzvkDzMYcYdOd9ijqef/dvtXydsT1J//Zn+H2cE/G4Ph6n0+b+5zPXMZ+mb8cVeOb29nbau9AxPK6zs1MTExOanJzUK6+8oqtXr+rkyZMaHh5Wo3F40QNjok4/+tnf398CoB8cHGhjYyPxdumIbplH6JvoXIAtxsZecpsJAMrpPkYeuj7k8xj1fJ6lPdrytY66G+/CXzzaCkCM6E6e8b45n/D1dUeVdAjS1+v1lv4gH6IeCw0wn1Efdj3Jgxuig5q5zOnnub0S59ptELc7fA5y8hEHmvNC+ra0tJTqJOIaOeOOAXg/AR1ra2va2NhQs3noIBsbG9OPf/xj1Wo1Xb58WR9//LE+/PBDffLJJ0nPcHs28ohIS7nPcnv5OB7zTZfYdju75Zsuz3wrXFyAyHzjgHIbwutpx1CjIRVLuwWNBjuf5xg+JRp63oYzKLyveGBd8R0ZGdH58+d1+fLlxJj9SEhkMLHt2O+omKCIsWm9vujF8jbjmnmd/pNjmv43fXWvQW5j0W40snObLc4N7+eYvNSaY8fPy/KeH1Ggfv+R1DJO758/9ySj35XtHENykMp/H0ffURjGz1yRRBjyg9Dg+xzKn9tnUUD5eFwRoC8RCPT+HzfGSBtx7d3I6O3t1ZkzZzQ0NKTR0VF9/PHHunnzZjI6PD8IAtLbdVqNfWsHxPjzUeGPa+L1xZKj+0gX7fZMbi9EsMzH4P2IAOZ3DSpFXufgbvT+RZpgX/E/ipcfH4t80iOTpNZEuPArB2J4Bpp2cDbuNTcqMaj9eBV1Qr/eflRAcnuws/MwP0Cj0dDGxkaiaXIRoaxSv9+y5TmMfD4BfohgIaIGYIX8P93d3RoaGkrHIJ5//nldu3ZNMzMzajQa2tra0vr6esu6OHjBEYZC4RCs6enpSbc6DgwMpLnjVh1/nvVjrgBdOFIIDTiAwXgcHJMev+HLlftC4TB5ud8u19vbm45mdXV1pWgxp13mGsCJtSZfEMYEkVrk2OAYI/Xs7e2pVqsl+vfjHtA3x34ZA8ZKV1eXdnZ2ErjEXJF/jrYcnGIOMDR4BrCKSDXAKujfj8jxrkeNsXYAm/QbmueIDUr9W2+9pdHRUf3Lv/yLfvOb32hraysBeqwpMos15XvXqzo6OhLNl0olVatVdXV1aXt7u6Ue9rrvSTd0ov6EMYZ+A7DmvNT3FPoF3/Fs5PfOd6BF6Nnp2vkb/fP1yBl7Lj9c1rP+35UR8U2UnP7H59KzG0w53nucTD/OcMz1p91nObsn/p3TA9uNwfsW24xz1mgcXQzhuklfX596e3vV39+v06dPa2JiIgFKAwMDqQ/QlrfteqHTe9RT4R85xzR7zp3XTtNRT/B3/TufA+f3Uf+gbgerqAeZzp51ZwLPuC0E33cniX8XndY+dzkaYbzI/Ggz5t5z3nTcM8xnjlbgR3FdPUqK4g7gXIm2QA50in1wcN4BLwetvK5om1Gf2z6SWiJeOSre19enkydPJgfb3t6e1tbWkrMs17+oY+bmOccjvL7cO99kOa7tb7svz5Rjid9RUebz3GbIMcycMeqGsH/3NP3y97wd/zyWHFP376Kh7Oi0M679/X1VKhWdPXs2RSpJagE54kbJCYicUeuGojPzOLexr+2MeUmP1YUw8FsYUFRyzNrH48yxHTHn+hY3pI/Rn43zgiJYKpU0MDDQNnTW33VDOzILX3uEMNEB3p/ogWQd49hdeEd6jEzX++qCNc6Lz7kLP/dSYLihoEcj3ufA63UjPgrfSGse7eHji4papN8455E+KB6N1dnZqcHBwZTYu1AoaGNjQ9vb248Z3G5o+lji3LtSyW83JHKAR7u9GPtOmzk6a8dbcvzK91Y7ZSTulXb7+9sWJF786Jf3D0U1etgwvnwNmCMHTSQ9Rsf8EK0CL3OD2BVannWDzxXaqEiwH2KYP4acHz/y8TrA6evl6wuQCojje0A6BDHoM3lz6ANGvc+d0zN/OxACKEA7vb29KcL2hRde0OzsrIrFYjLyOXbkkUeedwelmpxJHR0dLaBHf39/AjacdwFM0U94e7xWvVAopHGyTvD83d1d1Wq1lL+I9ee9QqGQ2gb0IGcRc9bX15f6SpQP88RYoQEHBegHbXoeCOSHdJQ8HHrxm9v8eKXvA1e0oXfWkT6599bnz48X0Hf4pQOieIubzWaKWOOoHLRBDi2PIAM0dAOKSLxGo5FAKRT606dPq1qtqru7W7/+9a+1urqaIvL8GGvuSGfOk0xUVLFYTHPu/MF1Gwdh/PNoKLOGvgYxEjECz+wF6DoC0b6/Xb/wfnpxfuN8yAFy6Mt1Ze8P48wBUv/aS07n/Solp4O0e0563BHk70ZdO6e7Oj3EPsQ197ratZFrj7+jfg7deJSHpHTsbXJyUlNTU7py5YpGR0c1OzurgYEBdXZ2ttw6GfU7ZA48GYcFvKxYLKb3kbl+G5r/eCSOy3fonXmJADL6XpyHHNASQRGX6w7mIOPjXLvOQvRpf39/irbKATAOEnv7ETRhbCTypi9xXPQl0g7rzFw5T8vRuc8DfBf5Rd9IMO48xaOwo04Lz4nfIWMZj68R9EOfooPY15q18vzE5PiSlGhta2tL5XJZlUpF0qHcW19fT3mXTp48qYGBAU1NTalarerWrVt67733WvZhpMVY2s1pzq6JDuAc33oWXvYsz7azw52XfdPlmSKWjgkutAMAAQAASURBVGPK0eA8ThhEwKcdY/X3Edxu5EVgIy5yzjjM9dE3bE5QwCBRFGmvt7dXk5OTunTpkq5cudJC1K48RK+W/x0NpTjmXL+iQMrVG+fNDSiEAszeM+U74MRPzuiC6cAwabedoI3GfPztY3PjG+aHEkpSWY84originOaE9Kx7O3tpSuVpaObkeL85urJ1d9OMYiAYwQK4rs5sKFQOErC68KP+jE+XVC7AIh7yfeve4Zy443KBr9defb/I2OL4/Ax+9l/DN9qtaqBgQH97ne/071799LNcQC9CC8fn/c1t7+dfl3ou4B8Wp7hY/H58DnI0Uscew4Yy/Gz+Ln3q51S8W2WGDEkKa0TRieGvAM3blBhPLvXlHE5WCG1esYktfAV5j9+71EZvh/YN1H55283FqmTo9AePUjdfjzH+WWj0UgRLzs7O+l4j/fH+1goFJJRXygU0nxRj9MMUX2+5zzyp6enR1NTU3r33Xf16quvamRkJPVjdXU1jROegVIHP0Txi/PKTXvVajWBNs5/HFD0UHznNSieACJEEgFyEaXV0dGRjlRRd39/f8sa+PpHXufgCDTKehCFxHqwFh5VIyndeEZUE7ToDg+PUHIAnL75MQKfG/oKGAU4Rr0kLPe9Qn8dQCE6DdCvUCikeWM9AJf6+vrSURd+j4yMpCOK0JrvQ4xLwBZkJ8+Oj4/rP/yH/6DR0VH94he/0GefffaY4cqcse7QPPPC+u3v76tWq6lSqaTouHgMw49WsLYOUEXjK4JIDhLzXNzT0Ct0R50RfHQZQ1/cYOIZN6LbOTt4Hx7ltOPHeSNo9a+pRL3TP4syne+k9oZgzqDz/dXunXYl1wfvu/c3/v2sJadTx764jIW3O92xxzGu4Zlnz57V6dOnderUKZ07d06lUkmlUklSaw4y+AT1RRAFmQJPQH/C8Af0j0fdeN/niDo8gshz17o+i+1FXfAO9EGP4PO58B8v7D90DeQpsoRE0PBWP+oMv4g8I7f2OV2QzxgPjhTedTmGXHZ+Rh8iT/G6Ozo6Wpyx9I3cgzhsycFHHx0A5DNAKJ9nl6Vut7E2lHa2lM8r6+CR27l5hKdy3J9CIvmoz5HzcXx8XN/73vd0+fJlnThxQnfv3tXi4mJK7k3KDdfz3VZyZ3YuQtpp7DgncSzPyiuOq9NlTGzjafvzdcsz5ViKBqEDRLlJcQP0uHr8ufjOcYab/451tms/19d2/XSmh4IBwfT39+vUqVN64YUXNDc313KNsyvMUaHNzZcbYP53LJHg3WuVG5NvdjaFnwNmXDAINqIbbLm++hrmDNm4plGp8/ddWXNBIB1FEfkxAq4+jQzXIwSiMuLAjY/Dx+aKpV9xGaOieAfaj7Tm60gf3FPh4203nxFoagcgMl/R6GUdHXjyH2jUgRVn1rk5QoHO7U0XYO1oJ47Rv3d68TUDhJiamtI777yjarWqX/ziF7p9+3YSINBub29vSy4Zn5/jwJaoyLabZ1+rXL+PWx9Ku70SvXX+uYPm7XitGxzfhtB4UoFHAk5IR95O9hcKB3uZ7z36w4EJN5o8ZNrrh9bhFa4Awu9435U8jNG4ng40xugI5jkqUL5WtEt9zufYU063biA0Go107MfBNdpHHlEXuXLwGktHeYHga93d3ZqdndWLL76oa9eu6erVq8lDvbW1ldbG+UkEEgBXfM8TSYWSyQ2PJOsGlILOkZN+65YDi8hX52nMExEyfA/w5UZVoVBIYAm5eZzvdXd3q1wutxxtcADIC23Aj+bn55MnlD3n4wKYkqTNzc2WY2rUAe3g7ff8UKx9jBp2Pk8UGjThdOnjjKCTyxE/stdsNhMo2NFxGKVUKpXSkUpAHIBhEnAzdt/L0AvjLBQKqlar+t73vqfBwUF1dXXpyy+/VL1e1/b2dov+4saAzz/zB63u7OykY3k7OzvpPWjAHXsRjKE+30vOCyKQ7d56lxX+v/MR50mRl7AG/h78Lepf8e84Dv+OPePvtZN3f8nF5zfK5Jye75+30+/alac19p625GTzs65BHEu7sXl77d6HZpDDAO/lcjnlVZqenk55/CKoGh1tToOuo1G/g/Suk7lDnv3l/c/pwdQTQXkHgV2WMj6/ndu/Z1wxGsh5S7N5dIto5A+A7j63LuMdZMvxl7huUfeNDo7j1jjOmf/4mufkhqQWOQ2vlJTyJZKs3SOF3WmCruZOBnQ1B86jXdZuDD4PTnduY0FrPlaKy2xfj/gez/b19WlgYEDlclnNZlP9/f0qFotaW1vT+vr6Y3Mb+xf74N/53vgm9fCn4W3t+OTT1vF1yzMBS9HAedZ3fOL5XmrdfK5Y+PeubDxp0uIzOSMx9iUaiDwDau5HK8rlsubm5vTKK6/ozJkzydOXSw4ZlZLYt9xcujHcjrjj7+hR8LHEyCQ/2+x1thMqsU5X0uJYnVm6tyM3RjcY47P87RsZUAxDzD279DvntfH+xXEhCKJiFscZmXduDaif4gBYpC8fl78TlUpvw/eTP5sTIi5c3ADBI4DABX33ufK96gza1xp6i3vVFdvc3/6sr1tsl7VF2I+MjOj1119XT0+Pfvazn+nWrVtpT2LQkVA4eoXjmufm2/vjffT/47O+B+JeiHMZBVMcb+yL1xFLpPm4Vt+1URHXPSo90KBH2Dk4wP/+PrzXjcY4p0470YiE3vkM+o38yQ1AnpNaj8jQL47ceTQD9ft3foOXA+Dku3FQySNPUI5j4mfqZNyArJJagABPyDwyMqKXXnpJr732mi5fvqxyuZw8lADp9Dt6jCWlPkiHR6lqtZqkw8gZrlRmbbleHoDIbwLzaAH3+Dn/8aNGtIOBwtoChEDzDp64nC6VSi1GBnTjPD9X4p7EcBkdHdX29nbK+UbdXOJBWD7rwtFCPMLb29st/MD3AMcMAfegXdaXed3Z2Wl577j8VHiqfSwHBwcJqGNs9Js2oQdu24GuOjo6WiKgOjs7NTAwIEkpIsrlMrcIdnR06IUXXlClUtH/+B//Q1988UU6Oud7DiAsGqnQCsZPf39/irJjLongcn7gEWIU5x9R1rM34VHOY5w/UaJsc8ci77nTynUoN4qi/PD/3diNzgfPL9bOyfhvrbTT99vJ8Zxu/03166u0c9zatys5PZf9yDFkj7bc3NzUqVOnNDMzoytXrujEiROamZlJMhU+i1xDFrHvHDygTY86xLYg8oZ62NtuyzHGqEuh48P7+B6djv0T7RPAfI5xsR+wyXBuAOJ7lLvvGc87Jx3pzS5rfSzIMwe9XL8ApIaP+buuJ7ijCGAfvuFRuzh+kHUAPvABnkcWoN/XarWUqw9duVgsqre3NyW5ZgwPHz5UrVbTyspKWn+iUOkDc8Mtts6bAPGiM+9pC3PsNiq6InLQnYlOj25TUY8Dmb4mPT09unz5siYmJrS6uqrx8XHdv39fn332mRYWFlIUF+vEWtdqtcSPWRe3pVg3wDtJj+EC30aJ2IH//jb68sw5lqT2hks7hu6GI7+jkR2ZKyUCA9HY5u/YRs5gaydkcu96MjaMme7ubk1OTuqll17SSy+9pOnp6cSAcwpFHEvss/cnN7+RmUWlJoIdPhfurYg3FjhT93l1Q9kVVAdX4ncReIgoc1yLnAGOchwVf0nJQ44nHOYVGQjtuUHPb/qLwhijoADbnEHn5sH7n6PfqIxGbyd/x7njHRT82BZzGt9zUCGuj9M7c+lCnr4yD544EAYe93AES9yD5LTXrt+5PR5pOj7nArtUKunVV19VT0+P/uf//J/69NNPk5DFu05iXgRbO77lPKFdiTQWASlK7L/TfTum/iTmflz91OfrneOp33Vx7z9rgUHLvHpEBf+zH+C9fIci5ZE6RNHkcoAh8Fk3V0ikowgcnncQKcdruYWLPQU/9eTLklLkiStDKPDMBR5dPwbnfezr61Oz2Uy3jvnY3HhHgUQ+kX/GgbEzZ87oRz/6kd5+++302fb2dgIpoCXfz4XCYV4z+gtQxlySO4fIIXg2Spjn3eDa33q9npRZj1zzqCxABJTrnp6eNHd+Mxv9deCw2WwmJXhmZkblcjnNV9QdMDTgExTWy2mso6NDAwMDSU545CdgBlFchcJhRBFRW5KSUs94qIP+ANQA3DBmlGoSkALi1Ov1NB4/tsmcu/LMWtLPg4MD1ev1FsAFoBLwEIUZGvOoNQwXFOdarZb6TxvkdHLZDq2cO3dOfX19+sUvfqFf/OIXWlpaSjTXaDTSOBkTx/BYx0KhkCLX/PhMdCL58y5/nE/GI1Eu53IgDXTD/uV/l7Wua7jB420wXjc8op7BWrF+3lcfk9M+uku8qfBfQ3mavkaZFt/Jff+vbR68HCfTkROus6Pjw+ORWYDCc3NzOnnypCYnJ1WtVtNx2qhPun4oPc4//Vn2gt+O5jRP/45zLrtO71FKfIc+By/0SFpkE0A7/N9zsNFXv10ujsfnmnr9uJeDaFE/hV9EO5O5cWAJnsG7rkt0dh5e5OFRQzjRmSMiNBkjbQNQsW77+/taXV1VrVbT6upqijj1NSNnVLlcbpFLHjHOOACYXLdnPHzuc/okx82TCv303+hzce0iv4/2p9Na/OEW20uXLml0dFTlclmfffaZFhcXdefOnRbdKgKBvp5RB29H87lxHleeZf5y9o1/Hm2eb9JGeKYcS09i7LmBuTIcwQx/LycAImASv3Nizk1SbgIj8cV+oyB7cs5Go6H+/n6dPHlS165d00svvaSRkZG0qRwMOE4Y5MbnDCc3T1Irc34SM5SOPFx4EdgMcZyuaOc8/K4k+Vy7tyCucRx3JOQcUBh//AgLAoKbLNjEzEvsXyxxPhljVEL9OEEEkvxIgo+F8buRQL+iEuAGTIx8cGHOmOKecFpgDXI0ED2zCK74LOP0oxcYSvTRjxy58hGNcNriPZ8jp5XYB56PRrPTB3UjRHt7e3XlypUk6G7dupWMQY7OxT5FPvAkZTPSZgQanYe043Ht9oTPiX8ex+7P+3N/TkH0TRVoyemPvkPffJcDUn2dHJDxuY8ewUijzjMjSOpKSnyPdpwHSGoBqNgjAEjU6XV50kpvB48hSh3RKSjNyByOcW1vbyeeyHPuEaXdjo4OlUqlliNxlUpFV65c0dtvv62XX35ZHR0d2tjYaMlN47mY2P8+FniD57vo7u5WpVJJ3kgUfyJ3t7e305q7Z5sE0YTZk0QacMsdH4BSRKhub2+nfnMcGjBZOsrB5Mo864yXl5wSrkC7MYN8gS59X25vbyePeGdnZ4o8IhKrXq+npNTNZjPldMCgIa+YrxfGght0DuZEINLlEMo+9DA4OKharaalpSXV63VJR9E9AD0cAZRaZZADne519gg5BzyZQ08R4HvLb8pzsBI6mZmZ0Q9/+EP19PTo5z//uebn55OBSOSbdJQ8Hf7uxtqjR49ULpc1MDCQ8oJAc+5Yc7ntoFHc8/AbeEU0sv0oeORn0Jkbim4EsVa0wT6Chj3Ci3E4v/MoLJc5USeQjiL3opzIyaN/LeU4u+NJctRl8tdp85t+L1dH1NH9e9Yc/sxRN/g2vLKvr0+VSkVjY2O6ePGiTp48qYmJiZR82kFNdwxAvxGIcf2Ud8jb55cguO4SeWm0MQBM9vf3VSwWH5NHAKXS0akEz6fkejUR+B5lA8/m+K7rlR7p4nTC/sTBE3Ov+d6LIJzrA8wperbzV9f3GRPymIhjHCzwUj+G7lGrAPK7u7va3t7W1taWvvzyS62trWl+fj7xUKJq9/b2UhLykZERVatVVSoVDQ4OJnnFOlOvR5E78ISzzZ1DnqfwWWkfHurz5zabr5mvh+91eGe0zZ2OiegtFosaGhrS1taWJicnk25y7969rF3heio0R9+irXycbewlN1fteEkO13hSfe1slm+qfOXk3W5c5ibFB58bSG5g7QRnbiLduPbPYlvtDNtcn1Do2LAI6UqlovPnz+uNN97Q+fPnW7zCx/U3jjUaN3yGguJG7NMYwQ6qOJP3KJw4R94P75uj6hGcyG0UFxrRQxfHFNfPleIcc+BZZ6DcAueMwg1+1s6Vczcwfc1defSQYvqCQgtDO24j5gxj/sZIdEbm8wgDdcFzHAPIzb8/lwMP4/rnGJyDTAcHh8ck8JZgCObW0f+O7VJv9OS4od+ujhwghMIgScViUS+99JI6Ozv13nvvpYSweO8xrl2Z9745zbiiwf9x/nK0zPesiRsicWw5fhTnzEtUdHIgotcVee13XdiLrjwxlw7gIpiZc/YD8wpwA1DlypsDodAvvMiTQEaapV4MYt/jvp6suYNNTpe0FT2WDnRJR/zBDXmv1685R5GHF7sBQd/d0KXPPT09KaIG5XxyclLXrl3T97//fY2Pj6ujo0Pr6+sJOHIDwUFiIqA6OjoSHygWi6kNz83gvJO2PeIHpZwjYZLSkYuc5xiFGqMBHsR4aQ+DHBDLwTi+29nZUbFYTCHtW1tb6WgE42Q+HZiTlCJ6PArJFdxCoZCOiOHNhi7glQ76+NigFyKaAM7wzHO8bmhoKAEogJR+dNJz/2Eg0Le+vj6trKyo2Wwm8HJ3d7clTwgFB5TzJPYGx1KIaPKoK4/KIvKuo6MjHRNk7aFRjzzc39/X6OiofvKTn2h4eFh///d/rzt37qTjhew3kg57pBW0Wq/XNTAwoN7e3nT0MAcYYXj7987/XUfgXTdi/DnXdRwsjnyaOXN+4MYQ8iIa3N4Xz5NFiX113daf86M+/xbLcXoIf7fTxf/SS07Pir/9b8BYgJ2Dg4N0M2VXV5fOnDmjM2fO6LnnntPZs2cTsLy/v6+tra0W3ua8GP4PT4HvoB8SPek3ZbO3o47rdO7HdQFLXG+DjgGU4JeAHaVSKQFYgFHYOvw4EOE/HpWPfuLt0Ibf+NbR0ZGSOrv8Z15YC5clbhvhJIfPSkoAfrQd4B9E0Wxubmp9fV2bm5tJF0JmwIOop1ar6dGjR1pbW9Pi4qKWl5f12WefaX19XcvLy2lNOZoNSMRnlUpFlUpFU1NTKpfLGh8f1+DgoEqlkiqVirq6ulStVlt0XJ9b+BGy9evuO9dJmBc/mh/1Li85G9r5OevloCX75/Tp0yoWi3r++ec1PT2tO3fu6ObNm1paWkpzRtsu91lnb8/lybOWdvZmu9IO0+C7+Jzb699EeSZgSVJ2A/l38fN2BBZBhPhcNM7ixOUMvFxb0UiNk+8bxZUswv6Hh4d1+fJlvf7665qbm0ueRE8EF/sUhX5uYeM4c4Z2OyJxAALmhxLmoaRuqPs4vU8R0HKjPz7HZzHENL4TwagcE3CFmzE4wBI95zwbN2kEZ6Sj8+duDMKQPCmdh+5iuPq5Wm8rKnCMy2nAAQj3arqH3MMmnc4Yq0cQ5WjIAYxIW26wRgWFefb/4zoDCND/np6edATFb1uI9Br3VARaXOGOezSCYd6XOA6Y+v7+vvr6+vTCCy8kQ/LmzZvJEGw2j45UOd3m5iunrMV5i/QWx+zjo974fLu5z82ll3ZKZqw/vvusgunPWeAN8IG4n3N80o03vuNd1pIjNdKR8ZeTDRj38EOPePD1YA/TJz/mgpLuCg7vYfi5t5h6/Ui03y7jfJL6PaKDd3jW6RdeIrXmfaMu8lqQy2hqakr/7t/9O73wwgsptB6QGAXeQWPkhR/JYtwoldzw41EhgCLu/e7oOErgTHvd3d2q1WpJeUcpRvEulUppPH6klQgjlGpPmM1a8D3yz/ns1taWdnZ21N/fr/7+/vS9y0338O/s7LREyHV2dqpYLKa+00duCYoeb9aws7NTlUol1Q0fdQ8vdfrRz0KhoGKxqL29PW1tbbXc/IasQO9AzrIPyK/S29ursbGxFFXlnuWDg4OU76jZbKZ59nXH+4xB5Tk0JKVjafTHc6o4Dbs3HlpnDgAEi8Wi3nrrLXV2duq//bf/lm7mcR0LY4rjlKwR9IUx6sc0XPdwI8IBX/oGLUJXfOZyg/2d41c5J4jzmHg0KAKqrms4j/c9Rl1R3/Dnoh6W03P/tZd2Ov7TyLqvIg+/LRka1ynXbtRFoCOPFHJnbbFYVKlU0okTJ3Ty5EnNzs6qVColPk19OYOYfrhj2veDyzBkLIZ2NFSdpqN+QnuAQ1G3pj70YkAs9p1H1btuEe0GBwI8IKDRaCQnhEeKxsjZuD7xh8I7HtnidcUf+uC/PWIWAIj+NZtN9fX1pfcBy4hSqtVqmp+f18LCgpaXl1OuoK2trRYdh/dYk3q9rnq9npwvlUolHTfe3d1NsoFj0IyZ+fexOqiX0/e/anFeGMH3nD3Trvg+cnvG6Wx4eFh9fX3a3t5OR/0bjYY2NzeTcyM6TH2fsJ45GmnHw75KaVdP7vNoT33TvO2ZgaV2AssNgScJt+ghajdBPgk5wokKjX/3NIvnzMiFO4pGtVrViy++qNdee02zs7PJiM1F2tB2XLioBOTmJjKb3Lh8vA7CwHA9dNGZqhN/VLZiu2780a/I8FAoEUoIOF/THLP088AIJW8fgZETTtTPcZFosEUgzdeWsfg887z33cElZ9xSK/iBcudMyYWdG4IYtzAthIwLOn7H/cOcOI06fdMvp4u43/zzXIn06M85WNfV1ZXAJU96SB1xz/ucxr2R2x+5Ej93+kWg9PX16fnnn0/AAbfFAUBEmo/MP+4t//u4/kVPtdM99UclIrZ5nICJvCICVTmPTDRynO6/7QJd038M1jgfbtzzvN/gxfsOuPKegzUeESAdzZ9H1bhC7fPqfM9BLT+ekptzB4tdfqCsAhr4/vd+Ew3kx4ycrprNo6Td0filD4Rwc/tasVjUpUuX9OMf/1gXLlxIofNbW1speqZQKCRlERCF9mIy0N7eXpXL5cTTMODZWxz96uzsbFHOoQGSoUqH/ISEy6wNYBVzyTrX6/U0ZsBiB8ZcnrnB4KAIgIP/ph34PJ5jDDFAMpdPRAP5Xh8aGtLm5qa2t7db9AHmiHmjXwB1hUIhedwBr0hu3Wg0Ulu9vb2pbiKFnP6YQ+a1UCikdeRY4ejoqIaGhlIEETmU4Ome34r3G41Gi2x1uvc+SEr71MdWKBxGSxHx5ToDR9YAg6Dvzs5Ovf766+rt7dXf//3f609/+lOLrkDfoBWOhkDb6D4cKXUdxmUttCUpRUW5AZc75uC8xEFhPnM90J9zp1CU787v+M4NJq+X9fEkyq6XuOHMd/SfiM5/DaWdDpIrX9Ugetb3vmnD67h24xy4PkLx/DjQ0crKSvruwoULOnXqlH7wgx9oYmJCMzMzWl9fT8dkozGMk6HRaKQ95Un//Tc5mzzfWjwO5WtKe3FM9Nsje6JuDA+GN7J3/DZI5zMe4QKv39nZSQAMzgrmDeBGUkpoXS6XW9rBxnI9zCOafIzwCF9L5ym+xwGOkBOuT5BQndxIrhO6LNje3tbDhw919+5dra6u6vPPP09RTvC9arWa+g1P8HmSpO3tbW1ubmp+fl49PT2qVquamZnR6OioTp8+rfHxcZ06darFge+OOOQ7a4cDA53iaUvUa93xh9zAWciPz2vkIb533Cbmt+sfHJfn0o8TJ05oYWFBt27d0j//8z/rzp07+sMf/vCY48RBL89Z5k6diAd8E6VdvdEuPs72+HOVZ86xlAMunNDbTVw7Q60dstnO6PN23Hjhu0iY0bCNRiGEigGAIj8yMqIXXnhB77zzjqanp9VoNFpC472PkXBzi5cTFrG/bnhFQ9wZSjzTzEZvJ5BcGfH6owHsCpN7OdlIeOlhnrzjYAPP5dbAFTxX5JrNZkuCztxcgp57DoYYvXTcpvU1i16anZ0dbW1tpaR57dbQDU9nLIwH5hZBCp979+Y3m82WyAg3yqSj3Cw+TvoF0/K1cyEXx9yO/nydcoBIs3l0Gx8edM5b8557/vks7vfoKY4M3/enrz/FhbobPf39/XrllVfUaDTSbXHxyIbTc24+fJ2fxPhzdOF9c4XN6/FncryS8bQDoHJKRazP5/u7Uoyl1qg6B02gZR9T5E8O0LDO0Azjyhl1REJIrTwOpZU940CKH2OKkQQOEMf1jFGGHMnz48ceNeV1SkeKPB5C3xOu7HgEJ23TLso2YxwaGtKLL76od999V3NzcynpsYNC9MmPqXleIZ/fUqmUwub5HAXcj5QVCoXEuyW1KOI4O6Ki5XOI8Y8hjGIdr5J3RZh1qtVqqX5kA+tFtBH7H8UU/t7b26uBgYHUNvKfuv14RdzvHJcAKGk2m+lmNObcc9Wtr68n46aj4zDX0OLiYookgw6QS6OjoxofH09JdjEgUNI9mhSQkGMpKNuPHj1KUVocF3N6L5VKLTwfpR0Abnt7O3nvXdbRPjTjHm3+R59iPlzx56gmxxMlaWBgQC+99FIC97744ouWCC/qBCSknu3t7XRrEsd/oFUHoF1+OgjoezLHA9hvMXIQOo1AMHTq8+U6p0dBeGQjnzn9sWddfrl8cJCaellb9si/hhJ1aS9RjzqujigP/b1v0pj7c5fcPEQ7gc8ajUY6Biop5ck5deqUrl69mm5+6+vrS8C/dBTRD8243HFghJs3Ozo6WpIWwyPcGes6metz9A26dT2XqMSDg8fz7HV0HN1wVi6XE5iFvHQZjFzLOda8j77XKS5fBgYG0vFe5Krnk3O7xp1iucLY/Wg4/fDfAEsOkLDPOcLskUsARny/traWopM2Nja0uLioer2eQHeXbW635PRR5mNvb0+bm5taWFhQrVZTvV7XysqKdnd3NTY2poGBgXRU23kgdbJ27ej5ScV1BuYyznW0L9vpw+3sCZ9r9BLWA/AR/Whqakovv/yyZmZm1N3draWlJa2srOjBgwctgGykO283p88fV+L3zzKPOV74rO1/3fLUwFI7oIf/jxMQ8T1X1p/Gsx6N1icJo5zh6G25gupHGTA6yuWynnvuOb3xxhuamppK37ngd0UiN77ceNsJDX829tfHA1PHW4AiFJUOJ+YIvuTajvPqDAgGyN+uyFAHTDiOIyptKEwoibTDWWlJLUBZnENCOgnp9XH4mjzNHPN/rVbTxsZGS7gpfff19vdj3gtv041n97zQD+bPwTVn9jlBnNs3Duh6u/ztJQJQThdu9DpAFRkiICZ7JBrysZ9xvJFecvTOs+7hjd+7woKg7+3t1QsvvJA8DgsLC2o0jhKuulFEfbn+tAPlfCyRfvyZWCKfa0eHGC3edtz7ToceGZITEN+1In1wcNBy06In33YewtpgRCHYoTVXFh14gt+5gkakCfsSfui3Zjkt0q7TLYp2VEb8OfauRwl4VIF7MiW1HJmjbY/kYR3j8V2iQXp7e1NeIulwH5K8+uDgQBsbGyqVSnrzzTf1ox/9SBMTE0mh9ZvV4FOA1d5Gs3mUHBzPY39/fwIYAKK4lZPE1QMDA6k+5pwIHZdXABHMi98yVigU0jEuSclDKx3y1o2NjQTaMZ/sfdbGb/djbGtra6pUKikyjOd4xueeAt/mNjdKlJMonhgFTi8AJg8fPky0ubi4qLW1taSw1+v1dGOPg1CsW19fnyYnJ3XmzBmdOnVKIyMjmpqaSvQBDbKeOJmgMdaIxN2lUkm9vb3a2NjQxsZGGo9HGkAH5I6CVokEIsrJj3DSrnvU2Sd9fX3q7+/X1taWtra20rE2SS3HzYkokKRz587pb//2b/Xf//t/1+eff/6YHMHAwwiFh5BLi2gMjyrKHa9xHuB83wEzX3ePYs4p7exf2oxgta9vBLajXuvgHYA18+Z6oRvELk8jiPVdyoE/V3kaIzLu5ePslb/U8jQ2FIW95nsJMPrq1au6cuWKpqamNDQ01BIZIx3RpXR0s5j0+BXvRBSis3sEu8sq+iMdAbG+Zs4XfC08qhFHpTtVOKpbLBYfi97j+G5HR0c2F6iDZ64zMr853RJ+5uCY21eus/jY+NvXjbnBtiF/HE4Zj7JlPNQDz+Lz/f39lEMJhxHvAiytrq5qe3s75VGEP0eww9chF5jBc/DSWq2WfljzoaEhlcvltCbQlfNWd6g9a4G/+fq4LhyjRmmbkrMd4t/Rie5OF+aX8Q0PD6unp0ejo6Pa3d3VrVu31NfXp7W1tbQutImO4e27ftCOXz2ptLM1jrMDYpu5efimylMDS9H48s5GAqU4ofrz0bj0Bc4hfe0m4rgJcwM5J2RcUZGObtOoVCp64YUX9Pbbb+vEiROJ6TkhenEDPwcy5frcTujl+u+efgwEP/bmTJv6HciI/YifxWf5H0DEP3OPBuvn3oIcw3XPnScJRYAR/QJjJV9GVA5RemGmGF0DAwMtgEgOjIvRDwBDtBuFXhx3BGp8vuOaYsAgRFww8UxEtX0tGYcrnb6/UFR9XqmDOXVPAnMKvccojEhrzsidLlxgc7sT6+FXosf+On05beS+977FfrgxwOceQVetVvX6669rb29Pv/jFL/TgwYNEs65YOG34+tFG7nvvR+RZUYjxv4NFOf7o/7si4//HeXMayLXtff2ulWkHB/jflVFff0BAPJKAS8xfV1dXWmtyziDE2Q+AB84PI4250gyd4Xnle+YNcAwe58YgQJPXHQ06PzrkvBWDm6M8vEthzLVaLXlRiURhnvCo7u3taWRkRD/60Y/09ttvq1qtamdnp+V6exRYeKB0tHeIiOjqOrwcgf5y7KjZPAIcAHf29/dTvht4tvM6bk6Lyjtrf3BwkHL3ME5PqkqdKNX0nXxBrC00gIHBunEzEiUqe76PHTBwQ4sb3pgLjsJtb29rZWVFq6urLQr/9vZ2inrd2NjQ1taWVldX03EAomGZb98PRNS4Y+jg4EDXr1/X7du3VSwW1dfXp9OnT+vMmTMaHx/X6OiopqenNT09nRKOd3QcJmff3d1VZ2dnAmsKhYJqtZqKxaLGxsZS9ILvEXg/Mt+POlAfNAFd8zfvs6eICqvX6yqVSunoH3NVr9fT+vmNaPV6Xb29vXr11VfVaDS0urqqxcXFlv3ocpQfPPP9/f0tstz1sXg8zmmI4gp41B2hNddxMLI9wtkjj90QjjKQOh0Ij3LPnSuRl3t99Ale5p9T/1cxZP5SS7Qb/He75//SS5Tr8bNY4MfQ2ejoqMbGxvTGG29oZmZGly9fTjeE+jEwcuE5L3aDmAghP+rjkYL8uFxtZxdGmvMcpnHc0tHNbQMDA8mJ4bdLbm5uqlaraWVlJfFawBR0XmSjX2YBUMS8YUe5cwMnzJ07d1ICb/YokajoAX5cLY7X6RJQOJ72iHZS/IzPkZMrKytaW1vTgwcPVKvVtLW1lWQPeg/OgWazqUql0tLHZrOZHEyuw6NreQQn88Xachxvc3NTq6urWlhY0IMHDzQ2NqadnR0NDg5qcHCwRc4DDHIszm/ne5a94LyQ4mOSjiJ3oUs/Rkl/fE+5XUcf6/V6OnaOIwz70+e1u7tbY2Nj+uu//mvdvXtX9+7dU6VS0fz8vG7cuNESWUrbvE/01tOWr8Oz2tlvOTvhmyzPBCzF/5/E2F1xaScMfFO2i+o5rq2owMa6/f0IALgHrdFoqFwu6/Lly/re976nmZmZxEzipo/j8P5DWBB3BAW8/9EYjAYjDB9m58zQ24jE8yRB64o+n8Fg2LwOpCFM+HGvuh+V450cU2AcnkQzgmMwZAcio5LozzLnCCyOb2DAcYtRo9FoYa6+NtHIhRm4kUm7HirP83ilPVooAke5Nfe59DHl9ornWmLMLqxoCwbI3zyH4hnn1iMNoCen4ygs/Z0IMjK/Xp8rxlEgeL98Pv05H3M7hYW2G42GBgYG9Nprr+nRo0d6//33tbGx0eJhzyluuXmP606JQsrnxYv/zxj9u1h/DtCKhkbsr89Djs6+y0K/3ahh73AkS3o8xD/yWfYFwjnmGkERQAlir0c+67RDYe/GeUXp8DD4OCaPmooALgpKNCLhUw7QuGHtBqqkdEQKRbu/vz8dQ93Z2UlJmt9880391V/9VTqahWfUo/WYVwAngCT60d/fr4GBgXSsCb6xtbXVopw7D2SO+B8FD2AHQzsayBxhILpLUnIuAGahPLOutM9RN6KYYiTZwcFBimrl/ahTEFFEvg2e5TluSvI1rVar6uzs1ObmZjqOUKvVdPPmTd24cSPltCCJKnREDqocrdNn5EbkTYA6/MzPz+v3v/+9hoeHNTY2psuXL+vNN9/UiRMn1N/fnyK9nIfjHfc9VK1WVS6XU44olGvPx8PfzDHgMEaHdBSh4/TrfJ+96sAo38EXoqwkMu7FF1/U/Py8/sf/+B9aXV1t8e6zF3kHAK2/v7/lFkDkk9NH5Csu43LgPs/QvushrKUbE7znoBOON/Q3oq2i/uh98+Iy2r3y9NeNLZchzkv/NZTIr48rUa+I70Q5/lWNqW9LnubsgyjD4vPYBiMjIzp58qRmZmZ06tQpjY6OpohLj46JuoLvC+rzo8jSUS4l3/fH2TNev+tUvg5Ol+wlBzW4ZZJLAfb29hKYv7Kyko56kROIZP7UQXTm4OCgisWiisVisgPQFZBL7M/t7W3t7u5qc3Mz9bO3t1f9/f2anp5O8huZAqjHOF1P4TOXfRT/PjqzpcdzND169EgbGxtaWlrSgwcPkiPX7RgAJucTuToj7cS24z6K67e/v6/19XUtLCxob28vJfguFA7zBroTlX79OUtOb/Z+xsjNdnvebS0PnsjZpA5Q8R2RS52dnVpZWdHAwIB2dna0vLysWq12bB9ytsLXKXHvtbNfvgu74JmPwkVD80nFhZ0Lv5yBmCP0XFvHGZnRkPVnnYl6LgyM0kuXLumtt97SqVOnJB3dgBLriAa398E9Yu3mMDdHcW5RTrjtJia7dmYWNwR1uRCIhmqMSIpGFxs29pNn/RiKtxlDEpvNZopycW8ISiKhnRwL8GR23pYLBIQlyhbAwvDwsIaGhtTT06OxsTENDg62eFgAV6Kx48Y/Hlqed/p1Bs73rsi5ccpc8H40Np1xO5jnwjcCWfH4mo/H19r7lovY8Z9IU3GvulLOd/QXTzbeUiLAcrwhpwA6reWeYU6chnMGmiszg4ODeuONN7S9va3f/e536WhHPKoZFYOnFQhx78cS19sFrn9PyR2HiG1GpTDXvzhH32XBUx7XSmo1SD1CzUORnU/Bo+FxftSNNuIRTekoIpV9SztEIhUKhVQvxWndeZV0dP15PBbsbbr30fmLdJQvDeAX8IdCPfSRyI/V1dWWnBas7eTkpN599129+OKLajabKUE3wBV9A3w5ODhInjM814Sz87krg6zPo0eP0vXHKLUcPYSHDw8PSzoyZKB9n1sUYOiDiCSuckYG+LXOGDQHBwcql8uqVCrpfyKKPErNIznx8vb09KTnMUY4lraysqKtra0EFEmHEXZXrlzR+Ph4Wm/m8uHDh3rw4IHm5+e1uLiozz//XMvLy+ro6EiRM83mEfhGgt16vZ6Mmp2dncQznRaJMHGl1o9M7u/vJ/Dq/v37un79un73u9/pypUrunjxomZmZjQ8PKyBgYFEx9AMa0IEGLfaFYvFFNGQ4zUOigFI+u1T7FPXF9gz9J191N3dnSK/PIm3g7PMQ39/v/7qr/5KGxsb+sd//MeU+xAg0PcVukBvb2/y1ruOQ3/gSQ7meX9dlrucc4ApRjwyNx7ByHz4cXk/rglviJEfvBsNpqhLwJuiI8/5SHQQ/aWDTM8qr3IyPNb3JAPzz92nr/tO1A2jXRHf6eg4TAlx9epVXb58WefOndPs7GySL54v1OWO710Hjdlf8Pa+vj4NDg6m6+3ZZx7959FAHpnjR+qi08v/px6PVCLCsbu7W2tra1pfX9fHH3+s27dv69atW7p7926KfPS5cGCpWCxqYmJCIyMjGh0d1YkTJxJ/2NjYSNGve3t72t7e1tLSUjpStr29re3tbQ0PD2tkZEQvv/yyyuVyyv/G/HnJ2VCMFzszzpXbTvA+wK+urq7El5eWlnTz5k1dv35dzWYzRXO57pCjjTi/tEM/sZm8r26L0Hf6zSUgt27d0sLCgnZ3d3X69Gnt7+/rzJkzqU/QALzao0KfprTTz3NAnI8X2nL9S2qNBqcet0ELhULLCSDqiXaF64Gjo6OamJhQuVzWnTt31NXVpQ8//FDz8/Pa2Nhoi2PEuf4mytPWm5vLP2d55lvhKG7AHDeRXlyBiu/l6s+BNzlh8iRDz9sHsMEwAVS6cOGCfvCDH+js2bOSjpJwep3HEUnOuItGuZfIYCmg755LKTfPEQ3ns1i/e/B9w8EAcoayMye+d2boXnBXcOLG9UgCvB8YDyhAtVotHRvY2dlJwo1zrt5XP6PM3DIm8nE8fPhQQ0NDKQzfFd5mszVXljOMCDBEgIBnXUnLKcWep8FBMQSHrzNtMhdOV3GtXNFl3NTh0QQIdGe40Zvha+7jcaPGlW8HCHIAFoYq+TjcUKGwXl5Hu6NLEYxwgMvXgOepB8N3ZGREb731lmq1mj755JMW2uW9uCe8Pd+zcc29XfoW9+dxn7kQjHPq33k//fnYj6hEO+1+V8VBPFdo+MyBo0jXfMazHCfxG6D8GACRL1Fxwxj2KE/nxxT2EX1EiS4UCqlOjMSdnZ2W/QCfQzHxZM8cD3VZ09XVpaGhITUajQQEuQHpvNOvdd/c3ExtjoyM6NKlS/rbv/1bnT9/XgcHB1pbW0tzQJ8xtpkHok+KxWK69cb3G3yafeR8BIURZZzokY6ODhWLRQ0ODqbjCh61BV+AfzNHzAfRONvb2y1KIYYN42eNOSZN8menLSImAclWVlb08OHD5PVdWFjQ6upqOqpWq9X08OHDbHROs9nU4OBgAkLq9brW1tb0wQcf6JNPPtHS0lI6jsCcO5jHeroOQL/cy8t3McG1gyZDQ0OpD0QPbG5uanNzU59++qnu3Lmj9957T5VKRdPT0zp16pQmJiY0Pj6uqakpVavVxxR8EoFzA1JnZ2fKhbS7u5ucWchvz5OFjJHUcuSOfQXgiJzFwEU+dXd3q1wuJ4cIN9b19fW1HCcYHx/Xj3/8Y83Pz+uPf/xj2j8eTcjx10ajkRJ5VyoVFQqFx5J5u77EPnOeEHmSGxcO/jsd87+XyNOh90Kh0HIs5DjgIDpycvX79w6aoXNEAO4vtcTxPavBc5y8O26Oefe4OnP15OwOl3PR+deuHq8DB4gXlwfwFIDqvr4+vf7665qcnNSpU6c0NjamkZGRxPfRm52He3/9aDB2DuAp0avI2phWgXqxo5znoYfjYIRneNRUsVhsmReOJFUqFfX19anRaOjhw4daXl7WBx98oPn5eX3++ecpZxz57Wq1Wjqe61E8gEYbGxuan59XtVrV3bt31d/fr3K5nKJjOzoOL1FYWVnRyspKqtsjgHp7e9NYkI2upzGnOfuK4vvfeYqvr9OARyGVSqUkQynoI41GIx1Jl5QAQNd3VldXkzzGse/H3/r7+xOvJBoL+uDWPD7r6upKjp2Ojg4tLS3p0aNHevjwoTY3NzU6OqozZ84kmmEdisVii63jDqZCoZCOHUYbKFdy+9XpGznjPNntVOqApttFVVFf1BV5Hx1tYGBAJ06cUHd3t6anp/XgwQP95je/0erqqh4+fNiyr3O2I9+5veh9aIc3xPngN/3NzVP8LO5bb//PITOeCVg6TlBFUIXyNIPMtZEzmmI7se12bbgh6ecxUVTn5ub05ptv6ty5cy1nK6OBeVx7UishRpAm1hOJACXEj75BmG6MubHrxqYrS96+G62+gWPYfARQ3APhSea8DRQunnWmyDuADTs7OyoWiykEn0ijra0tra2tpQTaKIwAMk7wHi1Af1F2K5VKCkUslUotm9Xf9ygEX0dXvJmv6MV02nbDwcPR6aO3BRODqUXAwBXOZrPZojQ788HYhXm70cYYckBmVIxc+fXi9BkValeWfQ8iFF3J4DhCfNcFc1TAvQ9uAER69jFExkwbHR0dmpmZ0WuvvaaNjQ3dvn07Kfash88Da+W0EQGhdrwv13fnAz4G2o771tvzOnNGRFyDWH+OP37bBRDAhZcLMKctFC8AGs85Aq/hyBYKnxu8fg29K8GAQ1LrMTaPwuA76nSAC1rw28JcAacAxDgtxsgG/nagSmrNO+WAEO3AL/zmtjNnzujHP/6xXnnlleTRRDnHoEdpZMzwDUkpybl7sF2eSEeypNlspuNngHt8d3BwoJGREQ0ODkpSAiYceGCNmHPkLrfWbG5uJkUXPsi75GjgxjT3gENfAFkcjSDadG9vL8mTvb09LSwsaHNzM60Tirl71+HP5IgAlHv06JEePHigDz74QF988UXK++OGArTnV3AzV8wBx7M4NkB0ETf5QBfINGiByCz6yf7CC76/f5gcfGVlRXfv3tXvfvc79fX1qVKpaGJiQqdPn9alS5d08eJFjY+PpzXw5N5EC5TL5ccusnCDJ+4p1hrQl73hoBR7ZHd3Nxk/zLcfZ+R/9sLBwYFmZmb01ltv6f79+2neAXVYQ/rHsUNudkKHYB59rzuo5EfbXKdyHcP3BnvfI6qpy3mCPysd3Y7H/ERDE37oUZx854Z91AW9/8wLc+zji7L+L6W006Wf9Z1oH8Rnj7Nd/P1237Uz9J70XpTrrkNG2Z57349eF4tFlUolVavVFKU4OjqqgYGBxC8jGJUzjt32cD0ZuQCwHIEp+kq90d6Jdp/rVHzvR7SRSwBmXV1dWltb08OHD3Xjxg199NFHevDggW7fvt2i20QHt9sqgEb7+/spJxGgM7kNeWdnZyfZHhwldhvJZZ1H8rQz4F3Hyc1LBJ78b59Ll71+mRFzD/9yx7InOKe9jY2NNEfYDd4/QB23u5jneLTN+Xqz2UxyeXt7OzkKxsfHJR0eoXQdhr5Tov3FGHJ2WZyrdvvcbQp+fJ8xZ9F2iCXq3LEPLvO7u7sTINrV1aVqtar79++r0WhofX29xW7wec/ZUPF770+7/vl8PGne4v+xjZwd8nXKM0csxQmJixQ9P/yOwtYnPE50ZMC8FwV5zsPt70Vjmo0HE+rp6dHp06f1zjvv6MqVK8lbHdvOjSd+3s5g9z758/43ShqMxBPX5oxsnwOfh9if3HfeHxQaj5RAwQfBx6vsIA9CCAYMU4ax8x7MqqurSw8fPlRvb6/q9XryOpCED6MgGslO7JE+3Mj2JOwoyuQQcfpxQ5e5iQCdK8wxAkI6CkOn3UKh0GIgxigw6egYCPSH19U9MM6wGL8rj65MIvxRAKKx7GOJTMPXzunDFYBYlxvUOSXDv8d4gAbanUePyrUrzHG/tfusHdPd29tTb2+vzp07l7z7S0tLj62pe2NoOx5ziIBIzlvlbUe+4fsP+nPArp3iG/lGXJen6ct3VVBYfI/5nmU/FQqFBCY0m80EDPjeJypEejxpLUaUG4rsD79UICo10LFH5dFP54WukPgejJ4u318OFDuPAiCSlG5BcyDN6cxB846ODg0NDWl3d1cXL17U//F//B+anZ3V2tpa8twODAykdqF/z4HU0dGREhxzRAlDl6gTV9qRg48ePWq5Ic35+eTkpPr7+5NSyjqh1AMAACKw36iDSCV3VAAokOcIYIk5Ozg40J07d3T37l2trq5qdXVVW1tbLQk4WQMMhwhiAKx53ziC0Gw2NTo6qtOnTycj5+OPP9bHH3+sW7duJRDTFfRCodACcjAuDANoGJ7L3C4vL7c4a5rNI4CeYx5EiLnB4LIHwNHBBJw1CwsLun79un7729+qXC5rampKV65c0fe//32dOXMmGQMcQyS/SX9/f0v0GQ6iKBtYcwyT2D/+9ivLoWvWgwgj8oKxB3FCNZtNXbt2Tffv39d7772XaN75NaXZbCZ6KhaLGhoaSuOI+iV6D3KTtXRQO+pQvj/dYZSTUdA+6xqNa4xDPoc2HERijumjgwUux13fdMdf1CNy8vIvoTzrURnp2aKacsYcn+cMuKhrPqscdRkVo5fa9a9er6tQKCRQmn3PO+yTt956S3Nzc7p06VJKzj0wMJDox/msgw6043uUQlQmMgK+Qj8YE7QObVMvbcZEx4D/3d3d6Sg1vF065G3Dw8MJ8Nne3tbi4qL+5V/+RTdv3tSHH36o5eXldLkE64d8AlTHcV0oFNKxPunoiGytVtP6+nra71HXxH5BJg0MDGhwcFCTk5MaGxtrWbtoxOdoyunA9UYHWnLH45wXuX5CfkUH7nmuVqtpYmJCs7OzSa6urq6mv7ERWFt0LP7HybG/v5/kJ7KFHEpcliTpMR5InsJPP/1Ui4uLqtVqmp2dTdGyrANjQkYBPDkGwLz4Hop7JwJzvhYehee4QE5ORPs7rmW0731NmT/HE9CrJicn1Wg09Pnnn6u3t1c3b95MRwKp14/doU8wP9hErnc+S3mS8+DbtAmeOceS/x+No/hdbkH5O/4v5W/foj6ftLih4+fRyHIiQIHo7OzU1NSUXn/9dV2+fDmFPbYjXi/thFUcJ8/4hox1Y2AAKjnyGsfEnDiAgSHmylDOsPS5jd4GFHEAJaKIUPhoK6LQGDN4OLmRKAJR3d3dibnD9ACWEEiulFK/RzPQvjM2mBE35xDaPzY21iLMfB1ifgJXAGjTvTWMPc6lK5UIdQSf0xxz6/Ncr9e1vLyspaWlFLJPexg8rtR65BLt42HG20yfc1FGDnBE2oKGfI9Fhp/bq07vkfYQ8IVCIR1vcAPaledcv9xb631zoeD7JGc4AC5duXJFDx480C9/+UstLy8/BrLxN8dMnKHn+BdtRn4UlY/oaY71+JrE/uQAvFhHfIfnfK6+qwKw4Mm2XZmLQA9GOXs6yg/fS4CSGKfQvfNFV4JpCz4So5swkD0yw8FH9jPtH7fOcV95+0SzOP9z+nfwwT3CKCIXLlzQ//6//+86e/ZsC5+VlBJ7o5ygZHF1PR5hjHUHy/zYnwP0tO8KJEp+tVpNt+U4KIGy60q8J/XH0N/c3NTW1laSG41GI90OR66ler2ujY2NlA+oXq+r0Wjo3r17unPnTkvEmkc6uXyAdx4cHKRb71yGsH7kIOrv79e5c+c0PDys9fV1/fa3v9Uf/vCHlHfD+bDnP3J+haEFeOfRpM3m0c2mgEAo2c1mM62Pe/UZEzwUuiWiijWHDprNZgtt7e/v6+HDh1pZWdH169f1q1/9SlevXtVbb72ly5cva2RkJOlEzr+Hh4e1v7+vtbW1luNuzAH7Brnrsg4exL5EpnV3dyd6oK1isdjCM5hDAKZyuazvf//7WllZ0S9/+cuWY5YeWcXeJWq5XC6rXC4/pjd5VCKfQyM8i/Hq8oX18Hcj/3aZRHusu8soj8b2zyJfdD4UCzzMHVk5fTny1Jze/F2Wr9Kf48bRTu6102EiMPCk/3knthPlteuUvkZRV+DH9xZyp7OzUyMjI5qdndXExISee+65lDuIPRUjS46T/dE2gNdgg/C3yy2PaPVxOo1Hg5axsPdxqPAujlF0dPLGLSws6IsvvtDdu3f14MGDluPNTt/IRfhrdATTb+YWXhX3Hevk69rX16ehoSGNjo5qaGgoza/vQW+nnZ4Wbd1cNDzP5XQ4+LffkOcRoM3moQNpfX1dd+/eTTyMiy+wr6QjZzjzxrhzeyjOpetUrh/Tb2SEX5hwcHCQgM9oV/A72vq+1/w3/XZemtN7fQ3dpvC5jLp/br1iXbE4sOf2Knra7OxskkMctdzY2GhpN8oUr/vr6O1f590cT/s65ZluhYsgCZ8f93x8Jn6WM5pyAMlx77X7zOshiTGKycTEhF577TW9+OKLLaAS9cDsHYDweuP42QQ5kCf2k+dREPv7+x8DFOiLKxhRaTkOLMIo8PWKG9YV/p2dHW1sbKQzxzALFGU/niYdMW73ajpIBIORlCJYPIdHDsl25c4NG+bB22euuPkBUIn8EjBBFHsHi9qFwmNAYhix9seBfQgNmLV7U11ZlpQ8AxhHDx8+TMoxwEY82+4JbL1tPA6ERler1RQOG2kvGurMX6QNZ5r+2xUNN8ycLr2PCDDWFaPQadC9YFFhc6+803tcJ0ktx9uctgFKy+WyXn/9da2vr+s3v/lNMjwccItAY1T4nKbjnER+4DzDP/M5jXPpcxgVktzn8flc/75LA8KjV4imiELU1xG6ATByRcCNwXi8w5UG2opKjPR4ZCc8zZUe1tOVcz7ziBffK7xPhFRs2xUylENuNIt9d0cBwADK94ULF/Q3f/M3ev7551NEqCuAAKk+Fj9S7UoifMmP+gBo9/X1JdCLeQAIIRJkZGRE5XI57Wk8kKwvOS/g7yjDS0tLWlxc1PLycjqahiJcr9dTAm1kDZ5oQCwiO7e3t1Wv19PRP2gNGQ/oxvy5ASHpsaNC3GLXbDY1MzOjK1euaHd3V3/4wx/0xz/+USsrK8lxwXgODg5StCjRBtJRJFp0KDhdAQZClx79xt9EE1Ef7SC7iITy9YbfsZYetYd+U6vVkuH2y1/+UlevXtXrr7+uV199VcPDwy28j705PDysUqmU1sf3BjTEMRzmx49deGQTvIk5gF6IpoP+3ZjZ3d3VzMyMvv/97+vmzZuan5/X7u5uWpNarfYYwMNRSPZspVJpoWX676CfyyM+c0CAvkcnDG3Cn6KO4vvs4OCg5ahKlHeRh7ucYp3Z7/EYfJTdkT7+nEbDn7N8FTnVzghq91lO/8nZJk9b4juxP9Fw9nV0vcz3khvu6K2lUikd6Z+bm9Nzzz2X9Cofgx/XijKW9iNd+B7Hse02hMuw45xoOT0FHfrg4CCBSE7Hvb29KpVKGhgY0KNHj7S2tqbr16/r+vXr+uijj7S4uJguXoA/OFCLM5n2uB4eXRkegG0CH46pMAC96FdX1+ElQ+Pj45qcnFSlUklygn3mtmHUzSJN+Bz5PHrOJKcRrwd5xvFH5/nUyTHv+/fvp75yagQZKikdwWado23ufALZ6Ho0ThzALQftDg4OUo5cv4BpeHhY5XJZpVLpMR4WbZM4B/6Z699Ob9FGcd0rAkv+t483Zye14y18HyNR6RsOlrNnz6a9xK26HEmUWm2kHE+Knz1tOe6d78IWeKajcAhA6XFDyL+T8jmEomFOyU1uznDykjOgYh/oRwwnHh4e1htvvKE333xT1Wo1MSFf7CgY2pWcARMNdb5zpaWzszOF0HkupZzxxbjcQ+DjisLAx+5z6ONwBX5jY0Orq6taW1tLoBKJPGHObiyzqZxhRODAQTK+x2ByAM4BJBQv93ZzrAQGz/fUz/nWSqWimZkZTU9Pq1gspvPAMfonAjQU1oS6XRng7xyTQwCw3h5BBhN144xjWevr69rY2EiJ81gvPBQUDPSobGLQcXvH2NiYJicnU+JFgLS49q6MuIfMac1pJtJ/ri/xPX6T88INPjekXJlHEfE23AB3uvG/nc593zDG/f19TU5O6q233tLq6qquX7+ejLQIAHlpx3OY+9x8OH3kSk5ARsEWhSfGFvPl48vxTe/Xd1VcCaMf8VYk9ofvk0KhkAxS5y3wZvYox2gwXKVWkC7yUS/MpUc20R8Hk6FFeBFgqR8LIgIDBcOjHKOSwrE3+ICvO88QEQQfKJfLunDhgv79v//3mp2d1d7eXjqi5JEXW1tbCWABUACUojSbh0nAUYCKxWI6eogsoW7mmbmGH05MTKij4/DGNYCMRqOhjY0NdXd3pyPIhPATmv/ll1/q448/1meffZb4Hoq2y4T9/X319/cnfsqcLS8vtxgqzB2ggvMw6KxQKKQ2cNxsbGwkXsM8Id8GBwf1/PPPa2xsTL/+9a/1hz/8IfWzVquletmzGPfUQb8drPP1hSbcyGKeAFQBUugj/DPSaqFwFAnK8TV0GJwUHEUhWquzszMl0ibp6k9/+lP9y7/8i86fP69XX31Vb775pk6fPp1u0oO+oJlarZZu1WM/sM9dJ8EQ8b1IncgF37O+lz0ysdlsprl//vnn9frrr+v/+//+P62tralQKKQb8CKvQJdgP3HbFJF9zBVOBgd10RH4zMFu+u5OMT/2yX5w/YQxR10HXuT6SC4ymRKPGjJW3vN6o8MoJy/+Uso32SeXB6yDl2jIt/vuWUrUK502pdaE2tA50Z/w0d7eXr3wwgs6efJk+j04OJgAFmSeyxjW2vm58wz2BIAEz7rey15iL0cHDn8jW12n9OOutMs+J50GvAl+grPh97//vX73u9/pzp07yeEwNDTUUidzyW9PtcG8RucgffA1wNGCjuJjrVQqmpqa0vT0dHLUUr9HMj8LHbgtEXW0nL0X93GpVNLo6Kiq1WqiEdbRj1X5KRDogShd+IqDW41GIx3Z5ug1Mgy9hh/ARwfhfIzwm62tLd29ezcdq5uentbVq1db8ixGEN2Bdudnubn0EnXkGNXpe8LpOge8xjaO45eM1+eRkz2dnZ0JmATsvH37tnZ2dtLFIQ50Skd2suulPkd/7vIk24S/v2555uTdsWNszAiixM7lBhSfcUEQhWKujghaRcJwYwRloFKp6MqVK3r55Zc1ODjYspDROMmNv12fo0KQ8yBBQNyQBmPw8TKncZE9cicy8AgexPnyPnqE0ebmZrpJ7eHDh9rY2EhgR7wpgD4hsNw4ckbI/65Q4XUAzPLNHZUnEGH66GuKoKEvgHIDAwMaGxvT9PS0KpVKqtOPlrhSlgtP97mEUaM0xvXNARrRg+FAm3szqTMatW5oec4TBw+9Xuru6enRysqKVldXtb6+rvHx8ZQYFoaOcI20GY18+u79it/x24WljyfSL+vEPuTIixsCHuXl+4/PcoC2H/fwfRsVaYzsM2fO6LXXXtP6+rru37/f0k4U6D5miituzgd8ndsBGsftUS85cN7nNK5BrhzHv76tgsHEuvoxLxeiKGvOP6Sj3DK+jq4U8Nuj+eAPfqTEQSvnRx4a7oqyr6vTNeMBjHX+RvvuTfXvAQ8KhUK6Lj4ql4wdI7hQOATML168qH//7/+9zpw5k6J52PPUg6GAorm/v58AHo8akaSBgYHE2+Ax/GxubqqjoyMd13Ojure3V8PDw+ro6NDCwkJqDz7d0XGYB6rZbKY8FQcHB7p586bef/99/frXv9a9e/dSmD5H9NyQZp4o8HrAEKJaOjs7tb6+nqJyABKYS49qg/8NDAwkYNvXyBXSU6dO6fTp01paWtLHH3+cbtpjfT0qiqMdnu8HWvZjC3t7e8lrScS08zRJLTKG9SRSiRxakd+7kUjibKdDV0yZU3JDeGLeer2u1dVVffjhh7p7965+/vOf64c//KG+//3v68SJE4/xooGBAXV1dSVHCbKFPvKcGzsALcw533s0EAl8C4VCy77HY16v1zUyMqLvfe97unfvnn79618nbzxHPR20dYCXm54Atzi2yZrgYUeeUG/k825AuXxwwMj/9jH6erjhHmW5OykoLh8ZG3TrYBh9dP7o64fh/ZdWvqqc8rHl6njSZ3FtXf/m2Wcx7KLO5D8usx14prjzpVwuq1qt6uzZszp58qTOnDmjarXaAkhH3Sunw0YbxOnNHa4OPEQ56/Ihp9u2k5U+f9THHoSn7u/va2lpSffu3dOXX36pBw8e6OHDh2kcOIy9Pa/bI2dyhrr33/eVR6vSL2Tv4OCgKpVKukEtjr3dukd6it9HvfG4ZyMP4Ah7sVhMEUEORvvzcT38xjU/Bsgzzp/g0TnHuvOY3LrDWwBZCoWCHjx4oK6uLp04cUKlUinZahSXhT5/Od3b5zHqhP63/0S7vJ3O9aT1jcXH77Lc57enp0fValXT09NqNpuamppKeppfgEIdca8+K+85ruTshVh3pMl29Pks5ZmTd/uk8n9OkMXn2y3g0zD0HHEcVyefezLRRuPwesbnn39e77zzjiYmJpJSmtsskXgiocbx8TeMS2o93+5RSo7g+nij8ZRb4ByT4nMnSp8z1ujg4DAP0vb2dsuxt6WlpZZrmGM0EsydNe/oOEo0BvLvY29nYGOQ4DHGyMPwQ5F2wYUBgRHhR8e4/WZqakonTpzQyMhICkOkuEHr8+rgEn3iGRhuVABcyLkwjYLX643Cv1AotDBw/47P8Fp3dBzlqWHOooAgWez6+rpWVla0vLyskZERjY2NJYAJr7jTCHPhNE6b0fOZoy3WxufG644Ks5/t3t3d1c7OThqH7xMUIPcKUFw5Ys4c4Iz7hT4ALr344otaW1vTz3/+cy0uLrYVVHFMUXjnvB5RkfR343z4eHxv5fge7cXvIwgV5+XrCoavU3wfRU977Bd9dm+aX14A3/J18OfdqGbv84wbmfSBOl2hcqA8RjTyLM94mL/XQx8cJGUs3FKJUuFeKvgBexseeuXKFf3N3/yNzpw5o3q9rq2trTSunp4elcvldIwMxbjRaGhwcDAl+3aPryeDRQ4Q8YjcwSMJf9rb21N39+FVuo1GQ/Pz8+kYGqAPhjoe9dXVVX3xxRf605/+pF/84he6ceNGMtrx6hGF43kZfM9DK4BW9MsNKo4xbG1ttawDP52dhzeveT4uHDkACRyVGx0d1ZUrV1Sr1fTLX/5SN2/e1M7OjqrVqkZHR9OacNslgImDSNDAxMSESqWSbty4kaLIJD3m+XbeAygCbRWLRQ0MDGh+fr5FFklKCbuhVee7Tt+eQJ6k1tAinmgA/2azqbW1Nd27d083b97Ue++9p5/85Cd64403ND4+3iK7ent7NTMzo/n5+TSGgYGBlnVgHaFJ3y+sAXyR8RAJBC1AK0Re7e3taXZ2Vt/73vd08+ZN3bt3L+kD0Cz0TN31ej3dqkdSc/ZauVxOzj3yRLphE40xl23wlcjrpCMZDm+LxeWD63s5PcOBOOd70QniOqz33/kuQOVfWvkqcurPZXR9E8WPpLEGrlvmAKVaraa+vj7Nzc3p4sWLOn36tF599VVVKhVVKpUE5CIfenp6kv4UnXqUqGdIR3KPfRUvCnJZy3vIT+83PMlp0HmQ60fsXUkpomN3d1fr6+spUfevf/3rdMsYpw38yJ/zd05REK3KXmCvIH/RO4jEor8+L4DWHMs7c+aMxsfHNTQ0lMbI3DoQF8EAn/NIz/6ez43LMp5jrh2s6Ovr0/DwsEZHR9PRN/ikX5JCcZkPcI7N56C5g05EJHn6CvoMrUCngPc+NtfB9vf3tbGxkfIS9vb26uTJkxoaGlKxWGzR22M9rI/bN9DhcfgB0dN+/PE43MH/b1dvriCXeIeLTdCnDg4O0u2kfX19CVSr1+v65JNP9Pnnn+v69eupr57XjPqfpT/Hla86xj9XeaYcS7m/2z3TDvDIoWP+O1dfNJbccMsZazAWlBI26Llz5/S9731PJ0+eVKPReEzQ5tppZ0i6Msz/zmxcQWYjE6mUUyK8rVw/IhOLBnw0Yv03DJmEqNyoQ1LPtbU11Wq1FK7q7dN/B8voq99m5mvPeF1pAq1tNptJoPka8b3nDGCDcmzBc2rgwZ6cnNSZM2c0MTGRDAVnWO3oxqN4ooHO5zE/iXSUUDwX4uq04YqE55HxsFJuyfO8H9KRJ7y3t7flGJAfp2FcKPB4Z1dXVzU0NKTFxUWNjIykZI/VajVFCbhx4/TkSoUX945FGoh1oLj4nnE68CtUSQjsBol7QOLec4WH3zEE1gWzC7G9vT2VSiW9+uqr6TYpQEyvP/IWbzfyo9x+Y14jIOfPx7nztXCh6u/5OzkAzOv1d7+Lwv6C92IQsXecZ6CYEB2JAYTHkrrcmHPeWigUWkBnnnX+DD1EenUAFUUO/uHvuQLrABfRPRjB8Fm+7+o6THRNpJ5HrfA8CiB9ePTokS5duqQf//jHOnfuXIosdaAAftpoNFKCYvhquVxOPBueivHAfCIP4WEoOTxfrVaTI2ZoaEiFQiGFcaN8FgoFDQ4OJh7+4MGDdNzt888/1927d5Pxw5z7uw7A8YwbPh7xxZw6+AA99Pb2piSlKJQo6Nya9ODBgxTuD5C1vb0tSSmasVqt6qOPPtKtW7dS/6DZ0dFRdXd3J5m5vb2tUqmUaI9+YqgQGo/x5sATjiVX0B1shFcB3nlOplKppKmpqXRsnfF0dXW13FZD/cyH7zP4PKASQBlOr52dHX3++edaXFzU+++/r//tf/vf9PLLL6tUKqV+dHd3a2xsTGtra4n23SGAgVEul1uAWkkpDxRjRb4BfKKsUw/1bmxsqFQq6YUXXtAHH3ygxcXFpOg7P/Tk9YVCQeVyWd3d3dre3k70yJiZOzcUAKaoGyM26mTOg6Kcct7CWPy56KzEuID+AbScTzBfkYfRJ+qCx8T+sG++S7nwTZdoTEnt5WDu2SeVXF05A87X2XVBgBsK6zs0NKSRkRG99NJLOn/+vGZnZ1WtVtXR0ZH4FPwMvZu6nX5dZ4J/8hz8EzkRgaVoh1EnAIAfrYuONp8fd/S5/QDvbzabWllZ0YMHD3Tjxg3Nz88nfdeBFddF2WsepecghfchAkvSERCGfPY6Ozo6VC6XNTw8rMnJyaQn8w7RqdFu9c+8D26PoQP4fo9jivX5//C/3t5eDQ4OamtrK/UtOhs5XsgRQuZ6f/8wr+vKykrLhRnImHj833V1j+718fp4oiOOAs/+/PPPJR3yfZxPAF6+NtG+9T2VK07nnlfKo3mlIxvQ92K7Ncy1EYs7FOg3OpDbnrQ5MDCg8+fPp/GSCgBHTE6GfBUQ6GnBo2iv5b47TkY8bd+eGlhyZvKkhryD7TZfLPG5doRG/a7ge30OhEBkgErvvPOOzp49q0Kh0HI9ZuwHxY0K/5z/3cCNTNFBpRil5IDUcYwq9wzEG+fUlXTvP8x0c3MzKcYASuvr64nZAOjAkHytXBFFYcYg8fwPzpwwmIi02d7eTkoP/fQIHQeUfAx+Kx3KcbFYTKGGp0+fToo/fY1IuM+rj48fn2cHUFhXmAmfRQ+iM14UuBzNAiqhwPITjV7ao/8IA0mPKRL0F+MFb/T6+rrm5+e1sLCgEydOaHJyUqOjoynnkTMiFw7uJfW+58bDmL0fOeXVlWTm2//3vBhuePNuFOoO9uVA2tg2dFQoFDQ+Pq7XX39dCwsL+vLLL1uuq43jc4bPXnbFIPIP76d7pnJgU7u55Dt/3vfEcfyiXf3fdvH9TfHIOx8j80jSZxQdF9B+2wjjxCgGFIE3OU10dh7lCEIesB5+nAx6i0qzr6XTAXzGPWPQtBsRRFVubW1pe3s78WMHUOBbGxsbajabOn/+vP7mb/5GFy5cSEbtwcFBSswPfyXXAjxFUuIlRCMxNvi3dJTHwBVtDJZ6vZ6SIvf39yflnRtCXY719/fr4OBAN27c0Pvvv68PP/xQ9+7dS8CKg0EOxsOnALZQCIko8nVCAaZNPILQRsyT4WPkmulCodByExmgGo6PmZkZXbx4Uffv39ef/vQnra6upjk9ODhIgESz2UzABP1pNBpJLm5ubibQwmnFcx9J0uDgoCYmJnT//n09fPiwRVZBFzs7O9ra2kq0yPq691g6clLQntMp9OXgO/0hEo3voYn+/v7kXFpeXtbi4qI+//xz/eAHP0h5vgBt+vr6VK1W0wUUzAfH+Fw+ES3lfSHSy3klOgPrhF7AOwcHh7lXSORNNBwyiz2JA4Z9zm/yfvk6OeBIP9xxBR+jT4CYfoTRi68jNOc8mXmJhj/7mjlzsCkaoA4wuQyAB/ntUQ60Ozh+nIHxbZavYkTxns/pN9mWdLwzPac7xP9Zc9dnAHjGx8dTPqW5uTlNTU2lWz8BEzyKlGjLKHPoj8tOj9h1GUfbfE8/I8AUIybdzvE1cH2a/cIzyAuA8pWVFd2+fVt37tzR2tpayx6jDrcr0A0B+js7O1MSaud3zvNcZ3eZDD9hrF1dh/lZiQpCxnle2ePW2mnD58D3sz/nfY5AQrTfnIdVq1VtbGwk8N/BRXh3uVzWyZMn07EzoneIoiFtBs5saAJ7znkDdIJ8oJ+ue/Pbn/exbm9v69atWyqVSuro6NCJEycSDflc+BweB/JE/Zo9hZ7gdgTFwdBYV7QV4jr6Z/TNI+Cc5vyIJ33D9p+dnU05wW7evJnmxueR+X9agKhdeRJffxpe386GeJZ+PfOtcPF3/MyNdd8wTxIETjhS61GwdoatEwbMDmUdRtTT06Nz587phz/8oa5evdri7T1uopzBtmOi/kwElVAIAQ/8SAh1ME76H+fIf7ztnNEZNwPjR8FeWlrS0tJSQq65XcejjlwZRDljoziTI7kbhgOFenwzo4i615//MYQQXtJRSCifu2EoHXp8h4aGNDMzo9OnT2tycjIZOWzmCLL5ZqUPublDILkXJzIlXyfeoa/MvXtDEJKMjZBTbgP0NWAeUAYPDg7SOvixEPKj0E+fPwxLbsbZ2NjQ5uamVlZWNDU1pbGxMY2MjKSErnF+ckCFj8sVlPhcDtzkecbn7XCkh6s53aB0ozsqA8cxvXbATbN5BPrNzc3p+9//vnZ2dnTnzp0WXpAbt//N7xyo7c9EgML7EfmJvxfrinwuN+YcD/k6wunrFgf1HSSVHo8KKxQKLWCsRwtBC24YOx1i7FG/79lGo9ECSHleHedLvncobghQXFF0BZ06GKsreiMjI3r06FFKiu1rj8f44OAgGdCnTp3Sf/gP/0Gvv/66Hj16pHq93hLVwvoCxKDkwFOQNyhZePKigcocYPBz69jAwIAqlYqKxWK6pWtzc1P1el2VSiWB0vv7+7p3757+6Z/+Sf/8z/+sO3fuJOVOUoqgkVpvSWSOAMmIxMLwAPTweSyVSml+yQ/UaBxFqrh3lrkgNB3wLUYPkROoWq3qxRdfVKVS0R/+8IcUBdTVdZiXifxO8Kr+/n5Vq9XEk9fW1hKgtLOzk/IvNZvNBPBD89Do8vJyyvfkewS64AY3jEfADdZ8cXFRq6urycvPfiHJqqQE9BBR5+Chg0+SUnSTH6n0cP+FhQX93d/9nT755BP9L//L/6J33303RbFhzBQKR4461gc9C1p3Z9vOzk5LBIVH6lJHf39/S6QXe7Jer+vChQv64Q9/qI2NDd2/f7+FvzhPdKOjv79flUpFm5ubLdE7TpvkY8JwBUSkr1ys4fvSo16hdSLA+IzPfS/zXYx8dqeO61PMqctB17OoI+amc73IS04G/VspLvui7P6m23UHZ9QpHEQeHh7WyMiIxsfH9ZOf/ETj4+OqVCrq6jq8ZABjtVwuJ97txz6j84/2nR687WazmQAHZKWDStGekI5kXpS5Xtx5C4274e7H2mq1mj755BN98MEH+uyzz7S0tJRy+PGe73fadz6A02NoaEgbGxtpL7rNI+WjwOO+45bT8+fPa3JyMvE11x3cvnEgJwIWrgsyVxE0cOAmAjMxygZ9lTUaHx/X/v6+FhYWUhTS/v5hPkVoZG9vT6urq+k0BI7koaEhff7557p3755u376tg4ODFK0ET3F+id0BGIKeQDJzt1Wizenz8+jRI21sbOjGjRva2tpST0+PxsbGND4+rnK5nObWdTy3yZyuHSD1tcY28vlzoNSBRqfLnO4d92uOZ/glNH60kDbYq34KpaurS6dOnVKlUlGtVtOtW7eSfkffmX+OKLbT+b9qacf/2tlUX1c2PDOwFEGOXGci88kh3PH5+LczgWi4th3M/x/Vl448xqdOndI777yjy5cvp9upIgrvfeFvfnvfYtvOaDCAeY6N6Gf+ffNFg7wdk/L+xM8dEPLNgGdta2sr5d1ZXFxMYfyEgjsS7cqtR+qgWBFZxAb2aCWPEEARYg0xCmjPFVqOgjEWgKuoUDI+FP6RkRGdOnVKExMTaSNSB/1gvii+3r7ubsRGBuZCJfYlR+uxvQiw0DcMBuYWRgQzQjl59OhRuvUH2oJ5AcxFjzfGth/zvH//vlZXV7WysqKZmRnt7OxobGwsJdWLwIcb8j4HETRhPuJ8R8UGmnLhAZ3geZOUFKfoVfU9kgMXnPZju75u0iEI0N/frytXrmh5eVlra2spWsSN7tyaO43l+FUUbHHecv3xkqvb64jveL3OI9rV/20V5tCBRNYcTxpzxHPwIt7BmIOeoXnokX3iR2E8bBvA1T1M0ClGsCucDhA7DVG3A+TsCzf04LvwzGq1qu7ubq2vr7fc4kMd7N16va5Go6GhoSH98Ic/1Msvv6xms5mOJvMO0TocJeV6YQAf5skVLuays7MzJZH2IwkoPfSb2+KIVFpfX9fm5mbKjyBJt27d0u9//3u9//77+uijj5Ihy9rSnkecULg5rlKpaGtrK/Hajo6OVL/LMIwgFC/PR+D55oggQj7hzGF94KvIfuo6f/68Ll68mNYYUIg5RmEvlUqPJdDF0w4YQiRtuVyWpHQMzHUZZCBAFzSLFxq62t3dbTkKisKJQwcadznkAKs7SPwIKseOkTtEzrphhmebo3pEGn366adaWlrS8vKy/tf/9X/V9PS0JCVvNGAXfXRnC9Fh6EV+tLVer7cYGMwBxhHr5Tlmuru79dxzz+n69etaXFxsMWadB3skU61WS2u0tbWV2nLAxXm/5+yA3tg71ONrwb7zNXf9kT5Cz25ARN3WQWTepQ3Xr6APNw59TP6Z6zjtdKHvonwV4+VJfc99nmvnSZ9F53ju+diXuN7xO+hnbGxMU1NTOnnypKampjQ0NNRynMbXKNo9OV3A++vgkPcJfu9812kup7/yXO7IXTvj0/mTdORo2Nra0v3797WwsKDl5eUWBz8GeWzfZbc7tn1tfH0czIm2lUcTwv+GhoY0NDSUjh76uH3/Mn/8zs1hnEtkouvUrp9FPY2248kO9IVisZh0dqJn4TvcoO3H3pmrYrGowcHBlE8qpt7wuadN53+xr5HPUqgn2tW1Wk2rq6taWFhIsh6dxXkXc+M6mD/jUW2M229Zo48OLPmPr5PzQy9xD8Tia+tAmkf/+lzwGRdGTE9Pa2dnR5VKpaWeSK9fFViKfX4Sf/2m+P8zJe/OGS2RuUQC9PdyAq3dsxFkyX1Ona5IFQqFFA59/vx5vf3223rxxRdbFM/Y1nF9cobrAtqJ11FWlCeSJkfgwt/zzZkDUrwPkdh8Dbxtv+1tcXExMfG1tbU0fuYpAn7ROHZGGtF+8l2guMZQVowmlEQ/y+seQW4K8nYKhSPPj4+3VCppbGxMp06d0vT0dDKAXHly8Io5ahctwdzxjN+iljPW/e8IYklHoase6eB9g9EAFnl73ndudHLFFiOGG58kpaSjrAn9QaHmB681Z61XV1c1OzuryclJjY2NJe8F7TAOB7Fi+GrcC753copHjm/wu6enR6VSSc1mM3nyI705aJvbv5HH5BQPBPHu7q4qlYpee+01LSws6I9//GPaF64AxLZy4/Dvch5E/zvutVjaKRvOb6IwjLzK2/quioNHzg/om4M+RF4wBn/WQQM/iw+fc2AWrzzjjpF+vicltdCTRxtRHOD15KOuCLlC5rydo0ubm5vpJjJXNNmXHNEql8v64Q9/qB//+Mfq7e3V6upqiycXY4DxENFRqVQkHeWtIVoEXtJsHkXwuHzEeAFsOTg4PGo3Ojqajhhwg93o6Ki6urp07949/eY3v9E//MM/6MaNG9rY2GhR9OOxQvaSAxXkJtrd3U1gLsY4fA8ewHytr68nZRkPIeNkLK4os97QE/Pt7ZCA+vnnn9fY2Jh2d3c1Nzenu3fvanV1VQcHB9rc3GwxxFCQSaLufNGPF25tbWlubk7PPfeclpaW9Mknn+j+/fspTw+3n7GPmW/oHSDLcxIODg4mOgWwApzCCUNEEkagO4oKhULLMVGOhLEeAwMDKVoHfuygJvO5uLio//Jf/os2Njb013/91zpz5kx6H+800VEo3exPZEmtVkvODIwo30uAfo1GI0UteV6t/f3DXIKDg4P6q7/6K92+fVtffvllknkue/wHoBVwaHd3t0W/cTni0QWAwvQDPsD+qlQqKTKMCDzPiwX/8EhMN5Yc/IK2oYUoZwqFVkePe/rb6cdR3/wu5cI3XXJykXKcwRVlPCVGeT1N+9EWcF2ks7Mz8e2LFy/qwoULunz5ssbHx9O6O1CAHsxxW//e+4o8yUWS+35A1/RxuT3kBdoiyb3rLa5ju2OZNv0YGTJ6Y2ND8/Pz+tOf/qSbN2/q/v37qb8x2oR26DvRgn19felmSg8OyNlryB6cly6T6Nvg4KCmp6c1PT2t4eHh1Hc/Xi8dBSz4PPN/js7ifDpvgw743MfO3MZjfpKSc2N4eFgLCwsp2mV7e1t7e3uq1WqSlBxZBwcH2tra0pkzZ3T27FmNj4+rt7dXc3Nz6bQK7REl7MCb59wFBEJeI0t9XgCjHFDp6OhIkb/cFre3t6fe3l6NjIwksIV5gG6ineuRP9Aa9IljJ/JW34+ul/v+8XeetIasD5G90C30h/7lcgOb7dGjRynP7aVLl9TV1aXr16+ndlzWRoDq65Qcj4v/R5ulXXlWAOqZb4WLJceU2wEg8bmnecaVA2/LJyZ6t7u7uzU3N6e/+qu/0sWLF9XZ2dmSq4d6cwYq/XdmFT0Gsa/xDCqJ1CA+32gOhLRrLypF7dD8CC7V63Vtbm6mY2+Li4taXl5uuebao7qkI8Hi0STMo5/DjWANxwo8MsYBJz/nL0nFYjF5KPH++fWLHhLO/z43fX19Ghoa0okTJzQzM6NSqdTi9UMh9RBkr8e993GenSYckKFEhZXPaENSUoa9rtxzzJ0fk6RdACbWCObvdRaLRe3v72trayt5KTAqfD2d1vh59OiRVldXE8jEbUEjIyMqlUothnncJ/TRAZd2IAjvRUAtKtOuYHd1dalYLKrRaCTvPfPXbDZbhF5kht5uLlqN96Al+jA+Pq4333xTq6urunfvXjJQfT9H3hT3AcX3b+ybz2EEfSLw7O/5Mz5OB6JzPCwnLL/NgqLgvMMBDwcxpaNk9Q7W8izKpyvr0lGkkwt2pyeUJekorD7OFVE6bkA6yJsbk/OGCKA2m82W4zKE6bvXkgg9vxnkpZde0k9+8hONjo7q4cOHLUcDPZrDj1mguLgSxZE2QCP/QekhBw58GqB7eHj4seNo4+Pjqtfr+uUvf6n/9t/+mz777LN0vIw62EvFYrFlDlAgiYJaXV1N/B8wnCglFM/BwcGkWFGon8SknZ2Hx8kYP31gLPA51hnwi6NqyJJLly5peno6tXX27Fnt7u7qj3/8YzquBl1Ca+vr6ynHjkfeNBqNlLcJsH9sbEzXrl3TmTNn0u1HgFbQkBtsAwMD6fgcNOx8AfBOOoqswmnQbDZTVFAEGpANDorC52q1mh48eJAAPYzP/v7+ZKg4H+7t7dX29rb+8R//Udvb23r77bf1wgsvqFqtpnc2NzfV3d2dksz6Pnd9SFICXaPB5Qo7x9yhf9+LFy9e1DvvvJPyCbru4n1n3wMsUU/8LoLU8Gb2rxtAGBjQMPoJRyTRNV1mQWvIGL5jvzsIFnk4c0MfI1BE3dCq660+x85n/xJKlJft5KqXKINzcjUnH59UcrLe5Quf5eqKeg805PrIwcGBTp8+rVOnTumHP/yhBgYG0l5mvztg48a872sAAelIXuV0Au87gIjrsi6/3D6Jehs05A4V6YgHQs++t5EfHNv64IMPdOvWLd2+fTuBy9TtkZHRqUhd6IW+V+IRdHdGOwDkexm5cenSJU1OTur8+fOqVCqJl8LncGi589dtg5y+5wAix5npa3SCRb3e9ye8AfkGIFmtVjU1NZWOEC4sLKT5gYd7apOFhQUVCgUNDw9rampKlUpFJ06cSCdYcOpLapl3CvMKDSKf3GlI3x2MZ00BcXAMra6uqlA4zHnY39+viYkJTU5OpnHjDET20C9kJn1ynQe557fexn3JuJx2nd/G/x3cjPYOTsNoG0CLHpnqbZHnuFKp6OTJk3rzzTf161//OgF70M2z6u/+XLTPGHO79yLPPI5HPg3/9PLMybtzRhAdjUZ1NDT92djZnAHmz/iC0x9+gy4/enR4XeXZs2f17rvv6vLly+lzn+CcYZrrP8UVeH/ejSbeATCITM77nhOI7Ra4neB18ITNuLa2psXFRd29e1fLy8taXV1N3l9viwSocXNRH/1h3JEZFgqFFIXEpueqXxB/n2cUHcAl5mdjY+MxJdC9v65UV6tVnThxQrOzs8kAcYHsG9MZiRtZsV5fH/dM059Ik8yJe3ygy2jksXaxDc/hgNDq6+tLwF+z2WwBQR2M2dnZ0fr6evJSOJNFkfek9DC4OCZCkjF+Se5dqVRaPDXudfa6nFk7zcQ96jTgdOWC1N9zTw3jR4hFIeDzG4Fabyfua6dJohrX1tb0j//4j1paWkp07kBrfD96OlyJ933p37cbM9/nQD1fM+9DHB+fx/58VwUwxekCpcHpkn66guhgEQARHsfIh10Z90g9jD8HmT28PK4TSl8EazzKqdk8MjD5338DLlQqFRUKhRSl4ACb8yE+P3PmjH70ox9pYmIiXdOLQknx/DeeWFhSimBqNBqJr6MI0z4ygnVw5ainp0fDw8MpOoqIk+7ubi0tLemnP/2pfvGLX+jDDz9UvV5PfJ+9CR/gaBt1ra6upj09MDCQktHu7Oyk485+k1mjcRip09fXp/v376d9yHHHQqGgyclJdXd3a2VlpcWb7GvvDib619/fn9rY29tTpVLR2bNnVa1Wk/JbqVT0yiuvaHp6Wh999JE+/vhjrayspMgWeALRONCZr+vBwYE2Njb00UcfqV6v60c/+lG6cW5+fl4ffPCBbt++nXJXAIBBbx4BDOAnqUX5d+W+Uqkkg4s1hq+5wQbY5vuO+eAoOvuVfeDGMXSOrrWxsaHf/va3yWt++fLlBLAAHkbdiLkCgGRv47X2NXSQp1A4BAI3NzfTHDiI/PLLL+v+/fv66U9/mngF4J/rrMxjNDbZu+xHB5ac5+aA5o6OjmTsEllCtLokbW9vq1artQAMXg/8zg1/N/Cc19MXvmc9XIeLRsZ3KQO+bsnZC5QoH+Nn/N/O/jiuLS+scTvdI9ef2Dd+oLepqSmdOXNG586dU6PRektZ1Bepw+WY00G7uXHdAH7oYEgENqjH9xV15YxP17f5iSByR8dhtAr5XO/cuaNbt25pbW0tyVIHuWJUqo+BfQnP8DV1nczXifojsAcPHB8f1+TkpMbHxx/TC3DE+GkL1s8BP18HxuwOF89V58cco9M9jjfyAORaf3+/BgcHVa1Wtbm5+RjAgo1AXZubm+rq6tLt27dVrVZTVDIOZuaEdXDe6nTggLof96XfDoTRH+bTnWncWn1wcKClpSX19PRoZGSkZc69Xan1Rj/AR/53eeb6WKRb19F8z+T2fW6fux7r9ORpFtzm9Oegi/39w/Q0fX19Gh4e1tmzZ3Xr1i0tLS1pbW3tMdvpq/CrWOL4o62Qs1MjH/2q5ZlzLHmJxlIsbthFw8gVyviOt5dj5M4EITYU0+eff17f+973dObMGXV0HCXq9jrc6JPaA02RgfiC+Kajjq6urhRJw3fRSxAZf24D5ObF++Z/c/RteXlZ9+/f1/3797W0tKStra0UfkiC1kKhkJRQN2757WBGjFZyJZijhqDF5XJZxWJRtVqtJeGpG2jcblGpVFStVlN93OQDQ80JjcHBQc3OzurMmTMaHh5Onl4/KiYpCSePVHDgAcGAEu6CBsbmjMrXwTe+My5fRxR7qfVImiusrjh4Im8EEqH+jAHhRL+5cQklGUV2cHBQy8vLkg6Fqie3ZQ3cu7O3t6eHDx+mJN9bW1uamZnR8PBwulqavrLH6DPGmCs3cT+5UeFgjCs4uf0GuORJzakzMl7mOoI6rhi58Ml5Lnp7e/XSSy9pe3tbP//5z1NERgSMfT58/+T2pc+D8792/WN94ly4IhgVvlwUodfXjn98G8VzqEB30lHeE/6P3lbWGHDEFbG4J+OcSkdKjodX87wn8gbcha/RV3ggddFnV/bgp84rWeNqtaqurq50ixrPQntEJ25tbWl/f1+Tk5P6yU9+oqtXr6rRaGh9fb3lGmCUkUajkYB7IoCc/zBu6XEHjyu10iG9A2x0dnaqXC4nUElSysHwhz/8Qf/n//l/6vr164mn48ltNpstkTLkwnEARJJ2d3cTT0XhZX1xhrA2zWZT8/PziXaazcNks6VSKUVn3rt3L80fyjQXILiclQ6BduaOOdjc3NTg4KCuXbumqampNE/kOCKSCYPjf/7P/6m7d++meYOGIhASQfaNjQ396U9/0vr6uq5evarJyUnNzMxoZGRE9+/fT8eRb9++nY5PITswstzD7fk0AMc4rlav11v0CvgnewSA0w0H6Jz9xzE9xsRxP3gsR/rZW9Khwg+Atra2pueeey7pPQcHB8nrzL6GBuHFJCn36EQHNzGktre30/vweehjdXVVg4ODeuedd/TgwQN9+OGHjxmIHv0D3QGculPKdUDoBTqOPAHe5UYOThpymlSr1TR+P+LBfLg88v0Z9TKXWaxPlDXuAGSPMR72G/MSDePvujyNkZQzwJ+1/q8CsjnPp64IVrKOzD3rBB+F709OTury5ct65ZVXNDMzk/gXEUvS4+BSzgB0+ylnTLvzItovOCj8x5+lLtep3XaCh9AeQEOhUEjHpgBZJWl1dVWLi4u6ceOG7ty5o+Xl5Za1A1Ql1xv7wKNufMy+ZyQlx6wb+6y1A+o4XBqNhk6fPq2ZmRlNTU2pWq0mfhLtOHgEMltqvZE50kDsJ87j+L3rqt62f59bQ3h3pVLR2NiYDg4OtLa2lk59uKOFPU6e3Y8++kidnZ06efKkzp8/n2w19CDvo9tu8B8cGXzn0brb29vJKe7gutMLY0De7O7u6u7du9rf31e1WlW1Wk2pMLABfM/5/gLEcnvG5Z3TgY+DtXX+Efew02bUoxwo8uL9pA3/nz3k+7a/v19TU1N67rnn1NfXp9XV1RQs8Kz8zYvTZLs+Rlst99yfQzY8E7CUazwyvfi8dzJuKh9kXPTYtjNSPsMz22gc5me4cuWK3n33XZ08eVLS0RXX3pa3kZvInJLhf0eC4XOO8ngyaTcM4zxQ2KxxvE4ELuB4FgWMG9/u3r2bru+s1+stifGiYedGHBFdbC5XSHiXefPNd3BwkJKwocTXarWWdn0zIkQ6Ow8TzhJOjsfPr313ox6hfPLkSY2OjraE0MbnfS2cPt0w93l15uEMIQIjvi48Gzcf7/m7LgxdcLmx48IqKgJ8xry5MPdoIoxO75uPH0EXaYj8Kqy/e1O4uQnB4uuJYcX+cvpy5dmFk/8d9533i/G4guO0F4Wzr7GPN/KKXMHQGBgY0LVr17S8vKyPPvqoJcoj7t1YV+RnruBFhciFnK91rr/OO+K4Iv3HPcPz31VxEIe/nScw774HmGvneSiH8A5XABmjzweGqYdO8x3KlytQHuHIHvGweW/LIzAwHlgDPJuFQiHlVfL1c2WRsXd3d+ull17SK6+8os7OzhZAPobdd3V1JdAKkJc92dfXp62trRZ+09HRkSJDPIKxo6MjgQbwYaIriMbZ39/Xz3/+c/1f/9f/lfIAoAyxthjsgN60RQSqyzfAA3gM6+Z8sF6vp7YBSgqFw6jYgYGBFIa/srLSsocAI8bHx7WyspKAKhRPDAOipRqNhubm5nTt2rV0pJjxoSjv7u4mB1VnZ6d++ctfanFxMdEhoA/H3jzvDv2mDzdv3tT6+npKnjo9Pa2hoSGdPHlS09PTqlQqunnzpubn59VsHkb0AhpxFH1gYCA5c5g7DDcUfvhvPF7iORU975mvQXd392MRsBgHHJf0KC32DjT+xRdfqNFoqFgsamZmJtER88VejvoENMpn6HM+n+yV/f399GyhUEj6AslqT58+rbffflt37tzRysrKY7oBbXsC/p6engT+QgPOB6IxyB5xPQL+4Mah8+vu7m4NDg5qY2OjBRzne34XCq0Ja/3orBtOubad9nL1Qx+uQ7js+a7LcXLqSX18kozzcX4VeRj1FOjE687pJFHXrFar6dgVzjvqdAcRbUR7JNd3X0t/NoJFbog7r/ME2NEB5n2hXteDeNadYa4LAixwguLevXvpNmp/3+WS1JqLKLcOUqvt5DaMgwsuA9zRy02tk5OTyaES++HRSu6kjmuSoxXn/+g6Xr+veawzAsiMj7EAtvX29qpSqaher6tcLicnlUdO+fw0Go2UHqWnp0cXLlxQqVTS1NRUOtrtDlr6FfVY6eg4vkdlOY8EjIOPRxuQv4mY6uzs1MrKSnIQOT3SFxwAbgtAZ7moveNoOK5f5IPx70jvxz1/XIk6JjrTxMRE0jcePXqUUgR8FZ4V9VVvO9oEOZu2Xb+/qpx4amApMul2jcbJiMZVfDfH/H2j5yYDoc1xgcHBQb3yyit64403ND09nRRqN+bbjcHRYtqO7UWB4YVNAOoeBYyPu12J89juPVcWCCu8f/++7t27pwcPHqTEbe699hBsjul5tFBHR0cCGKg/GlZu5Pg8kUSW3E7twsV5nvB/bohYX19viX5B8UPJJFRyampK4+Pj6uvrS0xNOvIg0F+/7ckVbJTXaEgyP1GIxOi0qAS48sg4c7TBWJz+vU+O8LvijzLgRhxzS5JV2sfI3NraUldXVwLqfB0xGFAwMVwY69bWlm7duqVarZauMZ2YmEg3ZWBEYuhjkCBA2Gsu3CLwEcESF8K+5qwrkWwY3B5V4sLb28rVneNTvvcRgJOTk/rBD36gg4MDffTRR8ngjTd6xbWN7edon7XwvyPfiQqk803/Owew5/jld1nITeMgj/fT8+LAR6Az6XEPn3R05ElSi5D2fQxY5KHmnszZ94XztpxyCW17P6BDPyrkN6lxQYLLG+oAyCCq4dKlS/rrv/5rjY2NaX19PQFF7FOfJyKFCoWjkHdogMgQolIZ487Ojvb29lLiTYxfeGC5XNbw8HDaA729vdrY2NDf//3f6+/+7u/08OHDtN+lo8hJ9qEfmd3Z2UnHzYj84VgDHlWABEmpDvaI35DHpQZEgACeoLQCMhUKhwDc3Nycpqen9f7776eIqa6uo4s6aOfg4EDT09O6evVqSoCN7HMHFWBVuVzW888/r3K5nK7HJnKK8Tpt0n/WHdm0srKi+fl5SdIXX3yRDMtqtaqBgQHNzc1pZmYmGWM3b97UgwcPEt1Cj8wVkUZE9fkRU/ab8xZ0Ek9wjnzp6urSzMyMms2mlpaWVKvV1NV1ePPq9PS0urq6tLi4mOSL7wciE3Z3d/X555+rUqnozTffTLfdMB6AZXegFQqFBGSxh/zYmEfFsceRj9Ch85DOzk69+OKLun79eoo6ZT7cSEGOej4/50OsJcZM1BfdiHVnn+sD7AFu9iNCe2dnR5ubm4/JCupyeckecd6Uk3n+juvW7HHW2flmzvj4LkuUVzmb4mnsjCfV/1XkostaX+uoJ0MTtOP8v6urS5OTkzpz5oyuXbumyclJ9fX1aX19PdURQYmcvsJvl6HRiKZtj4CDBtDT4An0zfeH1P4oXw5Y8SNQMfFys9nU4uKi7ty5oy+++EKLi4va3t5OUY0+pxFEdieZ/3gfGSu6KLzbnYKA88jN0dFRzczMpKvfXZ+HV+E4gA9EkLmdke66oDuTXPf3NYx1+bh97A4KEgU1NDSkRqOR5Dc6e9QBOblA6gvmpVKpaG5uTvfu3UvgEjKQceBEiQ4xvxmTNv3otjudpdYE+Mz37u6u5ufntbu7q8nJSRWLxZSGA3pwx6zTnwOGkUbifoj/xxJp23/n8Akv8Z1Yb+Tz0CXzMzAwoJMnT6ajcaQ5yWEkT1sidpGzLZ6G30a76ln7IT0jsOQdyW2Q2NHjDKX4bK4uf8bb9aNdlUpFL730kt555x2NjY21HHGiRCAgGnS5wvsuJLx/Xj+AjQsY3nElL85HLFFxkFrDcfm7Vqvp4cOHmp+f1+3bt7W4uJhAGm/fPW30zb3PhOKiLMdx8b8LVRgczHdnZ0dra2stBngM7XajrdFoaGVlRWtra+lIg3TEgJgn+jk2NqaJiQmVSqXkgY5nnnn/4ODgsWuCvf/HKWOx5DaUG6MRYPIfjEOeZc7ooyupJLjFM+/H4Bzhd5pBmHo0SKPRSJ5ilEmAP49E8vXx4xeNRiMlBXSFinlvNpvpJiKYPm1gaLjh4fQc953PnxvzPsd+LXqtVnuM7/he8c+cbnOCg/adaaJ8nDhxQm+88YbW19d18+bN1AYKGW058JjjZ5EhR4XUPX1xHHE8UfGM9Jnbr/HZb7uw92IEAsoA32FUuZIoPT4Gn2v3TnpYvisiUmv4ceR/1MlvBysdXIjt+jPsg56eHpXLZe3u7iYQlDFypA1eRcj4+Pi4fvCDH+jMmTPa2dnRxsZGizIKPfb19alUKqlUKqU9iyLZaDQSL+zt7VWjcZTA0m/l4jiapARWlEolDQ4OJqCiu7tbDx8+1H/+z/9Zf//3f5/AL8ADjBWMB7/WmLnhe5Jku3PCo3hZN+aE+UH+uLOg0WjNAcQxI2hjdnZWc3NzWlhY0ObmZuInGAmMWTp0opw6dUoTExOJTnkW4MsNJOkwavPcuXMaHh7WwMCAPvjggyTr/NIEdA6OjREdRdJwQKDt7e0EHFWrVfX09KhSqejMmTO6ePGi+vv79emnn+qf//mfU+JVePjW1lYCd9yzXiwWtb6+3hLVFKPrHECnn6xdT0+Prl27pjt37ujDDz/U9va2dnZ2tLy8rK6urpQjBX7ve9Zl4Oeff66uri49//zzyVhgLZkjjuX5hRV+xAJ6cb7pRpInTsdBgswfGxvTu+++q4WFBf3ud7/L8iU3mpCh7lTDQIqRkRF8hoajs831CknpiOHQ0JBKpVLL8U/n3y7/vC32C2vqn0cjAvqN0R8uP+L/X8Vg+Ndavgqg5k5Zl9UuM5wG+JsjQsPDwxoeHtZrr72WwIxG4+hyEnip59PLlZzBG50sfO96FboNAAt80x10rotKj9sl7pShznYR3dSHLvjFF1/oyy+/1J07dx67iMbb4mi2R6H495FWaYeLKpBlzOnBwUGKxNnf39fw8LAGBwd1/vz5ZEsw5w5uIa/jMVf/zXy1WyfXW+Je9rl3vQT+7Pq473+PBAOs7uzs1MzMjKTDXG5ra2spWhR+RpQzRy8LhYJu3bql8fFxzczMpBst0XeQrZFP5SKJXHeHH7uO5M5v16OgRfbj3bt3kx4zNTXVAkR5mzFgg3n0tDOU6OCO+jD/+76LOjvFgVLksb8T24nFdRm/lKXRaKRo8UuXLqmzs7Pl0odnLVEexN/tno9ttbNpnrU8061wsbFo6PCdK/Dt3o+GXxxQfN+JgfwDg4ODeumll/TWW29pfHy8JTQ9tpszTCMq6ovBxvFIHn/HQRa/AS4yHifGnGIQx+eKib9Dn2u1mpaWlnTv3j3du3dPDx8+TIZGTgCxIWFcLlRgRMPDw9ra2koGvEe3RGYvKXk1C4VCumIYhgBjjsoZhkGjcRiaidLl8w4jg1ENDg6m3BTcoEaEjwtCxkMbJPD0SB8HHhwAdGHbjvZ8LWASEQSgPo/UYI6jYHKG2dPTk0Al99i4MRtpGeGNQk6OJsA+n8eenp4ULuvKs5/nhcGyJvfu3Ut9IHIJQ9MjMmiP5LzS49fX5vZ6FNIOKEQgxT0jrixDx7QZ6T7ua99bUfBISolf5+bm9NZbb6ler+vevXtJ6BEB4fQRhU6uOO/JMekIplAi3/F9khtrHPN3WZgnBz6hdRRI/ifaDYAhhjdHmsEoZB1dOYWWAbGgHw/h9ggmN7TcCOdd56lERkCPHm1Yq9USOOR0jtIrKeXS6enp0euvv65r164lBbjZbKYkoR6V4Yon3q5ms5loUjrKeec8C/CA+lD0BwYG0g1wzEVXV5dWV1f1f//f/7f+n//n/9HGxoYktbwPnRPpQwJpZPGjR49SZAtRsM7vkZuslx//cKCRdQUsc6PLeenw8LDGxsbScbUvv/wyRYN0dHSk6NbNzc10PK9arer06dMtt9c5YOZgF993dnamnImvvvqqTpw4oS+++EI3btxIIA/9pb6OjsOjZMjSQqGQ1gs+tre3l5Kn3rlzRxsbGxodHdUrr7yi0dFRNRoNvf/++6rVaunYXUdHh7a3t1t0iWq1qqtXr+rWrVvp+m7G4kcR2AdEdFFHrVbT/Py8Njc30zvQH8lhkaXImWaz2SLjWFeuwN7f39fbb7+dkrizZ9kT3ATnjiE85i6ruOij2Ty6jtn1IGgfmtrb29Ps7GzKtzQ/P5/4DDyC/iKrisViixPI93xUrt2ohjYiSONRk25IraysaGBgQOVyWYVCQdvb26lep0GK98GdPK5/OL05r3Re5nW4/PiqxsI3UZ6mL8fJ1ie9c5zsfVKbOXmba9P1GH+vUqloYmJCs7OzGhsbS5FwUba7/dPOQM2NJa4pe8MdLh7ByHvIOGRHdOp6Ya85sEQ7bgR7HXt7e6rX61pcXNTKykoLb/axOXAXT1o4XUdallpBG/ZQ1LcZO47bkZERDQwMtDi+qcudHA5u+JiflZbic25f+Fiizhz/9zmQjm4F5Zgt0f2RPnE8VCqVxPPW1tYSoIRNhZOaep2mWH90q2gnuz3kz3q/o1OOtXn06JE2NjZSn0ZHRx8DRNrxOHfY007EEnxOcmuXW8e45/ndbs297uPqjM8gi/r6+jQ1NaXV1VX19fUlGfpVeHScu6hDxzHl3vX5iv1+lvLUwNKzeNafxIR9U3l9sR2pNcoAxb6jo0PValWvv/663nrrLQ0PD7cY2jlk3OuMf0fh7QZpnNjI3Ig48Y0VQQTaiUIkNz+RAKmDI0uLi4u6detWSoZHTgoAHTeA+RzlyQUC/9dqNQ0ODialB28rfQao4F0+4wice/xgcHgmfe7dcIxJVV1Rgnn19fVpenpaU1NT6bYgABSff6cb0HOEAwIuKlowpCcZ4r7+OaUsp7y4FzfSVqFQaAGO+Ky/v18bGxsJpHSaJwIrKsiuzNAexil/4z13o1tSS3JE7yvHVxYWFh47ulCpVBJ9cSyFsXK0oKOjI+XZytF1FEgUj8qD1nmOI3deZzTefc/63MU96AZJ3Nt4D3t6evT888+rXq/rn/7pnzQ/P5/4jtNtpBPqdQHHuHP8JPKVHC3n6smVnNL2XRbmAYPUlUASJaPYdnQcRS04KOTANJ8RkQevgY6dZhDYGL8OHFGIIJGOABQHByKQx7z6vunu7k65Dh4+fJiOkzlNEkm0s7OT5mJubk4//OEPNTw8nI7/OI9kr/f19alarbbQNPsYGcj+BYh69OiR+vv7k+IGaL2+vq5C4fD429DQUAuAc//+ff3H//gf9dOf/lS1Wi0dS0O58egpQCV4NnOxubnZEkmDJ5lIJU/0jfHALZYo/oVCIfGOer2e2oA+8Kyurq5qamoqHb1bW1tL8894y+WyOjs70w00fX19mpub04kTJ9TX19dCC5LSsSXo0cdA++VyWSMjI5qbm9Pnn3+u3//+9/riiy9Ur9eTcu40yXusKwZl1H02Njb06aefpiOEL7zwgl544QUtLS3pww8/1OrqaoqEgudSJwZTuVxO+8Sj1tzwAgTd3t5u0QtI7rqyspKO51CgL0A+aNz3M+vbaBwmLf/kk080OTmp/v5+jY+PJxAR2nYjBIDl4ODo5iDkuwOSfiQU/cSPXHLss1gs6qWXXtLdu3f1s5/9TA8fPmzZvxT4TUdHR8uNgRjaLifcOIeXuYOOveaAD7oFPAlnDEcg2LPMoQOUPm43mjxKLOok7ihx3Y82eZb1/EuRE1J7Iz0HcnyVktPbnqVfPtesv8vyKJ+RLRMTE3ruued05coVXbt2Td3d3UmXazab6Xp418F8fdrpnccZyPCY6Ex1niEd6ToAOug3fgSJgiz2qHHfF+hnOD0ePXqkpaUlLS8v69NPP0257/yoNONCBuAYl46uk3edzY/ZeR6farWqzs7Dm0jRHTiuLCnxy9HRUU1NTenEiROPRVI6oOTR+L42bjcwrxHoyNFXfM9pyOthv9Pe1tZW4jn0z8F5ePns7Kz29va0vLyspaWl9B1tERF7+vTplPtxaWlJxWJRW1tbGhoa0okTJ7S+vt5yBJjUJg4EdXV1JdnJOHAckhx9c3MzrY3rC37yAv6EbrC4uJjk1sTERMp9FefJHebumIpBAu0Ak9y6oNvkfuL+oa649t6Otx9tQPYe4/ajiy+//LIKhYK+/PJLPXjw4LGgjKctT8Mz29kfubp8rM/KP58pYskbpDEXWJHpUnIgS6zL34vGAIo8ERLDw8O6du2a3nzzTQ0NDSWPrBvbjvr6ZHufIxH48644xTq8HQ/zj5EurqDEMXp9UZh4O9JRHpwHDx6kazsXFhbS0QpXICKgw/dR2Lgw4hiddOSZ8HGi2ElKBlV3d7c2NzeTkePPM6bIvGFcbpwjzGJY4sDAgMbHx9NRLPKMuEKXoy2UPKKeJCWBTr8cmPINnAMbfGNFA5US+xPBhdyGd6GD4kg+EgxFjCn2Q87T4n3yaD6MHHJZMHeupKL8IoTo8+7urtbW1lpAv0LhEFySjnKqOL0DNqJwxCg35xOsO58DODpt0j9Q/XhTiJccLfj8Rg+Rz7+vL16U3t5eXbt2Tdvb2/qHf/gHbWxsJJqKoFkUQpFf+GculHP9fJJQiAad9yHy5e+ywBtj9Cg04byK/RxzBDhwQp0ostABYFCkC193BzxQziIP8nWhDgAe+hwVqlKp1DJGaBWwBAUL3looFDQ6Oqp33nlHp06deiyngvPZYrGYgHT66wZro9FIAI+DzA6OwSsY/+DgoAYHB1uO3Dx8+FD/9b/+V/3TP/1TupqYuaIdDAJJCaRGce/o6EjHpOgrUTWA5A7gOfhHtBR7qlA4BL4GBga0uLjYApCwDszx3t6earWabt++rYWFBW1vb6e8SJJ0586dlts0BwYGdPbsWZVKpXQ0sK+vL4X7d3R0JOO/v78/te2Ap6Tk2Lhw4YIajYaWl5dThA204Me1AaKjfuHjBny8efOmfvrTn2pjY0OnTp3S6OiohoaGUn4jknx6FNna2po+/fTTFC1EWwAuADkYZ9yyx82XgGlLS0va2NjQzs6OBgYG0vp3dHQkQBQe7PSOfMLgQE/505/+lC72oM/sJ+aXPeVRSdCeG6l404leg08XCoUUIcf+4EbFN998U+vr63rvvfdS3ijnTR6xxREYgESXpdEwdPnr+obz4yiTqZNjsuTXIsoRHujHZWnL+SK8x+Wn9xH6ch7GuF0XjmP6rsvTGILtjMNnKU+SrbkSnVboYBTPbYbMkw5B8/Pnz+vcuXM6ffp0i6EcjzT6ekVnH+N0HcP19qg/tBtvBIxc7rAHHcz0dwEDSHQP3bnM8Wjg3d1dLS0t6f79+1pbW0v8wyMtmUvmDFnO/5HWaRf+0dPTo1KppGq1moAiADWPhIR3jI6OptuOAaZYB5efOZ0q6lzxmeNoK65xO9pmfC67WSefJ2iOwlF5jry5A7pQOLo9tVQqJcdAvV5viRJqNpt68OBBymeIrPC+eyQv/eMUAxHPnkMOuc3ReLdzpKOb95AvAFsrKyvJFok2KH1gr7ndFHXAaHdF+59n3baC7v35aE/4mvi6OwDm70V+7PaxdKQPDw0NaXR0VBMTE1pdXU3H/5+15MbK72gbOL/I0XTs+7OWr5y82zsYJzYisryTM36cOcZBSkdMEYYwOjqqt956Sy+//HK6tj5n1Hs/HEzwkpu044iKuiBMwC4YM8yQd3OGoI/TNwNt+dED2t7c3NT8/Lxu3ryp+/fvp0ilqJQ4YOBHCFwZdOJmU+E1cENGOkqY6+d+uZXAkWxAkULhEHzo6OhoueLT2/TxIaScXhjT2NiYRkZG1N/fn6JvooIY6SUyMCJpXIjApHnGQaC4Nk4HrKW37WvnHkunRdptNFojxVwwe53SkTIK3aPQoziXy+Uk6L3vhL7WarWU9Jb96VEIDkT6taq0i4KwsrLyWFj14OBgElojIyNpDhkDRyTX19cfOxYQxxmZNHMWjyV6YuLjkPx2/MX/j+vma8zcY8S9+uqrWl9f17/8y79oa2urJUkk9OvtuXLg4+XvGLYb284JgNzYfA6f5t1vuzAXUqsSyxgcjHb6hP78OC3Pcb06HlZoC6PTFXbaYU/CcyIAj3cPD248CkXxOe7u7tb4+Li6urq0sbHRkn/GwRC/GavZPDy+9vLLL+v1119PYL4fwert7U17ulKpqFgspuhOeIDzY8aGh5w93Gg00tGiZvPQ2C6XyxodHW2h19XVVf2n//Sf9A//8A8JDAKI6O/vT3IFI58QbVf0GC+ANqANxw8x3Gmzu7s78QdusnMvJkpys9nU8vJyiiD0iziI1Nnd3dXHH3+s7e1t9fX1JQ8848ZAHxkZ0fPPP69Tp061ANhu8LBOnZ2d6QgYa+p8h7UsFou6dOmSDg4O9LOf/UwLCwstNwG6HGUNmRcHRXGGAY589tlnWlpa0uXLl5PS3dPToxMnTrQAJCjF5DdkLqFh6Ui2ul4CXbh3HP2g0TjKhcU4iALr7+/XxMREGqc7qrgmGvp49OiR7t27pz/84Q8aGRnRiRMnUjQ0QBQOKeaICEbALt936DL7+/tpTaFBj1IvFAoJfDp9+rTeffdd3b9/Xx999FHa727I4mzq6elJl1QQQcUcu6xxHYu5JTLbDUF0QTd+4Efc4lsul1UsFhPw6MA3bTEe6mQfRj7rfYQnROMo6qS+vjzzr608rdGTM5qepkRjFdqJcs0duehzAwMDunjxoubm5nTy5MnHAH/qdhDSddcoe3LrHh13Ob3HQQHa8naow+naQQxJaY9xhBVQxsfLXvYjcPfv30/JiF3P9eJtIfNz6+VgCZckVSoVTU9Pa3BwMOWF29raarFt+vr60hE48uQxRgepXR/zdn0f5X7Hz/zvaN/mgIZ2gAN981MDfO8XkBCxOjg4mNbF15oLlfyoHID22tqaBgcH1dvbm4IziFiNYLkfM8ReqFQqyTZjjSOw5LTp9hd0JCkBXZLSDXGDg4OPzY3LsnjiwmnZS+R3rj/HCGLX+6Jt6bady5toT/tYpcfzukXgB34/PDys0dFRTU5O6ubNm1ms4mlKO1snfnbcu15yuMXTlmfOsXRcRyNTc8Ea33nSZw4+EPo3Njam119/Xa+99lq6os/BFGeaDg5E8MH/dtCgHROPkw7DhqFGj6QTdPSMx3l04nSvLu9ubm6m2xXu3bun1dXVlmTCKLx+tEQ6YkQo0xhsLuDcAKP/LviIECASpdFopCNRDx8+TAotHnr3snNEjogTGJMLUSKRUNAYE4pstVpVf39/8kr4msTN54w7rh1KvXvaUUzjZo80EunSGcdxikoEDfnMQRgEAeCkM3Le9QitQuHwmspSqZSARdaYNSCRMHMaDXfm3Wm0UCgk2uMZFHmO0dCHrq4uDQ4OJg8HSUkZJ+tNMuOoPOXmyRUgDwGGZiQl7wggQVyT3DpG4R/Xzb+PwHBHR4fGxsb0xhtvaHt7W7///e+T4ZNLJu5t5wSK047zmvi3CzgfV45Gc7wnjuu7KG7YR4UW2kKR9Ju84Dkce4Pu/Bn3pjmw7jnDHNB1YIN+eOSez1tUqvmMZ4j46O7uTrkjAKh8f+C9dSNvampKr732mqrVajq+DKAAf6vVaom/OkDAcTl4JbLCr70HGOK4HAqfJ/+mPHr0SO+//75+9rOfaWVlRdIhcOf9IJEp7WBgeM6zeGwXuYLc6OzsTGAZvP7EiRMaHBzUBx98kCI2qH95eTmFzjsNOw3BA0l6DtDUaDSSx5WkmDs7O6pUKrp48aIqlUqLTgL94R1kvjnqS0RapCsM/b6+Pl25ckWFQkG/+tWvdO/evQQUAIBSF5dkOD2gUKP0wzNXV1f1ySefqLOzs+VYO+vqR10ajUbKw8TNanwuHYI+jUajJccevNajc/wSD+gLr3GhUNDIyIiuXLmi/f193b17V9LRMRP2OoYONxQ9ePBAX375pSqVSkuOKZd3bjgxlnq9nvrNWF1es3+d1yBLiazo6urSmTNnUr6ljY2NRINRFrFO5N7a3NxM9cIfPPoPPuTggMtn6JUxRT2U/FXVajXlLHPZBL9xJ5DvXWjA5YIbMr4XfQzUHSPbv+vyNHKqnT72527nuOfjfEc9EOfXhQsXdObMGb388suanp5WqVRK+9IBDY/Qe1IfXNfJ6QE5vcrpINpj8X1oxKNCqcOBf3itR6uzp9bX1/Xw4UN98cUX+uyzz9JNmDn5TLsAp5wuaGdnIV/hMTwP4LW4uJiOb9VqtbSnOfo9MTGhsbGxluN+AB/YTvAVfqJeEG3D4/S/3Fq43ZzTDx28INIXPuA8Ah0dGT8wMJDy0DIe+rK5uZly5zoP4yjc1NRUyw2cOzs7Gh8fT3KOW5Hj5SCsK6AiegkOQ3R51s5lFo5id2LjlPnyyy+1u7ubItE8v6Dbqx4UkKN/t6mjPufP+96Iz/hn0KHrOoVC+1sVmT/a8qh3j6BnLXH+vfjii7p796729/e1sLDwzGCOP5+zCxgLY899/+cqTw0sRePNNwKT7dENuXd9c+W87l5YuL6+PvX09GhqakpvvPGGXnzxxRZQKRpgOSPTjbYo9P17/zy+T58gct/8zEX0VEWCc2+Hz0UUVigjJOq+c+eO7t69q+Xl5cdufoEwMbwBCUgwCzDE5z4en5dopMJsms2mKpVKuuKyXC6r2WwmBu5MGOXXNyH9BNDw2/NcCfd+lEoljYyMpGu8PbeEG3pR0LejJebLj3b5rUGuZHvxthgPax7bYjxOk1H4xM2Okk00Aoo5AgXDBJphjzFffEYSvFKp9JgHjboAICUlJR+adOUiKiR7e3taWVlJz0D3pVJJm5ubCUx0Zt/d3Z3CcwEYGW8EbyKw4//73DFXHjkAg2au3Tuc27/+v+87V9TpJ/t5dnZWb7/9tjY2NvTll1+mOYt7KSecnG5yfYjvObPPjSHyNm8jlhw9f1vFjz9RoF3W349CAUSwfiQQjvPMejvvjmvHZ9RHfzxUnjWMBhj7zSMHHOQkDH99fb0loTDtFQqHN7FwyyYA2sTEhP76r/9aly9fTpGHjKdaraq3tzfd7EUEiCuDHANmXpEB7AXGR3g7YBPHUwFaeOfTTz/Ve++9p+Xl5bQ2KJDk/mDsREuikJbL5TR+j/Bifvz5mBdoe3tbDx48eIxuUZ5dp6BsbW0lw0JSOoa9sbHR4rnkbwfbq9Wq5ubmkiwBeHKwAvDRjRWnLeZAUktUWEdHh4rFop577jmNjIzo17/+tT744ANtb2+nI+rctIOcg2bcgGD8RAZ1dHS05CFhDpy/ejL23d3ddGzuxo0bWltbU29vr2ZnZ/Xcc8/p9u3b+vDDDxPIzx4gyguDAZAXmkZpjmvEugMckg+kVColIBFa/OijjzQ4OJhuwAPQY6+QJ4njeRiKLhuQX+gSbqBEwwAZUK/X1d/fr2vXrunTTz/Vr371qwSuueebOojGwIHmOknUYVgDjyp2Q4ZnoOdooLihiF61tbWVwGb36qNvMP/oj74/kYXQvBuKXpfLyOiM/SpAzZ+rHNd2O6PHAZecvcF3EZj5un3zOXT5yn7o6+vT7OysZmdnNTw8nByqrndFm6Od4ZcbR+6548ae00+djuG3/n3uXepknBGgPTg4vAVvdXVV8/PzWllZ0dbWVouM9ZMKtOfRN8etpe8jeAFHhPf397W2ttaSvwpdkej+SqWSHEKMLQJ67GV+omM4rltOp4vrkdtbcYweCMB3yCKiFJ3v+Bqia5dKJQ0MDLTkbHQZ604ujsQ5sOz0OTw8nOQVc+r8DZ5Tq9VS/fBL6MT5ijuD+d4dyPwQxV0ulxM/lo6iNx3w8yT4cY69rzld2f92ADWHBcS1w/Z3J5q3Jemxcbk8YA1j/wDlJicnNTQ0lHJmPasOnxujf+b8sB3/aGfHPGv5yjmWchsupxg6o4IZHccUqQeluFgsamZmRm+//bauXr3acrNQbCPX19jnCC7RZtyM/r9velBz8i3E9p60MG78UthoHpa5t7enhw8fJlCJBKX+TBScMBv6CvAzMjKi8fFxSUrgxdLSUkqa5zmM6CPKx6NHj7S1tZUSfGMEoaTTF5ROEsiyeWDmrqQBFq2vr6fcEBRCM/1MNPPvhqDPbVwnn3v+d5Tcn3cFDUbh0UNOr15nVMoQsJH+c4zKx0N0AgI79iEqtltbW8kgcFAEZR4PAhEGAFHerudvYJ3oazxu6JFL0tGRgKmpKUmH0WUo5H7G3QFEvwUnFvf6Mp8O7Ph8RwCUOWX89Jm2fN0iUOXF66Y9P5px9uxZvf3226rX61pYWEiGPG3G9Y17ux2/gwb8cwfd2hXG1g4E/6rC4M9VMGgcpPGIMy/QCPQKAJyLREVRcWOfOvzor3vWAH28Dp7ztn1POz+m79yoVq/Xtba2lvaur1d3d7d2d3dTJJN0GIny6quv6t1331V/f782Nzdbov2q1WqizaGhIRWLxRbAodFopGgKN7qJisJrSH4c9j77kKT60PQnn3yi//pf/6tu3LjRYvgwF8zd1tZWmkPnUZTu7u4WAM6TdAJsAeAAtHV1daVcgRyVZa/DLxgTvBTDub+/X9VqVZOTky2yDQOCSBWMjr29vZRsm6PbrDlHtpBF0BVHAEkG7cYfPIKILoC4vr6+dNylXq+nq+45MuCJZ11ZZuw4gIaGhtTf36+HDx+2OGjwGvf396c9wd4CFOFGQo+oaTQOo53X1tYSX0c/AEAEGOL4Ds9AE+yLzc1NLS0tpaOO3hagpOd77O/vV61W040bNzQyMpIiN1hrl4Ou6znf7e/vT3XSHhFy9Xo9yRh0FM+XgWFUKpX07/7dv9Pq6qr+8Ic/tOhHLgcajcNE4jhOmBd3Drq+SxsOcnsEVrN5FP3gx2NpC2OsVqslz7xfguL5aHjHHbd853ye/clc8Y5HP7Ou7fjod1GexpBpZ/w8jZzL2QVPW9zpRnueV8npHdD9rbfeSjnSnDZjn9wGaSfrI8gTDWh+u84ZDWv67bzUn3FHeK6PPEvUP45+5CwOm4WFhQRiLy0taW9vT1NTU2mu2F9OjwAIOCYjTUdbDV7U0XF46cDq6qoKhcMLHDo7O5OMxuaYnJzUiRMnND09nW5CA1hxUIE58ot/PII/R0M5HdRLXA8+a2cPOGjc19f3GL/xOYD24OU9PT0aGRlJUbA8j6PCo8FxSuC8AyTq7DxMgn7lypWkv3keOGjAASdkHDKKnIHwRelQDnJM2oFGHG8+J0tLS8lxB71iBxG95PMYHUlxz8S55/nIZ3NrmwNhOjo6VC6Xs8ASxenGT3/wG5nKJSuFQiFdmnLx4kWdOnVKGxsbunXr1jPr8T4vToNOa+3+/3OXZ8qx1O5/3yw5r3tuk7mA5j03Hvr6+tTf36/Z2Vm98cYbCVRiM+RKBBr8czdSaN/b9P/5PgJPGA8Odnh7UUBEgIESPQOxHlD4+fl53b9/X0tLS8njyEbjWQ/tdACM+rjauFQqaXJyUleuXNHW1pb++Z//Wdvb2+kd8ikUi0VJasmpQfg2x9zcMxDbA4jwUEm8oXy3u7ur/v5+SUqGEPX19fVpeHhY5XK5JTF6jlFQ4rrmNmShcHRrHZvevYEo/9HQd4bP72igRvp2AcA7EfiAWbrX0+vjOT+u52sV+4RBJCmdQ0eIeNSFpEQrMWeRC1X6wbwALrGuMNf19fUUdeFIPYouiQP9hrC4LtGAY55QhFFe3EPhBkJUpJ4kzH0NfK49KoA9iuF39epVbW5u6v3330+35nl0mK+F72sHyeKY2ykjOXAs1h95htd1HCj1bRTWx/sJcEv+HT/S6M8DdHuEkRuL7GMAC5SgCP57+x5F6BEpbmS5sun00Nl5eOX84OCgNjc3E2jkgBLRhnt7eynikMiB2dlZvfjiiyoWiy1gC8rezs5OSsSNIkgEKnMTozr9+NTBwUFS/rhFjjw1KNmswY0bN/Rf/st/0a9+9avEV6Sj2yTJyxajMPjOj2CjiMPHarVairJCfvM9R5SYawAD5zEescTc+1HHwcFBXbx4UYVCQV988UWSV8xpo9FoAcyLxaLOnTun8fFxNZvNBDwBykCH7qEuFI4uKEDZLhSOvKUOogCsMabR0VG98cYb2tvbS0phDhhnvnmffg8PD2tkZCTdZOc39PAenmz2AWDDxsZGMph479atW7p9+3aLx9nnhwghSZqYmNDzzz+v1dVVffrppy1OI9YCpxZKMmCUR49xvAe5vba2pps3b+rLL7/U+Pi4BgYGUn/8qJ3fNuTebb+Ags84QsD6Y6RA50R/YZicPXtWL7/8sm7cuJG87JE3I1PRCTxHWtS1oAfmBQMleqSpFx7ifIh1ZE8Q2UaUB/XwTvzM/4dfxQimaIT53uLvnMf/2y5uuHs/csY65UlGPSUCFV+l+Pr6XLnx3GgcRja/8MILOnnyZHIWuBPY+yQ9LqOhKwdHWf/orORZ5025sUutCcihO9dLXd+iIE/pC3sa3RAApr+/X2tra1pfX9edO3fShULwN3izH9HmuDVygPFBw0TsHhwctES7u9HMHoB2sCVoSzp00oyNjWl2drbl1m7mmHmM4KsDAw5cxLVy0I3ioKM7u3yuc7Tq4IN0dIESfBKeTx+p1/c4wNL9+/fT2iFT4wkF5oK59BtaiUAll57ntoWPeBCB042nhvEcivC4aG9JR1F8jcZh5Oz6+rq++OILzc3NpXUh2ACZgQzDpjiOfzGnEXzFlvf/nQacd6Nzcfonlgjk8I4fF0c+kSICWemJ5NfX13Xq1ClJ0oMHD7S8vJwuUaKPzB31+Wkb1jaHTbSzNeL/8fOcnfs05ZkiltoBJU9qNBrf/rlHCkhKXsRKpZLOyZ85cyYZzk4gbhTmJjL21zelM9TI7N3wi8LEw4rbLRYbJY7XhbwvWIx+2Nzc1N27d3X79m3Nz8+nTeoEBpED8ni+C+loI4GS1ut11ev1JIQAqlwAcnVyX19fS+4JNj0ec98wPmeeu4cxumLkyinGlHsdC4WChoaGNDMzk448uHBzg7Edg/a/IyDjiqIr+6xpXPtIw15vBKAcoaafPjcYITAFCu2ztvw4IATg54af05krmn4m2qMM6G9Hx+FxG/eQ4vlAgcIAYb4QJjs7O+kKZ7xXHR0dWl1d1eTkZDr6RnsIpnK53OK5j3vWxx0BFISLJ2r1RMNuHMY6fZ1939K/42jGGXmzeXhL4ZtvvqnOzk699957mp+fbwGgcozaDZc4Pqen2L7TBn2OfWunqPw5lOmvW1D63AhCCEJLhUIh5XPx/QIvItoDQMr3G8eACoXHQRf/DW3QBkeE3bCEn7ly7oo7uRmIrkRJ8mNYhNmj1MJ3h4aG9Ld/+7d6/vnnkyLE/iQiAzAAUAmjmagd+o+ih/wiIgM+6tFg9B8ngSQ9fPhQf/d3f6ff/e53LYn9PbJQOko8zd9+TMdzXPm1xvBpHBx4NpE3KMeAZjGKjO8YM/2SDnkatyxduXJFn3zyScrjA89lDh20On36tK5evZoSM0tHir+PUVKitVqtpoGBgQQqNBpHCa0dSHYPMDy2UCjo1KlTKhQK+n//3/9XN27cSGsXDTnqBBCh7rGxMZ07d07Xr19P4A59xWAD+EAmO72xBswJNC8pRQ86gEpkEApvvV7X9vZ2y61t1I3sZ95Q8jc2NtKcovPgze7q6tLy8rJ+97vfJaeWRwWwlx3s9aOT0BZ9BjQaGBhIffVjIzjDPJ9IX1+fXnrpJd25c0cffPCBHj58+Fg0JHPYaDRSdC3RaA4GQwf0zwGjaADDW+Aj8DVPV+D0xI2GDpRSHByA3mLEZjQw6IvUerSbvvyllKhLR/sgfiaphc/xO6dn83es71n65cBzlN2029XVpcnJSV29elUjIyPJUPfoiCjvc/87gO3ABrSZG4PrBF6fAwduJEOzsb7ozIp6kN8a7HXt7e1pY2NDS0tLWl1dfSzqGLsBvbKzs7Ml6gnbhPFzFBteFWk16kLomPBD5ry/v1+VSkWjo6MtpyaQNT5/Uc9ijPyOujzzxbs+b+5YjXph1DvimHjGndDOy+IY0AUajcMUJR5NE53VtMkaOA1Ac81mswVYko6cGVIrCOxH3+DpHhXr0WyAUy43XS9nXPv7++m4/NjYWHLyEDGOzsDRbbdRcuU4Pdjbdl7O+jng6c4o11t8f8V97QCxR7ajg+AYYT1IfD8+Pq5CoaDx8XHVarWUhsTl1cHBQQuoSN0OZObsC/8/ZyfF+Ym/n8WueObk3XQqMnL/O2cAxcnPDYZzytVqVRcvXtRbb72lM2fOSFJSGL0vjho7o4zCPfYl9tkZQm6cvqFRsthMDkx4/QijaFg6Y3MCRRDV63XNz8/rzp07mp+fT1ciS0fJamE87nl11B8mHqNdtre39cEHHyQjyNcG7/n6+noKxaRdv8UJw4o5w3AAZOA9R/3xTLih6cae30Y0Pj6uycnJlpBWF5ZxXX2dcpuD/rjgpg7/3KNPIn3QXwdaGL8/52vu7fvfrBHjcXqIAh36wMCLIIYLPW+no6MjGQzutcBgLxQKLQmRPcwZg9kjhBi/dKj4rq2t6cGDB8mgRojD/FEKYJrFYlGPHj3S5ubmY/uBAm3kBC5CC2EFzTmNMfcuUH1/Oc1E5cj75H3xddvb21OpVNLLL7+ser2u3/zmN1pcXEzCgvVw8CLSYqQD76PPMescFZp2tOmfxfq/i+LKtP/ttOuGmvff89a50e0KyMHBYWg9XlT36kbg2WWBe+sQxG6EOyAG0APf5MYT90ayn/r6+pJBTtu9vb164YUX9PLLL6uz8ygBt/Mfjq1Ch3zn0RfsHQx59zzCV6vValIGico4ceJEUjTq9bree+89/fKXv0xHWnd2dlqOybGfUOYxCpxnsA/gb4DGftW9g3zwdo9ylJQUKQBzxsWaswbIHY44zM/Pa35+PgFdrCHy7ODgIB1TJ6Ep37sCyv/wSJRj+CB1ACx5ziPnExiAKLqFQkEnTpzQ66+/ro6ODt26dSvVzZw6SBPlyPj4uEZGRrS7u6u7d+9qc3NThUIhXTyBkg6tsLd8bl0+OZ9lH/E8RhyJ0Ln50gES6uFIOu/S57W1tRSlxu2r7DHWd3d3NyXyPnnyZEoyS0SYpASiMf8Ud27B/wGjAVeIHvN9x3hZ58HBQb355pva3t5OjhH4FKkVfM7c6cWaRecU7/ObuXX9Jhqmzr/cwKjX6+m2XfLFOI/0Y4dupMR2cvql67aRdvnbQaxvuzivjjLT9RwvOQPK3/HPntUg8veQRX4Dr6TEJyWl429XrlxJzjVJLbIGfubgXxyzG7Ouo0R5yRrnjFrXAfhx45k23MkH73AbhuckJeMXUNv39+Liom7evKl79+6lJPkeBc+7AD8Owvs8oIORyJn5cD3GgRH4DUfclpaWUvJugKvBwcEWngR/j3uYeYv2qOuLrl/HPeRr6BEjUmuOyUhbvp5RF/a19bVxB1ukA47Vc5mOR/Q0GoeXeMAbAWyQ0Zubm1pdXU236u3t7enu3bstTj+ilFwnj32OKTqeNG7G57xxZ2dH8/PzmpycVF9fn6amplqcKc1mM1160Gw2tbKy0sIffB3jHvO2oWkHCN3mxW5C9jDemEsq6tm8zxwUCoVkF7le50cSaRsArlAo6PTp08keRx5QL3vFbdpYjrMRvo3yzDmWcozbP3em6MIrosSxrq6uw4TAQ0NDunr1qt544w1NT09LUsvtKHGj+8aMBJZD5Z1hR6GU8wo4qutGpCsz3ma7+fG+I7DwTKHMc8PBrVu3dP/+/aToRaZHv1yx2d3dVV9fXzIWYgg8ypYrZ5FBITBcgWFjwAA80XShUEhX56Is+Ro4SouXmgga7zvrPzIyoosXL2pkZKQFKWduIx35Ose1zH3PuGI4oSsMkU6j0I50wdzxN0KS/6Ow4l3vT4y4caMcpTf2Kxo5KKp47qErPLjc+vP/4+49vyO9rjPfp6qQK6GQQwOdu5maWRrJkmV7eY1seWb+2Rl/uR7PvTOSbFEaWSOJpEgxdATQyEAlZKDuB6zfwfPuftFs0jLb9561sABUveGEfXZ4djh+LUIfY4r1hd7cYHejDKWCdJfh4WHt7Oykk6QwthhjqVRK4eEYhT6/rkA6b/Dxeo2ePF7gdJenbPrezlOoozLu/cAAwDP0gx/8QIODg/rpT3+qra2tDG26l9s9T5cxeu+XC2P68VU8xecKHnjZXvi2GjTDXgdo83457UsXxhmGs9MzipKkDL1LWb4MiODKrdO6dBGdEr3J0Dv0Ojo6qr6+PjWbzQQqsY4APfxw3LEr1G+//bZ+/OMfq1qtand3N+0r1gfFgHc6kEX/SfVyYx/QH0M7Fs7v9XqanJxM0Uqnp6f68MMP9Q//8A/a3t7W0NBQprBqp9NJoAEAEbwdzy+GfKfTSfzfgTiPHmSM7nRBD4j1axg78r2vr0+1Wi3VoDo8PFS5XNbk5KT6+vr08OFDPX36NIEGgBDDw8MZB4WnQEhK0bwOYHA/+8tT2+g3tCidy6e9vb2UPg7NuJcWHeatt95SuVzWr371q3TSDc+AhvhNVBfp4WNjY3r48KEePHig/f391M9yuaxOp5MxvADtmEevIwitE9VMtA/0QoqZR2uRrsLzi8ViiqLq9Xp68OBBRl6z/6RzEAg9AF7Kep+cnOiTTz7RwsJCqsknKePcAMRxviFd6H7lcjn1CR3GD1BhTzMfHiHc6/V0/fp1fe9739OXX36p1dXVTHSIy3g+Pz4+L1ZPQXp4jBvCjJM5cTDBHUwxgijqmdTJajQaKXU8prADRPuc+Fqh5zlYngdQMN9RZr6sFvW5PPkf9d8on6MOnvf7m/aNdXSAhucCrN+8eVMzMzOJRj0q1uVL7I8bvlEXygM7ou7i10Q9M+oA/vw8e8Kvi3qROz7gF0dHR9rc3NTa2ppWV1fVbrcTn3Mnj78nOh6QbW6M8707OXg3fAIQdnR0VJVKRTs7O2nMXOdp4G7/5YFKeXPgc5anb12mU8b1ju/IswfpW+yL63XoS8xX/Onv789kHfjcw1O9dpPzGH8vqfnII3ihXxcBFZ+LyFPy6JDxxrmDx1LbCb2L90EbOMGxVfP0dX+fr6EDQn5PpFnX6V2Pcb08jz587XmXR3O5/evvcpCoXC5rYmIi1QUD0HMAyXXVPHvmMnvj22pfG1iixcXyCYpGBJs5Cg1X2srlsmZnZ/X666/r/fff1+TkZMag8Pf6347wx/fH/13o+xh8HLHP/jmfOaP1Z13GHPw5GFMoI6D0p6en2tra0oMHD/TkyZNU3NTv9zG6Eu99ICSSwtwIOheMTvDuGaD/eEYxgCQl7y5GFQULy+WyTk5OEgjmijlMCQWcCAOYmguDarWq27dva2FhIUU/uaGMdzhvbiOTy2PuzlDcmHVwgvl0kCEPaIp0Fa/3nG1+8rzIrGupVEpF+FgHf46kNM8wJwzjPE+oj8sLzbMOhcJFMTy+KxaLKeIhD4BlLViDbrer1dXVRAv9/f3pCGWMXj85qlQqpdQdj7Cjn1FwxUaUkgNfvkedD3hjLiPtuFLg65P3bhc0JycnqtVq+g//4T/o7OxMP/3pT/X06dNn6Jx3+Jj8OU7XjD8q2ZF24/z481whzJuHb7Mx36Qo5YF/KIw01taNe+bUo1h8z0PzzKFHvfAupxfpom6S871Y7wbDl+e70uRAMu/xiMxer6erV6/qb//2b/Xqq6+m9Bz2pntw+cxrwnDUuhuF0oXsAGBAKWc/422s1+vJI9nr9bSysqK///u/1x/+8Ic0Hgo3Yzz7CWFcw7x6vSfmhzXmVDJ4eQR6XI4AhJBixDsohC0peaLhe4VCIdVX6HQ6evz4sba3tzMRtIAr9P3g4ECTk5Oanp5O69rpdJIDBCWPPqGM7+3tpQLo0WiFTknT4F1ea8l5/9nZmebn5/X++++nItbMGXuDeS4ULoqinpycaGJiQjdu3NAvf/nLDIhHhPTBwUGm1gRpmZ4O6Pw6bz94JBD0CSjOPoDfvv7667p586Z+85vfqN1uJ1oG+ORd9AE6YI7oz9bWlv7whz/o6tWrKaUAPuCGu4OMpIsSoch4fO97PTbWDQOXtWLfvfXWW3ry5In+/u//PtW4cAAKnsP6QK8Uh2cNHRRlzzMe+EyMYGKOnd87Tzo4OFCn01F/f79GRkaSUYXuBt247PToR3cextRgl+ER7H/ZLc9o97+dd+fJtOfJ7Dwd8Jv0Db4XwSVA73feeScZgk4nrlNE2ydP53De4mPIm6Oo98fvo91x2die1z/poig8v4ng7Ha7evTokR48eKClpSXt7Owk49cdtzT0L2rGQatxjNhCgFe9Xi8TNTUxMaFKpaLJyUlVq9W0NxgLfIuDhqKO5LpU1EniPOXpWVF/y9Pn4/7Oa9EWizp3pH32N3wJ3gAdUJOYKNE4Luq4wRuQdy7jXG+n3EB/f3+qG5mnI8Nf8+Yyb1xue8b5dZ1oe3s7AbXcA1+vVCqp+DXOZuRu3D95tA5d+7vj+91e8KglH0cej8l7n/NnbFv0IXdKuI185coVLS8va2RkRM1mM8k6GjIqD0TOo7tv2x74RsW7o6ETkbI8hhg3NNf0958X+EURu3fvnkZHR5Ni6s/KI5jIhL0P/O2h4nnjuuzZ/j3fedRN9EK7kezPiOANn+HtJbd0eXlZT5480e7ubkbw89tDZfPm4fj4WN1uV+Pj46rX65KUjv+N68G9DoZ5/9m0hcIFCMF1AwMDCfhrt9vJk813MCSEBEorwiSemDM4OKi5uTndvHkzKfY+9jzBkMfEInjgz4jrkidA3bsevRtOs3lgQfQY5wn+ywSbexxR7lHQ8Zz7fDpYmDc+KQsE4rnBA1Eul5OB4Qov8+fM08EraBAm12639fTpU1Wr1RR+DLAEw2e9EW6VSiWdOBXXA8XEBVH0vuC1oV9ubPC8yDccfIt7M/59mfJK/6BZai719/frf/7P/6knT55kamBFQJIxxPFd5rGNYLwLsrx+xv38bQsSbwhSNzYjjXk6iEfmQdse7cC8Sc96xLjewV0UF8CrqLA5SOnrMDAwkCKV2u12roHm4NDAwEAqnM24y+WyfvCDH+iVV15JRh4RFtJFQeJisZhCuql/g9IIv0Z5gPd6sWpOCQOc4TkAM9Dcz3/+c/2f//N/0j45OTmv/XR2dqa9vb0UQn9ycpIUN2gNEIl0J0BCFNKzs7OUAjgyMpKegQGwvb2dMRLgCy4LHOhjDiYmJtLYxsbGVCgU9OjRI21tbSU6AAgjMgMHzdTUlG7evJmJNjk6OtLe3l5yhrBWpA06kAVY4wcOSBfAJ2mHFAOP4D5rPjAwoOvXr6vVaqnT6WRC9ovFYkpBg+9TT6FcLuvOnTu6evWqtra2dHJyXmibaDKXTxhcPpcOtLIn+AzlW7qonQGt8RxojjSE27dva3t7W59//rk6nU4K1+f5GDLMU19fX+or802k1cOHD7W6upqMPk4MYu0wYBknewy+6wapp0IzzrxaaexhUj9/8IMf6PHjx/rtb3+biZhyvRQ5Dn34GJ2X0wD0vA4adAmPioa+g2M8c3d3V9VqNUWZAX75OnrEWB7Pz9OBuI41d355WbrOy2558o3PPGKZ33ny/F8rA13fdh2jVDpP779x44Zu3ryp2dnZBGI4T/O1k7KnnEXQKcrsvL67PhkBjagr+D3Ml+8P13udf0UAwe0DeHSz2dTGxoaePHmijY0NNZvNdB/6JXaDG+r0hTl1HScCJW7cO9/EGTo0NJTqHq6vr2dkOXYlvMKdVdF+iHMW1yGuT7QdfF97gw84X/HnRqejPy/aD/TBo7MdTGeu4ZfwZ07iZM4KhUJKVywUClpfX88ESRQKhaRfYHPwTmSE06f302nH6dzHBN9hLWJz3Q2ZSY1HZO7Z2VmqJUU9YPQmp51IyxEUjoAXc+p6KfwyBkXQV48kZ50YuwNn0DXP9D74YWTuNCAtvlqtam1tLSPDkWvQovP8PFp8Ge2FgaW8zeQbIm5YJ6yo9PPT19enRqOh69ev67333tPrr7+e6rww2dEoz+tPBAIic/R+wkijgZLHPNzrQINwUVh8rPwNY/N8+DzUE6Z3eHiolZUV3b9/X5ubm8l4cWYEg3BPFfNEX1AMDw4ONDo6qkajIUkZBTqPsfvYXGlkQ1FIm6M++a7VaiVPBXMwODio0dFRDQ4Oan9/P5NuAGOIczw6Oqpbt25pdnY2o1w6cOLr7oLueYa2CzvmkM9cYfCQW1oMNXc6gyHF3FZ/J99zrd8bBQ3rFhF3IoFgUsPDw5laS84weXa1WtXo6KjGxsa0v7+f1t4VicHBweQV9vBlDL9YNNH3AkwXuuVEEIz1Wq2mycnJVAAe4QdDxaDKC+l1Go6C66uAxAgg+HVOJ3k04OP0vZCnrHlfR0ZG9Gd/9mcql8v6x3/8Rz18+DBz4lWkzahA0GfGG5XjPLr3Pl4GSl2m7HxbzdPSPOInFlj2dF0HeKAv+KXX6WHe/HrWyhUvnwv4mBesj2uCl5OIoL29vWTAujdMUlK68AzyvomJCf3oRz/SX/7lX6YUOZQ+5/mA0GdnF3VlCoVC6p/TB54t1hqPuMs/93rVarW0N37/+9/rH/7hH7S1tZU+h6cAKh0dHWl1dTU9i75IF14xj4RxGQEIhkOD62q1mr773e/qyy+/1IcffpgMZMYDKAP4zLN6vfODKxYWFlJq2+TkpCqViq5fv55AFpRIr72Ah/Xdd9/VnTt3NDg4mAx9Io2YcxQ9wDnokZRvIi25DqXTxzA4OKjx8XFtb28nWpWU8QKXy2Xdu3dPx8fH+tnPfqZms5kpNo387na7Ojw81CeffKJ3331Xo6Oj+v73v6+1tTUtLS2l4tW+V4gOq9Vq6vV6qSg1+gfeZ95BWh+gF82jj6ClYrGo2dlZvfvuu+rr69Nnn32mVquVZJHrJxiR0IrXb2H+kCerq6v68MMPNTk5mWqgoCf4HoauqLe5t7eXUm3gCS6HmXtkOOOVLiLa4Etzc3P6q7/6K21vb6fUPgda3HjiXoAwN3Y97Qz6hcfBJ/IiwqMxgi4FTR8eHmpkZET1ej3VW3Kw0HkWchWnnsuIaLzlAeyu47ysFvW2F70HHu68XLrcYfRNmq+dy3+iZ6anp1M9UNbWDWnvR/zxZzov9995OgB7y2kgz1iPeib99vdLyvCVSDvRQGZPdzodtVot7e7uJscCfA3eA11Lythy0Y70cUX6jGvoYzk+Plan01Gz2UwRNV6exIFb+ELU8aM96p/7976OeTSXR8Nuk172XLcN8pq/n/HkAZbwAQIAPEuASDOuR98fGBhQu91O98FX/Xt/l88ptBD1Ufri9BX5TdxPvq7cjwzodrva29vL6Bmub6ETwocvWzOn47yfuE/y1jECsN5vtxX8e6dBrnfA0e0cpwfpPCqrUqkknYTmTobY/ygf8ujom/Dbb9K+9qlwkSAiwUXjJm8TYtzWajXduXNH3/nOd3Tr1q1MOoQ/K06Uv8MNRWeCfp0bBQ44XTY+/y4abzA16WJxHTDySBLvVzRQeM7x8bF2dna0vLyszc3NpGTBnKMxOjAwkOpHLC0taXNz8xnmiId5fHxcg4OD2tnZ0cHBQQY55ZluaPGbSCoMESKM8EAUi+cFbakdQgQXm4YNgcBtt9sJdfaNBtCwuLioK1euJGWQZ12mQPh4fVP6uoH88nekxbihIx3k0URkIs5YIjNxMNXpyIX3Ze+DiaLAIziGhoYyReyhIeaR6AOv88McgfhDnx6aWSice3b4Pm+/uOfL1+Hw8FCbm5upvtfExITq9XoScn6iFAYV4+CZjDXSJu+N72b+PRXVwRkEelxjV6aYP39PXB+/z6/zPTI4OKi33npLkvTTn/5Un3/+eeJfDiQyX3l9pPk7nb6j58qfRZ8jrb/M5jRPnzHKMGo9MscNRRpziCfY5yrKB5TGOB+u2EaeAfBbLBZTmHhfX18qYulC3712yK6zs7OUngOf/M53vqOf/OQnmpycfMYgpPadF552byL7mH6zLxgT9Ebzk92Iom00Gokudnd39c///M9aXl5OgDBj8VoFpKK5rGE/umLpkZIeLeFpfIAWExMTevPNN1UqlfTkyZN0cpjzF1KMmAOit87OztRqtTQ6OqpOp6PDw0O98cYbunnzpn72s5/pF7/4hQ4ODlLanNcMnJ2d1a1bt1KYPAXTqT9RqVQSPUTDiuY04rzcaY85J9KIQwnyjPehoSG98sorevr0qX7/+98nWvSC4Mzx8vKyHj16pEajoXfeeUfNZlP/9//9f2tjYyM9l/egfLdarUxENuuLvI8KOHwX4Nf5a7F4XuurXC7r9u3bunbtmpaXl9XtdjMnIfpPvV5Xf39/KopNeiBzhdGJ/P/88891584d1Wq1VMcD/gCABm+kbhmpk9A89QA9WgmjCH3MeRD0zx66ffu2/vIv/1KtVisBg+ilhcKFw4JxEE3lz+31ehn5Cr24TI76Ave53oJjy+/f399PhgURBq5ruLMsz8B1A8j5lj+D57jsexnNZVtey9ubXyXf/hTyz+eaqAjoZ3h4WDMzM3r77bd169atzH4AoHV9gj65cRrfEw31CBZFI94N/rx5icavlNWReEaM8INfAtr7PURxLi8va2lpSRsbG5lC971eL5O+63IhRh57f7yfbi85HcMP1tfXtbOzk+o67e3taW9vL9W7ws7CtvIUb3+Pz2UEql3ninZt/O3PzWsOLkSdLdovDgb5e1yXcbDTgczh4WFVKpV0+AMy0p0hh4eHKXqUNPhqtZoc+ujz2BPMQ6VSSQC869VuIzj9OI27TckcuK0enfN8h261srKier2ua9eupbFSe9Cd5O6k9L3AdV5mxPvJOLy8CHoIoJzzzijf4/r753593Lf0I8pUdLFGo6GpqSnNzc3pwYMHSUa7fGMMeY7pSLuRjvOu+1O2f3Xxbj7z33lAE9+zyOPj43rllVf0ve99TwsLC0lRips+tjwQwQVkZF5R8D4PTHBG7u+JgpfNF1FhH68zM0AZ91ixGdrttpaWlrS8vJxOn3CG6koFfUHBwihwJYV37O7uqlQqaXp6WuVyWZubm5lwfGcKeI55H9/Tb7yApGUNDg6m6CXSq3g/EUtjY2Pqdrvqdrs6Pj5OSLivSX9/v2ZmZnTt2jVVKpVMClE07p2efO1903tzYeEGfqTLvM8ijeUpby7wLnuGP9/XMIIK/rkbw16clVooY2Nj6nQ6mVQd6aIQKobq3t5e5pSfs7MzNZvNRLt4McrlsqrVqur1elLwPdUFhhb7Cx1Cqwj7Wq2msbExzc/PJ/CKCACAw0qlkrz0HrnkgpJ1QzmhORgBoJvHayIYE/vvyg9zj7HAdXyHAeMRUiidpPi8/fbbqlQq+u///b/rwYMHaY8+T8mNtOm0EEElV3ycPnmGKyk+/pfR3JBzhUlSipRj7oja9IgYTw3D2EToktbp44bns198LZkP3uF0UCicA6uVSkWFQuGZAqRSNiJIUqqP5FECtVpN7777rv7Tf/pPmpqa0sHBQZJlDhhRTPrs7OKoeIxkiuJD20Q78R1j4H8cENAmESCM+ze/+Y1+//vfJ8UfWsLQJ7IVUIy1gcbYq/v7+6kuhitzrtz436enp9rc3NQXX3yRAAnkB/OBMU00CEptqXRe82d3d1djY2MaGRnR6uqqHj9+rOnpaR0eHqZIMsA0ZAvA0tTUVMZwdqWL07cAVDi5zNcZXgO9cq3XMXKQlJPnPO0bnYC1Hh8f171797S0tKSnT58m2peUAQtxML311lvpkIBOp6N/+Id/SOAG+4vmp6sBWCGrPWraQR7mh3l0T3W9Xtdrr72mO3fu6MmTJ/rDH/6Q3g1tec0t6ZyfHxwcZCKU4c+sA+mF6+vr+vzzz3Xt2jXV6/VMbTpAL1e6MYCIzNrd3U3vQe9AB6IW0sjISJI76ETslePj4wQCr62t6Z//+Z+1s7OT+IhH16Gj9Xq9JH+pQehGkgPXzoNZBz73e1gvNxShh16vl2qmoONFw9v3vr836kvs2yhHnR+/zBb1tqg/xebz5/fn6Wj+2YsAUpf1DbCWdR4ZGdHU1JSmp6c1NjaWWX93QlwGaES9MQ/EcH3e7+f7vGj5+Bx/lutzEbCKBjn8K4KX2Cvb29va3d1NeqLLbvg77/NAAZwINNf93InhhnccO/ccHBwknovjALnE3kcHY17QrfPsiWinxn3p1/i1efZong14WYs2htsCkaadLjxSh/kjY4ADZdBRXHdFbwd0K5VKunbtmhqNhsbHx1MUc6/XS6mG8H2XVZG+eI/Pp+uoEUCO8+k06frV5uZmilKGJn1eoZVoA8Z5isCSrx007DqA7xUHrpyH5tGEj8H7GPtHX6KuQCuVzmvSUlPs8PBQ3W43I08cK/A+5dm4ebzvq2jzX9O+Vo0l7zSf+d/RgJayGwYgYnx8XG+99ZbeffddXblyJSl5cTFovsH9vc4c2Th5Bpjfx/feX/8cxYbrfbGjcPDxSRdHt/M5yrPXZXIF++DgQNvb21pZWXmmVgcEBJEz5qOjIz1+/FiSkpId5wTUdWNjQ8fHx5qamlKlUkmn7cTIE18/Hyd5u668EfruiC5KC8Yb4MLw8HA6yhKFnPH39fVpenpad+7c0cTEREbg+Gbx+Y80FdH+aEzzfQQPIvPzd8aNmfd3nLtI81FoO2P3vnuaUBSqDiocHh7q6OhI4+PjKpfLGWPIx4PRxIkdOzs7KfwXQBCmzbvb7XbmdA5OdqMuCUZU3pwxDhSOnZ0draysqNFopOK5pBBQewXarlarSWH2WmV5wKcDQCgODuZ6Dj9MOu5zf2YEnRAeEUDLE3z+GfccHR1paGhId+/eVa/X0//6X/9LX375ZRLE9Je5ivPnCinrmhc2HAW201qkfeeXL6P5HLM+DgJDG87jUC7hEcwxfBUgypUL5oT0BFfYeSf77+zsLKVISecgUaPRUK93noLlnjx4moMUKK4UzwZkeeutt/STn/xE169fT+HbUpYPAEpAM4ALPJs9GeUXAP/Q0FA6sYV5lS7Sf0h1k6THjx/rH//xH1PxR64HeOIUqlKppLGxsQwAE5UQgAJArcHBQU1OTmpqakpra2tqtVoZmXl8fKwvv/wyAWObm5tpXPAtgAwAC2ihWCxqfn4+pdJubW3p8PBQH3/8sQ4PD7W+vq7T04uT6njv2dmZZmdndefOnVQcE0BvdHQ0HXzAOGOqJH3C0+0nWgKq0ZgnHCHw3UKhkML2e72L08VQbq9fv67vfve7+ulPf6rNzc1nvNLSuTxfWlpSu91WX1+f6vW67t27p88++0yPHj3KyHqe6yAdRhb0C90h81k/rx3Be3u98zTq119/Xe+88452d3f1L//yL9rY2Eh8i7EyD57WGvUnrisWL2phdDodnZyc6Msvv9Tdu3d169attO7cw950IwD6GxkZSfR2dnaRAsf/AF55Cj2fE7lbr9f113/91zo8PNQvfvGLFE3H2kEn/jdpew6GeV94F3TmEVCuBzgI5PzFx9tqtTQyMpJql0GznvoJ/cYxw0s9go6xOU+SlJyK/x5bnrEu6ZkxRL3VP6NFIObr9AF+BajKQUPT09NqNBra3d1NMgqac30vynUpC6rkGaium8R5iKCLy7wImPi1yBvXo1xH5R4HlrgGPtJsNpOTGqcFfIjoJNdfHZBDXtJvgGT2Lvs5D1BzHQ5gCR0DUMmPj8fW8WL8vh8um2PXQ6N+HQGQ2KKRf5mdlfe3j9V1u0jHriui/7LfBwcHVa/XU5S3B2o4qEb9NhwNN2/eTCexlctl7e3tpQhTd/7GU9ie9wMNRJs5T5eFzpzXo+utr6+nlGAfL89yR2JcL3eueGqfz3dcB+aHsbOOOOR9vzAXzwN5JT3j0GRt0WNZT5/bYvG8Rtb09LTq9XrKEPIo3Tz6+Kr/L/vsT92+VsSSbz5fQCl77DrX+H2lUknDw8OamJjQ66+/rv/wH/5D8i46quzv8efwPgdZ8pio98/viz/xGhe63iLQ5M9DUMA4fQ7wFKE0o6A4o+52u1pbW9P29nbaSD5v1PKQlLy+khJDjuAGyrunGRHqPTExoYmJCUlKxfZ8jJGwUVBJK8AQwHPH892IYiNXKpUUlsr9zuR6vfPQzWvXrml2djbV9Ygbz9c8bzP4OkZ6y/MCXUZTzG+8Pu+58b68713JdsMFRuK07iCiv5PPUVhJe2COSSeTlAQKta12d3efib44OztL6yldRD+gJG9tbWXoG++uzyMKgDfGSk709va2lpaWMkUtUS5IHSsUzqMk8GI7g3Vapu95ihf7ixYB2DyFzPcmz/Z3+RrkfRbH7PTBXN+8eTO954svvsgUAOZ6AKfIVyItucIXacZpOCpKLxtUkrJKFv13BdOjTqQsEOVAh6QMMOGfSxdzSlScp7HwXgT36elpKvwpKZ3AtrOzkynO6wY8XkEKY/tR36VSSa+88op+/OMf69atW8/sOa89QTQO4DvKDnV+UORcGUUpYi+68Qr/BVQCtNne3tbPf/5zffnll2q1WqnYcn9/f4ogIvVMujjq3Yt6xpBr9ifzgjwhutELZ6KEbm9vp2t5FrKUos7IO8bNMbtjY2OamJhQX1+f/vjHP6rdbuvLL79M6bbwEg4BGB4e1o0bN3Tt2rXUf+YcmQytuZOB/nlUEkAIwJ/X3GG+PXydOSPtF8CG9yDbhoeH9d5772lnZ0e//vWv01yQysc9a2tr2t3d1dTUlAqFghYWFnTv3j2trq6m2kEeveP6BOsGL3TwzT9n/+DFxWheXFzU22+/rV6vpz/+8Y9JT3Ajjn3BHHe73RRp7UA6NAG/h5ZIpfn00081NTWlWq2mkZGRNLe+h3u9XtKBut2uyuWyRkdH1Ww20x5jL8AbOOQCIMzXz2Xw6emppqen9aMf/Ujtdlu//e1v0/r7s+EJ6D5EydHPPB3M7/OIRTeOmSfvG8/wtMBarZacPFwf18LlmBs+8IoYUcX9XsD9ZbU8QzvK7thcJ4k//xZ9g6cVi0VNT0/r+vXrunfvXqrd5rLYdfjL5HCU836d2yixuRF9mU78vJbnpELHjBkXRLTyPiJJV1dXUzpaBE+dt3If+43SCNVqNaNneuQM4JR0Uc+JtSZFl7QsPxkV+U76F/osNgzOFYo+uxPP18RlmEeuRjvT5971U+YiRtXkrWfe+uYBjd6vCP55PUT+HxsbS8CSFzQnuoxnAlYfHx+n6GcinphD5AcOk6hfO+27/Yd9gs0ScYIIwPE8B/FZ9+XlZS0sLGhnZ0cTExPJOed05no0z0YOo0N5aRn6zXOYP+8HfXX68L76+x1YihhIxBzimCOPYL05KOTWrVspDXBzc/OZ9/j7YntZoJL0NYt3M1FsHJpPWkTREO7Dw8OanJzUm2++qe9+97uanp5OCnN8hhOsT74b9PxP89DeaIhehlJ6CFokfgcE6JuH1TuxuMHkm4ZIEVdo8YoeHh5qZ2dHa2trmRNfIKxCoZA85I7s8z5JGU8B7+NENgyVk5Pzk9sKhYLq9bpmZmYyhoQrm6QWSRdeAIQGkRmE45Fv7fONoeRKkheCZiNyYs61a9dS7RG+h3G/yJpfRh/+29/rRrgDKIw9ejhpeZ/nRfH470hzTjesYUTePbXLmSP9Zs49LL/XO/c0E8Z6enp+NDMpEYwdI7DRaKTCwghRBLzTN0qBo/L0HyHjn1FMcWhoSBsbG3r48GEyDik6juDnp1wuZ2rOQPeuODnzhg69pgg0QB/pPwY5/zu/QmnxCBrnI27A5ykAzkP89+HhYaqpUiich2M/fPgw9ZufSA9R8EQe6nTiPDKOn8+jwfNtt6i4OT3z++zsooizGzyFwkUhSsbhqSButHNf5MOSMhFC0ANGPMfVSkonbnm//TAEeBHGL0b4yMiIrl+/rv/yX/6L3njjjaS8oSR7ypCfJMLzyuVy4n29Xi8p3g6qITfwxFKkFP57cnKiSqWisbGxNOZPP/1Uv/rVr7S1tZUBsIgc7HQ6aU96Glm9Xtfm5mamzg3Fn7mfNep2uymCgxoXyCoHrnu93jPygN9+SMPe3p663a6azaaOjo7UaDQ0Ozur09NTVSoVbW5uamtrS5OTkymt++DgICnTt27d0rvvvqvBwcG0Pn6sL84dT7VivlzmO604zwNwQJ7DS1Hs4RfMEU6UeMJXo9HQ+++/r/X1dX3xxReJv3m9I045unr1qvr7+1Wv17WwsJCiZdgfgKHebwcAAVHGxsZ0eHiYCrVKyijvTo+Li4sqFov64IMP9Pvf/z55qN2gRdfo9XrJUcBaIkOgX08F84i8drutBw8e6NVXX021tXjP4OBgqq3Fe/k5OzuPqHXDw/l3t9tNNZvY+86DkIeFQiHxiqtXr+rv/u7vdHZ2pg8//DDpYhGA5Fk47uhPHg/3lN3Ip5xPu0Hk7+A50FGlUknz584ef5avkYNn3twodn0nT8Z9W83fHeVp/DzKvii7Xf963vO+bt9c/hKNPzk5+QwIiuzlXpd3ef31z/2dz+uv01P8jOf7HOTZSNAefUPnobmOgkw8OjrS/v5+ApK9tAVzFN8BDXp0lveZd7uNRfOxcB0yEn7h6wNPJiJqf38/RfjCqz31N2++/P88Pcv/jzor9zt44UAMY44tjtnnML7PZZcDZKyT25vOk1hTgHfXj/f39/X06dMEZjSbTR0cHKQSJg7wxWfG+aIP/f39SQ+IY4/PiNfEeex2u+lkOD73QA7uiY5olxsRyIprF/vnejjNacafGdc3jwdFOsubg7i+OEEbjYYajYa2trZStGqeYyLyhEg/X/XZn7p9oxpLrsxHweRGFws8PDysRqOhV199Ve+//34GVIrXs3DReOPZLoyd8fiC8rcDR1I2CsYX1gnPmYoTa1zQ+JwIRqE8u/cThYd0iY2NDe3s7Kjb7WbSNlA2eTYb2xHWvHkDdeY4eU8xarVaOjw81NzcnMbHxzU0NPRMUW/3zKDkOXjAGDGw3GNYLBaTMtXpdFJeKIZWuVyWpHTSz61btzQxMZHSGi5bm68Slk4HkU7zwJ14X0SYfd2fp8D4s53R+bPYJ44uR6HFZwh3B3KIlOAdUXhSwJZwSYxPPMxRCSH9Es8/yjtGASlLzIFHyXkxRwxlB0B5Pp6tR48e6dq1a5qZmUkCb39/P9FDoXCemuOKAgpxntCJCouDuW5IuMHB8xwocMFM870XFRzndZGW3IvEvqCOy61bt7S3t6ezszM9ePAgAQEuPJyP+OeRHrk2T6nkO5obPC+rOe15zQWnfeabufejid1wdI+Qe0WjYgC/5W8HJh1ghBeVSiVtb28nYx0a9Bo0zDXpYF5H5+rVq/pP/+k/6d69ezo7O8ucdOiGsKRUJBtloVwup6KTFDv29SU6CQVwZGQkyQxkA+DJ5ORkmpvNzU19/PHHWlpayjgyAFVoAEyemra4uKi+vj6trKxkPLd4/Jw2j46OtLS0lJwe0UHkdMqcMy8AP51OJ823R60dHh6mmm9Pnz5NHm0v0sneB3S7e/eupqamEh0xd3t7e5l6Xc4DfH3om4MmDo742M/OzlJNJeiSyDQHr6BLrwVVKpU0OTmp6elpPXr0KCNv4GGlUklra2va2trS9PR0SiMDvDo+Ptbu7q5OTk7SnoEH0nenV+YpGk80aGB8fFyTk5N6+vSpvvjii+S0KBQKmRPjqF/U6XTU39+f1mp4eFjr6+taWVlJz3Vez6l0JycnyZj58ssvNTc3l4mc8SLjpVIpRU2gR5FSTbQCP3EteFcsCO78FkPz2rVr+slPfqLh4WF98MEHybvvBl61WlW1Wk21CyVlQG72fpQd7izz5h5y55luWJycnNfRBKBET6R5FCDv4LlRPrpsZI55z8uUFV9leMd2mVEUdfFocObVh3mRBg+QzudtZmZGCwsLun79enK0It88atAjJSJQEG2bGBHoLQ+89Of4GON38HD+L5fLSXZwHwfzEOXCPve0NnT6ZrOpnZ2dlDbu76P/ODDg2/7bTy0rFAppDzPHPi9uvGOLcJAQgAdyx3XWSqWS+lCpVNTpdNLYGo1GOuHR9yv9j0BYBAnivEabkLX2PRlp1OnAnxllAddH/s28SBen7LoTDt0C29N1f+Q5c3l4eKinT5/q//q//q9Uk8r7QR1UZDt8mn5DJx5tir7SaDRUKpUyh0vx3Ghv59nQyPBms6nd3V3t7u5qZmYmzZ+DkrzXeZk7RCKdsnaeAuyRpW6ToW/hRHJbwveory80S3P9I0a18T7fq6x5uVzW+Pi4rl69qoODA33++edJf3Ls5LIWbZZvs32tiCUHMfJa/K5UKmVApR/84Aeanp7OGLCu7DgB5hlS/nz/3hmTM1k3MuMYohHn1zkxsnmcmPy3bxQ2Bson0UPO+FB4t7a2tLa2pna7nek3fUCBGhkZyeT1x/fHdaGoHRFLfA4Tf/r0qWq1mhqNhubm5pKXHa+qI9t4m90TD2gG40VQoMi122212+3kZZMuTg46PT1VtVrV7du3tbi4qLGxsUz+KZvMPRI+tsuAPZ+3SFPu0Y3fufEV6cHfeZnHSVIubXKtG9QRjHWax/hjLukPzIf16fV6Cbjw0ODR0VH19/er0+mkel3Qm79HOq+nwZHGvd5F7rXTO/2HOQJSAjR6bQmPZkBZ2N/fT1FL4+PjKQIFIeU0Q/0T6I4GsOZClTH5ekfe4dGUzsz9nshn+O6ytYzvY15jX/ick2PefvttDQwM6B/+4R/05ZdfPiMMoK08XujPzKO95/EA79PLaGdnZxnjDjpx4clnGD3SxfHc8FwUNV9TD4OGz6Ise4SER0JxDyfHFAoFbWxsJOMZ+oSm3VAHGKDe2MDAgBYWFvSTn/xE77zzjnq9XqqJ40oLtenYFyh0FMfkuQ5meIShpHQfSh/7j/pFAMQAWw8fPtSnn36aTikjMhEQxPdIoXBxkiTKOI4Br3ODUgUgXSyeR5w8fvxY1Wo18S4HBdkHDorAd1gjavFhkDk/IJwfXsK80i/qwBGBee3atRRJ5DRE9IqklG5GFK4XdiYCE4DPDZcI2rCvPGqMSF1PW/Q0BAox4xS4evVqZp2YLwC33/72tyoUCimyG8/74eFhOiZ6eHg40TL7odPpZGimUCgkA5D94HPBfdVqVa+++qomJib0u9/9LqUvoFg7fdZqNVWrVT18+DDxndHRUS0uLmp2djZTPBZnmqS0nsic/f19ffrpp7p165aq1WpS9JGDvJO97aCxy3QHWpErDqK4lx7+y7UO1i0uLupv/uZvJEkff/xxip7jWlJqAIeZW9+r8F93kvEd+8mdNXwWjVPoUVLad9APz3K+6DTpBhO8FX5LNAF9jamRL7tF/Ta2PPsjT//z+XTZ6u/JG3PUCxwwosTDrVu3NDU1lYkS9GfBU9CLHMTzPsS/HSSNDkj6At/kB90G4IaxeWQbcojvoA34daVSUa/XS0Cxyx/4xOnpqdrttjqdTuYkVE81cgMZ8JkUKjfyveaS057zCXccst6AquiL6Lh+L44J+Pbe3p52d3eTDVYqlTKnFjOv6J/IL383+0W6KEHijkiP/GSO4QuuJ/o85YEpzs8iTTpIEemGdcBxxPr6uKAT+BbvgycsLCykA4Fw5hSLxVRz0g+N4HmMz8c2MjKSHB/oJL7GXO/2ls+F60++V4+Pj5NTjVqbrJfTtQNCyHovieB8MgJOPqeRp7tezjj4Ht7qezYPF4hj8r0O33Zag56Pj4+1sLCg09NTPXz4UEtLS9ra2npGhlzGM/Po5rLv8/jvV2Eml7WvFbHkL46T7B2CsVJL4fbt2/rud7+bGLKj0/G+y94Z3+sGfwQPIvrPde4l+iqDDWJxIRUXB+LxyCieNzQ0lFIbMIBgcHt7e+lkBZRq+uLMBqXPPQiMG6OLccDsiRJyIMPngzDWg4ODVM+CHOTT0/PcZYoRuvKFccI7EZy9Xi8pgoAehKFyHfWASqWS5ubmdP36dU1MTKT3RoOT9YyemOh1zFs/PnMAjGfEe/M2i6PI/rzIZHx+Iz1yfWQgef1GcNBf6Alm6UoCjHVkZESTk5PqdrvJM3F8fKz19XVtb29nogec2brSHdMYHeyF3lwhgMn5s3i3K1ekxO3v72ttbU2dTicdg+5KEAZbuVxWt9tNCowLa5+jCDoxtjzlJCrcvp7uTfLnO7gZ19i/i4oB8+V9wggeGRnRq6++mgzihw8fZgoC5tGF028ezTqg5fRHf2PfXkYrFAoZhRJ+j3EpXYSve1/hJYCp/GZN8FaiTGFQem0U5yHQHPuc1LNWq5XWhHtcQYAfl0qlBJCzH27fvq2/+7u/0xtvvJG8gA6WuBeVPcJYCA8/ODhQpVJJkUzQJ+vNeIgAlJQ5wez09DxFrFarpT21u7urjz76SI8ePUrjdwNBUgJ54AP0+fDwUCsrK6lmEfub2m30A2ADuUYkIkVcXQbD+/b29lKKLn3v9c5P0vvud7+rTqejjz76KK1lsVhMx8tvbm4mUAG+AQhWKpXS/pqYmEjeWYz/breb1hfjyQ0I+lMulzPzjzIMYEf0mK+1P4tDEdiXACNRQWZ+SqXzU3imp6dTnRKeD3jw6NGjBCbdunVLn3/+ufb29hLv7+s7LwaOJ3N5eTnVOgSAgvacz0A/0Bl0Pjc3p3fffVfVajUd5oBRBdDBPuKkUcayu7urVqul7e3tJM9HR0cTeHpwcJDSJR3gkKSlpSV99NFHmp2d1ejoqE5OTtI6s+bwMwq9o/uQGgEf8PqD8BXSEJlf50WlUumZFNsrV67ov/yX/6LZ2Vn90z/9k548eZIMm62trWTcQvMuO+AXzk9cHvE5/YBe3CBlr7puQYTXyMhIqlcYDTH2egSVXB6wp/25eaDLt92i7nYZcOR/R0PPv/PP/BrAnRcB0dyQQibgKL5y5YrGxsYy+p6vIfSJ48BTr+IP98BnYh3SOA6e7adyuvPR9RZ0Rk48RYdy/db5NXIG3i5dgBTwU4o6O73z42uAnIGOfV6dfuM4sRfyZDoOc3RDolFjCQtP39rf3091BqF33j06OpopJeLOgKgDRGPfQSCPXGJNvGaU6yIRzIg2RZ49wti8+f8RJGFt6BtjchvDnbgDAwOan59Xs9lUf3+/VlZWkr4AgAM4CQ053SEncM55PSau9bG4TeG0Td/hWb6nyNRwfY7PaS5v2XPx5FCnQ+eZeTwoD1S6jC/5nLoNd9l+Z6xunzh46HNxcnKiqakpnZycpFpTGxsbGd59GeDzVXw9b9x5z/gmNsXXOhWOzjj4EScbZbNWq6lcLmtmZkbf+973dPXq1Yzg41luqMVnxr/d6JOUYVwRLOBaFpvF98/jeCKz903K/z7REYRwY8ZP4WIj4vne2dnR5uZmqlXBfRFVPTk5SXVbKPLqY/c5iswvfuaINZFFGMCg+BR3xpM8NDSU+s5zYfiOhmMsM2++yWFqeOxJj6KALmvmNXF83ePmjsQdDXxnsJcpIqyl00kejTk9Oh36e50OnJ4cmHSgJG9+uAewzkNcnYlT/HB0dFSVSiUTeru1taX19fW0Fhim3B/3jnta3LDmXjeiXIFCgPb19aWIBJg89IESsLW1pcePH6vRaEhSinzwlDBXeh24jEYq/XJwJ/YZwRnv89+Rz/iz+e3XX8Zj8pQ/vqP/eJvv3buXrnv8+HESQl57JyrUzLc/P/LaPFDtRbwX/9bN+QV7BGUDI8/3jHRheAMkYCDyDPd2sS55tBJ5ATy/UqkkENMLddNPN8igeQxzjNqrV6/qxz/+sd5+++1Uxw4FGnDFQVYUHLzBRKRI2QMYer1zjzFjcsMavoByD01hYBSL5yHrDx480EcffZTqHRUKhaRQM0f7+/uJF/d6Pe3s7Gh9fT3jvWWPw2tKpVKq0UcxztHRUb355puanZ3V//7f/1vNZjMDZmDUHx4eplRDDHGPJNvc3EwnhXFUPHXk2u12OgWFtQJYILVsampKr7/+egK3h4aGUpQwqbesablcToA3IJTXLIIOAC+Ru1GhciUdOoeemMdaraZisZiKLvd651FxnLgzMjKixcVFLS0tZRT/arWqw8NDdTodra2t6YMPPtAXX3yhp0+fqt1ua3x8PBW7Xlxc1MTEhD777DNtbGxoa2srrR10VywW07jdePVol8HBQb3++uu6evWq1tfXtbe3lwAZ9oXLEvYPRtne3l76rlarpdNtiZpyPQXQDx1kb29PX375pd555x3VarVE414GgPFIFwdOQEduCFIsFv6RFwUJvwG8lpTSLDEIp6am9Jd/+ZcaGRnR//pf/0sPHz5MRirOsrGxsZTa6k4FV/bh6W7MwcvynAbwNOff/I1TDweSp1X7PLl+yo/TKesQU41ftrzwFmWcy7coH1+0MT8R5HheHwApWJ96va7p6WnNzMykOpWsLXwEY9Yj0D1S0HUpfz9OaGgaoMNpBj6Fo5bnYTCznlwHPfAMd9DQ4KXsEY88Yq6Rt61WS81mM53K6HI26lI4LNBfHegiUpR+IjMA9D1iif0A34Bn8BnzEvUI1qXVaqnb7arb7apSqWh2djbxZSLwPS3OI+dZd/jD4OCgarWaDg4OtLGxoQcPHqRDcljvmZmZVPOQfpA5giOL1EM+g27K5XJar69qvg/IZmHtqtWqarWaarWatre307iwISuVitrtttbX11Mh+u9973sJsGi1Wtra2lKz2UzRWx6hBY05mAgdelQy6wxvhd7cloAXRdsOuvEfXxcHaz3qx/mmg3neT571PKDked9ddq/zdbdp4nq53Rh/3O5wp0e1WtXs7KzeffddtVottdttra6uZnhDDIb4U7Vod7xo+1oRS9HoioxfUgr3Hx0d1cLCgt555x3dvHkzKRMRNIAo8ox3f48vphv9NBceMHiMXk4QYOJ98wJq0JzJ8L0jz35fJGSMW+pouPLAxtzd3dXa2po2NjaSQHKh4p5RFIharfZM/YbIkH0OIkDC9aQyoMyT4ra1taVGo5EAC8K+YcJeNI90JgeWnHGcnZ3XcwL4wAsD411YWMgc1ey0A6Nwj0BUClyRiusPbTAfjm7DtD2t0UEKf48raHGzOoB02Ub272Bkzjij8oiiHH+41703GF1+wluz2dTa2lomVN7Xg/44WBqVUD5zhdNRfTe4EaREJKJc4SmWlI7HfPz4se7cuZM87Q4Y8KyRkZFMhIunR0bG5rROf3gWkQxnZ9mIrMijIu1Ewenr5/PphoPPnd/nNMD+5Uj6gYEB/eM//qMeP36clChCt6Nixnt8HnwPxM/y+vWyGjwdnkGfUFT8OujfAXYigDBo3RiNe9OBHPfisndKpVJSqOB5UpZ/Uw/G5wzlhSiFhYUF/e3f/q3efffdXGXa+S6FuVG2+vouCtgTmbKzs5NOYCG0GQOaPYJcIC2w1+up2WwmrzLg0/b2tj799FN9+eWXks7rweBhZl6kbBQRsqCvr0+dTidFACFXqMG2s7OTqT/gBoV7z6XzFDU/yRSQ4fT0NEML0jnP+u1vf5vGK114rLe2ttRqtbS2tpYx8uALFGO9ceOGZmdnVa1W05yhyPd6vQTUn56eqtlsJmANkAHveLFYTCAh6wetOb1yL3PhoEWv10s1QIgiw0Dk87OzM+3u7urg4EA3btzQkydPdP/+/QTKwMswRlutVlIkkY1EG//iF79Ic+yHKUCD9Am+yjjQiTDM6vW6arWaNjY29Jvf/EYrKyspGohn0qilx7MAQfmMsTvoAv+Dft14Oz091fLysp48eZJOviGih33v/YAOkRE4KU5OTlJaphvjUd6zRi4TMWIAcc/OzlSr1fQXf/EXmpyc1M9+9jN9/PHHSYcETAO0RXZ7FD57k/3mvMFTM6Ku5g4Pj6bAwAU0pXaf68GuI7lMdAOM/iHHorPp33OL9sZlzfVA//+yz/LeQ3NdCJuGSFNv7uSItZWibpAnsz26hc+iXIk/0A8gCTLC9dq8cbtNAH2wnyLw5OAUUYfUH8vTpZxXRz3cjXqudVlO/0hfhs/5/fA1B5tZHx8f/YJfwrexSSSl02G9/24jxP3EHmw2m3rw4IHu37+vzc3NlKJeLpd1cHCgWq2m4+Nj1Wo1VSqVXEdltHPz7NlIi5d95jozOjBBDW6TkjY/OjqakRWAfhHE9PVE5kU73W1jnsUecGdNHg16/12Xdf2C6/nfbWnfMw4s+XOizZhnT+Tpyt6fSNuXrYvbkXGMcewRDIK+or4fQcGZmRlNTk5qdHQ06YzxXV+3fRU/fd6Yn9e+dvHuyAj8f7xylUpF09PTeuONN3T9+vUkuC8DA3xSpWdPafON50wgbgAWw0PS3MPpE+SL68+IIIDfwzsj0wacgthdueZd/L+1tZWp7+FGkvefjUxkA0q8M70YLUKUkysR9BXmg+fA1w4UHsBifHxcc3NzqcZSrGMiKaNwuxIjnaPozWYzFQsEmJqenk41dyJN8dvDNBEgEdDL2/jeIrNig7pC7OsYQR5/l9OHM7nIRJwG/TovNhvpye9hnukbAtAFMQoE9IyXFkMsD4CLghajij64wu9zyv7xhoGM4cy60ie/5+DgQJ1OJ0VSXb16NdEsIBRjxYj3VCJXqn0MrKfzDN9/GJhuXPled17C5x7OHOnRFXef10gT/jyfR2hgeHhYr732WqrVs7y8nFGsfCxOJ3l0Ft93GV29rBaVJ/eGkiKDAhfnzCMXUZQxIH09fC6gFS/gznfDw8OamJhI0UKeAiddFKRkTzmgiudtYWFBf/3Xf623335bxeJ5jSEAC2qGudLsoD3gjdcpY88xP75/6JOnDEjnijA1ejysm2L5X375ZSqIzT28kwMS2Kvwc8YIr8HLSLrZ0dFRkjHQP2DoH/7wB62vryfQg33XbrdT5E4E8aBxoh0ZO8Y63teNjY0UteP1l6CPXq+n0dFRXbly5RmvILpGpDGiaHwsHhlTKFw4vlgDj3Jh7j3y12U1zwag8ggT0gPgeYODgxobG9P09LTu37+fUg3ZH6zhwMBAiroCSEHGY1A6vSKDGTdrythJ+8M5hNz+/e9/r1/+8pe6f/++Wq1WomXWkfnzfQp9Eh3B+6Alp1HWgPosXMd4nz59mtIsuZfIBdao1+ulOWbc0Ci0FmUC9OAACrUIoYNSqZTxrnuk6RtvvKGxsTFNTU3pX/7lX5JDgALzo6OjCSz2dwI4MidRX8wDlVy2cb1HzPAsgCnolPV2fZc9586pyxwU/97ai/QpjiPvPh9jlIeXGWNRfrIWxeJ5lNrs7Kzq9XqiTa7FgeFAu0dV+NznjRcehqxw3dqNfvgHADp8gEhPaMABJn+Hg5p8Bs9gb/nY4W/Hx8fa3t5Ws9lM/N7H7nrf2dl5mprPL/MBiOGgvds9fX19GhsbS3KDVGiP+vITXHknPMefxdxRn5RUYnhtoVBIDk2vLQXvRJZ75PPGxoaWl5f1wQcf6JNPPtH6+nqqg1uv1zUxMaFarabr16+nU6/zalxh//gcwTPoex6dxHsYOw4o7scGZ877+y8OWZiZmVGv19Pa2poODw/VbDa1tLSkbrebnBQO6ANeYqP4d95vGs6FkZERnZycZFLSadGx7p+zjsw9n7EmjIc9Aw25M9qBmmgH8fxot3mLunUeuOI4QhzTZfd5X9wWcb7tfAdaBBS8ceOGvvjiC21sbGhlZSWBvJf18UVbHEv8/Js8+2ulwjkBRaMeRapWq2lubk5vvvmmbt++nYr25oUJu8CPBpODOFGQ5E2EEwrKgQvlywSPPztGDsTxOUE6gTgzp9Aj/cazi0K3urqakG4QS49Uip6lXq+nvb09lcvllA4H4/VIFjZVNKZ5ztnZxTHREDRCCkHmhbwHBwfTiS2kkaD48764mRkPtX+kCzCCukAYOb5mUQjBgKEDF9K+8aRsmmI07hEKfO8bPy9iyukzouCX0Z2P34EChHIEU91j7h4xaIewW+aZOWb/UPcEJbjVamlnZyeTJuBMyr09rjh4391AinsOo5v9PT4+rmq1mtJxiJqjtgfKT19fX6ol9ujRo3TCEelwBwcHmZS6vr6Lk4AYs6SMsReVaRph517TjDX2CDinCdYwCvIo8Hz9eeZlCjpz6fyNzzGW3nnnHRUKBf3P//k/tbq6mvZNXLc8wcv/kc59bqLC/TKa8yKPBoWWMHQRnn4ftAhvwhD3wucR4Ic3E9UCD+n1eim1qd1uZyJ4XLGNSgFReJ1OR2NjY/rbv/1b/fmf/3mqIeCyAkVKulCECoVCAp94PnsFjzc8v9VqJR5JdBMev4ODgxQFJJ2vLQDT/v6+Njc31Wq19OGHH+rRo0fJsHEHDfPI59AvCguGUDRgiLYh/cJr2hwdHWWinBYXF7W8vJyiBLvdbsar77yOdfEoKuiA+oBLS0spvQvgjvQ25tyLRePlPjo60s7Ojnq9XgK+JSXwgXWCTlzJp64TBltfX18Ce3Cw0HdSWOG5jI90P/gl8+S8x3WR2dnZFBkGWAONEHklXSjrGDEAiKQZcJ/LfudBeLEBuQBCC4XzU3dIgSNNjrVh3ojygRf7fEgX0X3wVvaq1250g4X+FArnkQmPHj3S8vKybty4IUkJQPN0T0BQaBSw0WVbrC2F/EMHYM3dweKyAlrt9Xpp7WdnZ/WTn/xEs7Oz+ulPf6pHjx6p0+mo0+moXq+n/QAtMw++73k/fXKe50aa68TRkUHUiEf95hllNJ7hPC6PNnxvvox2max63ud5/X2e3Isy/EX7hSwZHh7W9PR0ArLhn/ADaM6LdTvg7cY46+t6u9sV0GuMzoU3wUOICnR+6rTu9AP4EB20rD37FjuFRhrZ7u6udnZ2UtQeABV0Ll3sG4Al9miM3orRS9wDGALwMTk5qaGhIXW73STf4QXubOU38p+xEH0Lj0RXpt84SOBnrB9jocELT05O9NFHH+mLL77QL3/5y3SiNnK73W5rc3NTw8PDajabiZ/euXNH5XI5OYFZP/rGWMg8yXNuRvrOs1uQ2fBs7Ajm+vj4WN1uV+vr6+p2uxocHNTq6mpaV+ZvdXU19ZP18v3mc8330C5zSH1lnKiut9Nvd+477bvd5DYbvIy1i7qyn/7K89xO5L3R1vNxfVWL9z/v82hrxWt9zA4uuaMKmwp7mqyf27dv6/PPP9fu7m4qrfCiY4jN78nDWL5p+0apcP5SJyqQ0bt37+rOnTupzoIzSB9EnHxfoCg0ozHHM7jPCYprvBjeZc2f+1XXRaJ0ZuxGuCPoACMocWtra+nEEd8ALoicYbpAwZMMitzpdJKS55E+9M+ZOMIwelo8gsU9i9vb26n2ErnFzWYzMZS4kVECYdz+3cDAgEZHR9VoNNLcRHDGBa4f7QiTI7Um0p6DIy5Uo+DmevfsugGWR0OX0U7e5ouMkM8cdXfgIQpkD2dFaYaZ+hxVKpUU9QUDJu3TPaQe2s+4I3AqZcPi6ZfTDYpBf3+/RkdHU50P1lk69yIhSPFwecjx0tKSXnnllWRMAC75HLgy5tEbrsT5HF7GyBGucX65hnXNAxr9OcxZ5E2+dv4Mvy56qKWLmjpDQ0N666231O129atf/SrVWXFeEGkL3hKVxjyadFp7WQ3ghH644Q1tAy5JykRPxBBnjH8K5rqi4WvlES3cD001m810khr82SNZvC/0+ejoSGNjY/rhD3+oH/3oR6pWq9re3k4pP/SFfeVRVs5L2dtEnRKRBY/kOUS6FAoXp+mgHBaLxRRFgUMC5XV3d1effvqptre308lkLgOZB+niKHboZ39/XzMzMyqXy9rc3Ezeb+pY0EdkO04N6LDZbKYDIJaXlyVlvdOALKQaEn2EkcNcFIvnUb67u7spAqvb7aYabtJFFFipdF6LaGFhIckTPNBnZ2epVo/zfyJ9McadrzLvgCB+dDPpYshbeJfXrgN0oagtIBc0dHp6mgAx6IKUpitXrmhmZkatVivRC2ni0oVX3msmOXgxPDyc5pTrqFEEkASwBHDvkXPFYjFFurr+wh5lXuG/XOeRMNxXKpWSIeE0hvFGP3g3TrLDw0NtbGzos88+08LCQiYKyWWS6xnsdfYt4CkGFGuJvoOB6uAUcxbXh/2F847o8/fff19zc3P6+c9/rl/+8pdp/2G8AVo74BwjhiLAEY3IqOM6QI4eyAmw8A13lMS54l433qQLefs8Hefbai8K9Pxrn5unL3zVvdDb8PCw6vW6xsbGnjHmpYu6OTH9zd/lOkj8DW2wJm5s+hqhW7EnXbfz90ZaY71dr/H9FW2XYrGYdLj9/f3klPHox0g38FV4nDvIo13mzYFd9Fh4xc7OjiRl+IFH8vN89GyioQqFQtI14Q3oH6RDow844OYRmswRujAOj8ePH2t5eTmja3vEKbwWoGxhYSGlQiODHGhhHj3CE7pwm+SrGjoF+ju6A3PjwRauQ7RarURTkhIfg6/St2h3u93g84X85/9ok7rzzWnC/2ZPoLswD27jxjmhr1Enz8MX3M7zMcV+eL8v4xcRE/D3up7+vDH7Xuc7B4mhjf7+ftXr9ZT+v7+/n6Jvv0n7t+T7X7t4t3t5XKkfGBhQuVzW7du39corr6hcLmdO9YhMSLo85Cy+M/7tn122sG4gx+9dkXIG78SV9/xo9CFI+MEzgJESjfbNzU1tbm5mUoF8Q/i1Pj8w606nkznGFE8ZIZ4oGRApNTikbMgi6+dMzgUa4eGtVkuNRkNTU1Mql8tqtVqpoKozsKgwuXF3enp+RGi9Xle5XM4g3C74fA38GSjnrBl95BkejeKKmtOoC1Q30N2Yj3QYFTGnm8uYlX/uIbWR4fh8+zMoPutGtEfKsdYITRRk9+QgcGFGjBvB64LKPUjuZY2CFZpmj9fr9eRBhU6idwJDslAoaHNzUxsbG5qcnEzC3EFO6RyAIj00Kkn0341CD4/28fo4owLFnLlS4lFpLrTyaMevcb6Sx9ucjlzhIi3uvffeS14k0mSc7pym3ZCKPMrf73vqZXqh3avriiOKlafLlEoXpzOxNvBSnkEdA4CIGHFENF2pVErKEwAs8+tKjRvF8NEYIXh2dqb3339ff/M3f6ORkRF1u91MjR5o1CNPobeTk5Nk3Pr+oj4K/SBNDT7tEVHFYjGlLnG0MnNRKp0XBB8ZGdHW1lYCJ3kujgznHcyneyOHh4c1Pz+v+fn5VIQb8MuPL6a+SwTJiWRaXV3N8Dl4H31xXsJc0agf0Gg0Up04nlsqnRc1nZqaUrvd1s7OTpKZRCMRWeXeUwAW6SKFEACIwtPITPiE70HpQoZ4+jH0B0jowAe04wZHoXAR7QOtcxoR/ZidndXTp08T3Tpf9Kgp6I4IN2o4egqag4puTKID0Af6xxqVy+VMTSPpIuWKNFTmifXz+iREmjldOJ8FiGXeWTvW8ejoSI8fP9bu7q6mpqbSc4kgkC7S4iWlGkcAWF4jjTlkvZBLlUolRWMDJAIIQrO+f103YJ9eu3YtFef92c9+lgqmAzbi0ODdLj+cXztgwNh6vV7aK65LuE7nMou9HR0OLhOd33k/6Bv62YsYrt92u8zo+abGUJ68fN518KuRkRFNTExocXFRV69eTd95VDkR5LH2kq/j8wxX1iDqg3wGnbv+Wq/X07r7vnSe5U5MN1C9xAV0MTQ0pEqlkkCQgYEBdTqdFA27u7ubKbxNg+8QfeNGNboYfOcyvYrnnZyc6OnTpxoeHk59LJVKGfDbo/4YN5kYrjMjE/x97Hd0EEBv1gpQ3+XmwMCAtre3tbm5qY8//lhPnjzR4eFhcg4gH90WY15brZbm5+dVKpU0MTHxTLqhr43bg5FeY3O7kHlmfgYGBlI64dramtrtdoo84zRc5DIOvVarlVkHDu5gnpl/9B50Kd8n6AXIVLIY4j5gvBEDiLYIMocsB9Y06spStli380HmNWIEvrecFmn0LeIS8be3F+Evl2EY0Bv6hduxfEfU/cTEhKrVqubn51MGlD/73wsvf2FgKS6k/9/X16dGo6G33npL3/ve9zQ2NpYJradFY90ZLt/7u+JkRaPKmZWDPpGB+Rj4HYUtRB8JLAp07of4HFTCu+EKpwMg1MKBuWEU5aWLuNIYFQw/bQJFis3sDNhztV1Z9bnw733seI7Hx8dTpMq1a9fSkfaAJl7nwY35w8ND7e7uqlaraXR0VPV6PQkL+n0ZDfimB4Rwj4Svic+xCyoXKvzvDMON/ss2PL+diTqw6oKUPvOZg0puTEUQwME8SRoZGUlKMAYlfcegwCg4OjpKgsP3ghdaLxQKaS/6nqE/vNcZMoLRPUR4Y8rlskZHRxN9t9ttHRwcJCEFjSGI2u22VlZW9OWXX+r27dsJBOMdNCITXMhgSLjB5wLJQUaKPboBxPW+F5m7uM6+1nn0kAeIxme4kRl5mYMthUJBY2Nj+s53vqP9/X394he/SOmMURFyYynyP6cnb99U+f5TtehQ8EgHjxhwcMfp0SMpiZSh9gx7yY1ovPm+5qR5sYdoMb3OwQ7nxa+88op+/OMfa2ZmJqUA8GxqD7nSAq3u7+9nIjcx7AGDAU+JKhkeHk48bWBgIIE7PI/6EJVKRd1uV+12O6UWn5ycaHV1NZ3wCUiFMl8oFBKQ5JGHzMHAwIBWV1dTUVaMYk4Fgxe44hz3LaeT+FpiqJydnadFODhNtIV0sd/cAMF4QXegnk2hUNDOzo6KxaIajUbGG+v8ChoYHh5O/eT5XjeJ/cj6IVt6vV6KOnK6c+POgX0iEXm3nzIGLz47O8tE3uL5Hx4e1p07d/T06VOtrKykVGJAxkqlktbF+0OEjetf8LbR0dHEi9EDMBT5HEX19PRUtVotjYeINYAj0gPRRVx3i7W3SJPP413we55bKFwAVszZkydPtLy8nFJghoeHU6HZdrudkeNENbGPHYxljiRlov0cSEJ/QmnHWcOJgewPaJPnAXL++Mc/1vz8vH7+85/r008/TUAy4/F74WkeVQWvkS50SeQL72LO4XVRj30RJ5eDW1FXztOLX0a77N3/2j5FWRll5vOMQ5fdpVJJ9Xo9gS587yCAl2q47Hmuc0KrUafxvrnNwb1eixLQ1Wuysbeha6JUpOyhJ/B19gHPg0e77szpnPAvH5PbPchNl+XR9vPnOv3CHwuFgpaXl1MdT3RLHFLRIcg7HBSnL8yFX+tyBZ5B9CT83UESxkq9v52dnRT5yI87z1g/Ion7+/tTtDS0hDyIOp0HKMSWB2j4384fAGO85IjTFJ+5g89PbkNmVSqVtDadTifj9CuVSknHc10MIIdrXZ/1fjB+3xN5+qKkpMcxb4BLHpThNOa4gb8z7kVfrzi/kTf4Nb7W8T3RNvA9ntcn3//IAF8fKRs5dnp6miLRxsfHtbGxEUnlpev+tK9dvNsXSTon6nq9rjt37uj999/XxMRERkmLzNRR9AgsRCKMhnzcQDQn1EikeX2+jMgiGu8MP8/zEzcBxoG/l81Lfiuha46Wwgw9Gglj2UMJpYsTrByAAYgaHh5OdZJitAzjdUQ+ErYrHYTAgjyj0EnKABXeDz81BkXKjRX66bTkv6MxzpwDlPhpE95/7wO/o+B2unCwwb1+/m5X0JxBI8CikuY0FYEoaDT22YER6IBTFfGkSkpe3uHh4cxJYqz18fFxUiCgwXq9rk6nkymY6go+zaOYHCB04x5m5nR0cnKiZrOpZrOpQqGQMdp8bk9OThK4tLOzo5mZGUkXKScuzD0aBEHvXgf6xZwx566kOB148/ulrGLCd9GL4vQZ6SQKMFrkaT6nPp6joyNNTEzo/fff187Ojj788MOUEuN99vflebojfUdl6mU0X8tY48MjkeB5bggDSgA0cA38TLpItXNw39MSUJR2dnYyR877XnT5BL2gaC8sLOg//sf/qCtXrqSIh2KxmAAX5htahYaJnOjr68tE0Dlv9Yg3oqzgr5KSootRzxwgLxxk3t/f1/b2dqpt1Ov1Uj4+BjJedI9ogTbwePkJI/v7+ym3n/64Jw1jwj2eyDwHdpln6PL4+DiBEawZoNXh4aE2NzcTgIYRBaC0vb2tdrutw8PD5FH3vYlRQj0m5ofPmWcHtAGxHEz0KDOPnIO3ecodfWDevFYV3lX4ths+AJrs04mJCTUaDT169Cjj7b59+7auXbumDz74QFtbWxm54SAfc8DcuccbGgeoijRYrVbVaDR0dnZeF5E0R08jKZfLz5xcCVjY19eXTk1ET4NO4FvcBz9nHvmczzqdjlZXV5MsGRkZScBQr3dxsi8GE+8cGRnJpG/EqCz2NwAgR5cDcpXL5eSsodYI6ZHUAmQticwaGRnRe++9l07y+93vfqeTk5OUmujp68yD60zQlIPl0oUDBf7JWDyCAppzrz/rzfq67uO6Cs3l07+HdllfntfHPH3+smfk6Zwv2q++vvOC0tVqNZ30KV1kKyA3mPMos6Vn7YjYnzxgyZ100AiRGzgl4PeuB/EOB5Ddaejyw8F+r7dHP05PT7W7u6utra0Ujec2E3TMXEgXAAn9yTOe2QcefcQ+29zc1NDQkKrVahoHUamMxQGas7OzjO7LeJy3wM+KxWJ6hoM92CZEFbuuICkVuN7a2kqpxnzvGSE06uoVCufOkHa7neyg/v7+VK8Q2UG/nRc4LUS69c/dAQsdcKq383toE10KmQAtoauVSqU0/+g4nM56cnKSDrBw/cbtJQAnnNpuV3nffTx52ABrw1i8nuD+/n4GcHHaj2sX3xP1QO/PV/FF+hb5qduK/ln8HW0KGvvCwTJPvUd2Uh5gYGBAU1NTqUbrv4aXX8Y7va9fdW1e+9rAkr+kWDyv+XLnzh19//vf15UrVzLe0jxgx1HjiPR6gwHDRFwhZhEdxY7GnxOKL6oDC97HvIl0A9wBnkhIkfFzPZtDktrttlZXVzMMjd/MCcYWYI4rE/zt3jA2L8y9r69P1Wo1w4R9jvxdDtYxJpQiBCbhkzAPFGf3OPMbxsj9fD44OKharZY8zE4LbtT5fDqt+Jo4OAPDZFO618SNee8L65IHSvnaOo3F99M8mozvnK7dYxIFvtMQgtKFHEwUbwDGFMpELGQcT1xEEY5zEceVJ6xcISkUCslY7Os7P5Z8e3s7pTZsbW1pe3s7easxwOO87O3taX19XWtra5qamsoVoNAKc8i6Mj/exwgccb3XZmKeMWrwjEeAOI8nXMasY1oCPMHBb392nFv+9hoti4uL+t73vqeDgwP94Q9/yBhdfn8ElXivj5e5QqF4WQ269RBm5gvDlUgDjHvmEMDIo94Yu6cvRdkBX+zr61OtVkugC/NApA79gE+58TYwMKDJyUn97d/+rd577z11Oh0dHh5mTnaRLk688qLz8BFXsDG6K5VK6j/9GBkZSQW62Wus+8jIiIaGhrSzs5MMYPrH3J2cnGhjY0MbGxvpmuPjY+3u7qparabjjqmrQ9i/h5Gzt30vOE3n8Q0UOuaf/nANayBdnFgDYMWJcdAIdE00CXtrZmZGg4ODmbpYlUolGf6cqso7+O20AVjnRr5ED6dlAAEAAElEQVSnrzE+P01pcHAws+Z87pE40KLXBYO/wANZL+nCEeTH3DN/Z2fnNZkWFhb0+PHjxEtJtZifn9fY2Ji2trbSqWnIbykrQ6BPIo5YD8BEaKxaraboA5wVZ2dnWltby0TwVCoVVavVxOd5FvyL9EIUX3QOxgvdeKFwaN8jezzCgDpfHinFYSjoRF5vAsAT2vd5YO0Zj0fuDQ8Pq1qtpjkkkpJ0T+iZyEPpIgoTw3BwcFA3btzQ3/3d36lQKOjTTz9Nc+zywXUw6BTQk75FPZW1A/SigKs7BFkL5inKGN9fEZhyHcSj5V9Gi/qXlJ/aHe/5qpYnP1/0Gdzb19enSqWSUiDdjgDEdiemy1/XjfMAQNe3XJ9xWgCwgdYBPZAVRNNBU+6gQ55iR0jP1nlBXrlcYv+ydw4ODlIxbujZQXdkCte7DuzvdOCkULiIgIygl6RUIgDZcu3atTRnyDv2NHIcgMQPcCFyh8M4SI/GmcHeZLyUeGDtmcu9vb10Qh1j8rnyGpCMnzHAz93JRuoZTiSPvn4erUd71T9zkITo/a2trRRlxbjIDJCUgKUov5HXDkz19/eniM2+vj6trq5qf38/pdYxJ26HOz+Ke8tp0MFOp6+BgQE1Gg2Njo6qVqtJUorqRe6wD3jn88C5vH3u+zCvj3l2k8uYvGfFPRbXMcpsl4XYbW5juwMVOrp165ZarZbq9bq63e4zNbr+FM3to8vm8LL2tVLhvAEqXb9+Xd/97nd17do1SRdKdwQR/BkRveMzJzAHS5wh8hzfQL5QkRj4nbdpHaSgD/586aJGRgSnvM9c78XfXNE5OzvT9vZ2OuXGjWDQYzY1ROIGNcy3v79ftVpNR0dHmbQ3DGb3oqCUwfBciXHDNXoh3Ig/OTlJTAmAqNFoaHd3N43f59CLvKG4lstl1Wq1jNGft5ZxvaAx/mdcrLd70PlxwXUZ/cZ1jAoHDIp78oAI/o4glXtgYhqjvzuP4SCkEbp4OTyyjZQG7ndAyfebFzF0+nd68rBL3z9xn9P/g4MDdTodtdttjY+PPwMI8gyfP95/fHysnZ0dLS8v69atW6k+iAsfFCmnTZRen1ePZMoDpn296GOM3It7mDmJQpuWp/R5/10xinQVBZcrAqRo3Lp1K4Wck5rkIKr3+7I+Stk0x68rCP6UzRVfN25R5DjdyI1kIjkAQQAlUB7dG+kHH0jK7A9O5CTdmPl2BwSKJ+8mQmJoaEjf//739d5772WUdC+E7wD22dlZikD1k9MA0aELP0odB0RfX1862h2+5lFF8FL3hCITj4+P1el0tLKyoo2NjWS8Hx0dqVqtqlwuJ0AXuVCr1dJpYkTRoOh6PQrGSR9RHEktgz9Rx4Z9W6/XNTAwoK2trcxzmCc+85NqGB+nu+3s7Oj09LwmX6PR0PLysjY2NlQsnqe/bW1tJaMeuQTvpz/8TYQUhgYgJsqvg17wXvgpYKPzIqKPGD+gJGvlIJWvPTRKJBbAMXz97OxM165d0/b2tn7xi18khf7+/fs6OjrS2tpaeg4RRUQWDAwMpDRIaNgNN/bi2dlZqlkVaZe19eKyFKUmHR4jWjrnxcPDw8lZtLCwoOvXr2tvb08ffvihlpaWkhcfIMejlTDE2F9+UtLa2pq2trZ09erVpK9ggLHmRBNBey5v4BseYUcUGqAkYB78hgiqXq+Xccb09/dn0rZJncGQh7csLCzoP//n/6zx8XH9+te/TnuK03qc57g84n3RWPF9Ua1WNTU1lU6ABCCiub7kepsb9Q5GebSuyyt3mn7bLS+6IBrQUZZFme8tT3+Jn+fJzrw+EL1B6q33B9qGX+fpsXnvizLrsjG4nsh+ibq5O4g9Ss91YXe2uj4WbSZksY/B9Rv66ka86zIeAez9j+OKOozvC+niwALnoRSsR67jJOE++DyRh7yLgutEGiPzHPzp9c4jMHHyABLxbOQ//IMW9UWnY3h7fB9yiahiX1f4yWW0mUdD/B11RbdHHPSj38g8+ChRSIVCITls0B14NqdRj4+Pq6+vL8kdAJC4vtEWz6Nv76uPx21RUrJd/kRagy55X3REf9059X5c1vc8/dN/nB4uA6D8vdBQBMfi2jLO8fHxRNteB/GbtOfxQx/z12lfu3i3e+nm5ub03nvv6fbt2yoWiwmZjQb08xgunY6hmR4CGoWMP88NBPrHtZGwfXEi0UUi4TNnJrF53zwkMRqSJycnWllZ0e7uboZhO9rKdQ4QuFGKgkUoYCxOx3tJiyD9jPswfgAVYDhRkMR5Ip2qr69P4+Pjks6R7pWVFXW73VQzxEEd7y8hxFEQRbrKE/x85kCFC0AEpyvLfB4VNV8zf4/Ps6+7e+6dvlzQ8tuRel9X778Lae+rK5tEZ+Bp8ggghBC1SzC4PY3I++CGC82ZL++KYbSRgfjYoRv3SDvNuNeM8TDWbrerp0+fqt1upzBdb27g+d7JA2jY88yVG7LPY4B8l7dv+O3PjNGHcQ39vRH8pn88N17LNdT1eP3117W+vp4AY488iHwsb4z+7ucpKN9GY61Qmryopnsa2RcoKCiZrsD6npaeDa+nQZeko3gkivNTpzNJKWKq0Wjotdde0w9/+EMVCoUUIUBEUgSwSYtx4xV6Pzm5OMGMsXmaFEAH4wd4QqkFYOMz+uqyjuONOUyB9xNpQ70ceASGEVGtGL/ME3RHehDeQwcFMfbhtyjOgDr1ej3xLlKUoONS6bxw9dTUVDphlNS2vb29pGyvr69raWlJCwsLqT7FkydPVKlUkoHf6/XScc8OUjPXeIKjAQZ9HRwcpCOXWSPm1yM42EOeogadOfDR6/USXQP+A8a7AUftpv39fY2MjGh/fz/t/4mJiaTol0qllHYBHRWLxWT4AAQVi0Vtbm4m2c51Q0NDaYzSRdRQr3dRaJtxr62tJdDLSxjgjfai2DFtutc7B1FHRkaS/oYBBY9nn3t0BXTvBm6vdx5RQGq1G9J4r+FrpMQRFei6AO9i/xQKFyBtpG83pjxN3510pL6xx0nJZD5KpZKuX7+e0uJ+85vfqNlsZnQsT50B8HMnj+8vN7YdHBsdHU3RI17Dzh1EXM8+5zNfM3e8IKNfpqxw4FzKj27I+9t5+ou0CPReZjT673K5rLGxMV27dk3lcjn1Fz5DynLUUVzW8K7Yf3i5R0H7ddAmPMHp5+TkJJOeShSe60iMFR7n6U7wUPiG17J0uUw0jfct0jOyCuAVPuARdbw3zr9HBaHH1mq1DN+WpPn5eVWrVQ0PD6vdbmt7e1u7u7sJIKZ+K5HKOMKvXr2qW7duqb+/P93D3GJDAVSfnp6mU+iYk0KhkBxGRCyxPh44QDAFToFGo5FOoPMor2azqU6no42NjeQAYn3b7fYz+njU5/L0O3id8wN4MhFfpLa7vknE9MDAgMbHx1UulzU4OKjl5eWU+uf2XLVa1c2bN7W4uJhkKGNmf0VHDOuITu12lvMd1+9YH3h+tVpVpVLJnPQJkBId+cxLtGOjDc9cObDvP1F/dr6A/Hcb0/sRQX3vj+995/Xxh7E7GEojDX1hYUHr6+saHx/PyIQ/dcuzz1+kfS1gyY2F8fFxvffee3rzzTczYYDRiI+L64vGRsLggAm6MRAH5syXze+bi2sd6GAxUQjzkGcnlAgyRQApAmeuDLARe71eSqHAG8cmdAMjAiWucDhy6RE77on3vjLG6LnnORQWJX/Wvda80/P3Ua4wDOv1uoaGhtIJb1988UUq7OYAFus5OTmp+fn5DLAE83O6iEa3M6JonLtRCA1dxoCdXvw7N+6drvy+uJYOIEWjl/tdQOYpMREccNr0dwAq0TixAyWG55FG4+/gmQ6IubIR++FpPCgaGC1+qgPjonAqJ72x730+3Zjj3fv7+ykdDiMqzk2xeBFNwb5mjfP2qtO/7xW+xyiO68Vn/lxJGWA4rhHPjSAjtOKAuvMh/8yfy3sRivV6Xe+//75arZY++uijZ7yHeULZn58Her2sRt+Y4+Hh4aTIubCNe17KziX/u0D3cGloH7oBeADo4Huewb38uDPjxo0b+uEPf5iOcS0UCpkIHzf2MPbdyUIUFu/1kHwMdAB/6BGQmLGiKHskDqAWSpDPBzIFJYmwf6KMRkZGtL29rdPTi0jYkZGRBMDNzs6qXC5rb29PT548SQoKQBfjdQPGgWMHeSmsjTLLHkP+Eb5OOi20AAjz6NGjxGPW1tZUrVbTODigAKODtPJ2u62pqan0HuaJvRBPA4R+Tk9P00mWg4ODKRKYCBaPQnDwzxVYdySRegxte/qJG3jwH6JvULoLhUKqtcTJrwAT7HlOQZudnU31fT777DNtbm4meYEXGTCPeRkZGUlAo+txrCHgCU4aDD4vTI5uIZ0r0hh2S0tLWl9fV6vV0urqagKteL+Pmebz6LRFra1Op5MMYd5J/5znQY+sGfXIkFfIKte3vCi5Ay4ezY3R5SmDRE0Vi8VUCw/A8eDgQKOjo/qLv/gLFQoF/eIXv0ipPC7boQfpQr+LeoDrapK0u7ubUvT29vbU6XQyugGgIXLJjRWPfM8Dmpw+X1b7qhQO1w987uJnXBv/979dJkWZ7HwVXjEzM6Pp6ek0/4DfrlvQDylbq9Q/9+bXui4c9UBfR75Dr2LvOBDtkRy+V3mP62R+UAq0QQ0xd7qz/+BzyA2ajxU+6nXems1mmtM8EMHlPiAwdHt8fKxKpZKc6VtbW2kP9Pf36+bNm2o0GsmBQXYFANT4+LimpqZUr9eTHcQ8eB1aDsA5PT0/XKlUKqlSqaTUR09/c0AA+exp0n5CNsDOlStXNDU1pVKppPv37+v+/fvqdDq6evWqrly5ku71qK08mom05LaM073zXXQBdCUcH0NDQxofH9fMzIzK5bKq1aq63W6SPX6oCPL/4OAgBUYUCoVMJCsRn24n02+PnPU0eLcFo6Me+sWGBLR3u5HnIgOgH56fx3P5jvWMoLzzUZ5N4/O8dXK8Ig/EckDSx83/3E8krD/DdT54F3/39Z3Xf3v69GlmX+XRz2WfRRv1smvcrnmR9o0SrKvVqu7evas33ngjo5BFRk9zwneAACL2gmlOPFK2+Kk/Lw0gMFf/zhl0vE96tjaKT54brC4M+O3AUKFQSONw4AElh03piiLE5UAO9/qmcIJBgWSTFgoXKXduKJF+Rtgo4zk7u0hXg3kABnl0DGME7MMbwibmHowELyCIAlar1fTqq6/qypUrSdnPE/ROtM4Y8tbNP3eAyY0zX69Ijy7AYRB5ygnPRJjHsGNfQ78vgisONrrRT8uLSCEVCEMRxuKhs6SlEZHAO90r7wCllFWcXJBFJa1YLKZUGh8vno1Go6H9/X1tbGyk+lt5cxDXuNfrpfswluNcuqLNOkZm6evMNZF28sBfB5Z8bJFm+B/jCrpnX3oqXlRUIy3mCTcHVPjB2zA1NaW33347pQRJSlEPPn4XSr4H3DDxdfm2mysTGHvUFUFZRTC6MI38mMZ4iUbBYISWC4VCqglDnRaMQY/sdK8aSmO5XE7G+o0bN1ItF/oAH4S/0j94Auvq6WWMC+8gIIl0sU896of9zclSBwcHqlarqe4FBnihUFC5XE7yhPQYB1MA+PEiO/ALwE/dhZOTk3R8bbvdTqA2ADKFnVutVipISvTV2dlFAWuUVtLypqamVChcpC17IfLd3d2UlnVycqLNzU3V63VVq9V0rPH+/n7qO5Fjh4eHarfbyeDf2NjQw4cPNT09rXq9nqLH4NN4Y92ooc/8JvJAUgILkaE4cACEHATzWm1uxPE3NOaAJp5j9gS0gIFarVZVr9f1+PHjBGDA39kf4+Pj+v73v6/vf//76vV6Gh8f1+rqqr744otMhBRjho9RMsCBGi94DR8rFArJOAKIRJZAs15b6uzsLJ1miXHnxkJeYX5AE9IbvPYXUXhxzzIOaIT1RE7G9Gh4DxFSQ0NDarfbSVdkj0Iv6EEYSMyTF+bF4CXt073JjHtsbEw/+tGPdHZ2pl/+8peJdqPMYZ86DUXezZwQkYjh7A4Mv1bKRnBGMDgaeW5QfB2D4U/dHCST8tNTIlATjdd4TxyfdOEU8r3h7473YNROTExkgFkpmxbL+vmaeN/yAAH6w9+uw3MPfMF1JAeW0E/g/XzuYL8DN+4gyKtl6cYrfXdQkj6xD+IY0FcBcs7OzlOx8xxxzAO8CL3KeSfALfy+3W6r2WymQwoWFxc1OzurSqWiBw8eaHd3V81mUxMTE6rX65qdnVW9Xs84u7F/qNUGsARYu7u7m9ba5xx6YLxx3uFPnuLLwQizs7OamJhQsVjUysqKPv744xTR6Xvf5yLaqU73eWCJ/+8OH2w8HCzwnaGhIY2Ojur69esaHR3V4OCgnjx5omazmeruDQ8PZ8qyHB4epogrdAJ0OGSvR83RX9eP/SRX6AcZ4dGrJycnyZ4eGxtLIF/kb8wbzkuPDnO7IM8G9LmOfNjBJ9cdpIsTWCM9s3/cJnF7k73ttcYicBNtoLi28ZnIImgbADjSzYvw+BeRAZHmnte+do0lihZ+5zvf0fT0dCbtIBK9e1H4DAUNYe4GppQFD9wQjIvpDNeVi8ueExctCvq8je2M3YkMpujgEvfzbt8E6+vr2t3dzaQ3+SbnvTGUzhsKrY8XBg/Dx1ihAKkbrcwDjJXwwtPT0wzSjqEC8s+comjjTR0fH9fNmze1s7OjpaWlNL+cara4uKgrV66oUqnk0tJl4EyeEuF/u8fAlbHLNqPTVjRcnZZcIYU5IYD8/rzNxXoi2AuFbFH0PCbH/26UHB4eppOsUF5gGCjKKJgYaFL2lCyeyd8oFLGvNKdbSZnT+2CWg4ODmpyc1OzsrAqFc28FKQEeLeBgFe920JTxtVqtFNp62Vq5MeLGjX/uhpLv8bifnbm794C/mSsHXcvlcub9LnQwkj3NI47D6SnyE1cuXZkrl8u6e/eu2u22JKUTu/x0SH+207DzHOcj/x4a+8LTqzxiwoUu84sy58odYAU8yBUXV+w8nN/fGRUGPKxvvvmm7t27p3K5nOQZAHqhcOG15N0YJUTUUB8J+oWWMOoBOM7OzkP99/b2EvDFc+v1euojaV8USO7v708GN3xlZ2dHvV4vFVhmL8CnGSdjAuBhD5COtrS0pEajkY55HxkZ0czMjBYXFzU1NaV2u60PP/xQn3zySTp2mrVivAAn8KbV1dXMUe/wMOQJ6YrQdLfb1dTUlK5fv66VlRU1Gg2Vy+UEPCDLAKSGhobU7Xb10UcfaXp6Wq+88krap4VCIQEE0AJ8tNc7j2ICcGC+kG+u9GE84JWGBxQKhZS+Rx0nxkMqIx5xeANGH8YSIB99PTs7TzW4du2aVldX0x4A5Or1zoH9q1ev6pVXXkmpa1evXtXVq1f14MEDdbtdVSoVXb16VdVqVXt7e9rZ2UkGAUq4R0K5pxeeRkQdusXg4GACgdhXGAL7+/sZL7QXgfX6Mz5ugBzeBWiPcdJqtTIe8EjLnU4n6T4O4JFKC6AFjfAc9rKflkQEt/eN+SAa2EF81pQxO19DdszMzOhv/uZv1Ov19MEHH6R3efoR8y0pIyPhicwn8yhdFHOFR9JcN4n6jQNVLjcdCGFsL6tF/eOrWtTzpHxdMTbmxsEbbz6ngJGTk5MpYsKBZvYlf19WK+uyPjIOfjuwc9k4XU/x39GRF7/L03UjX3JwUroomeCFpdn7bmehH8Nb+KxSqSQbL/Ylrgnynb0KEEQEVbPZ1BdffJHKbvDs8fFxzc3NqV6va3l5OdHRo0eP9OTJE92/f19jY2MaHx9Xq9XS1taWPv7448z6IwtZAxwanoJcKp2ncF+7dk0nJydJBvs812o1TU5OanR0NEVE8jM7O5vS0+/evZsODRgfH9fp6ak2NjZSmRHXTyPo4DTj+qwDLvA5r0eFcwL+h22ADTc1NZXWaWBgQN1uVzs7O2o2m2q1Wjo4OFCtVlOhUEjRzzgxWFf4oUffoSfEAAD6CXBEVJU79CSpXq9rYmJC5XI5HZLi4A26HfwRmRH3kP8fAR9kRtyzzGfksy/KJ+N6sU6OY/C59w+ZlJdJ5PYjP319fWk/wN9etF3Gp/5U7WsBS319fZqdndXbb7+t69evS1LGUIuGMz8QM4oXhMI9XO9onzPJ+Hw3PuhX9I55v52RQDSRSHzx/F3eFydmN97ZlHGuaER3eKgqc4fhwMaKc8573FCldpIj0SgrvANvm4/LGTmFQDudTgKTUKKl82Kj4+PjmTD7Xq+nycnJJHCmp6f1xhtvqL+/X0+fPk3vginAsKJxzzhcIPOZrz+GYwR2nKE6M3P6iAyGufD5ihudayiOjjcVmvEwyDzPVBQMfn3stysaPKvT6aRjt1EwPVIJBZzQXTfQnWZZT6e3y8IxXbGDjl1oIvRmZmbU39+fjp/1tAPmwz3CGAoOnuzv76vT6ajT6STDwve/C8m8vcjnEURxZuv7lO8jPeTdy3u8RkAUOi4g8WxhgMQIlsjLnFaip5RnYnTdu3cv1Uc5PT1NoHTePqFFgD4C099mwzh1AB3D2nkZfQVQcSWv17uoYeLgnaTMsePSOSBXKpW0ubkpSRkQwIFVlCBoaGhoSPPz83r77bc1ODiYCk8TOYRy2+l00juQYx56zTvh465wkcYFr0dpxhML7Xj0hu9d+B8GLPNCyhrXYQB4xBGgQLlc1sjISAJYmAsiUqVzr/n09HQCmThw4fj4OKU+M47T09NUKBVgpK+vTyMjIykaCiMcpRrZgqJLujYK3vr6usrlsu7cuaOxsTGtr6+n/eS1e9rtdjqK+tGjR/roo480Pz+fatBAUx4VCY0BmABWoY8Ui8VkUFBLhf3PPV5wns8ZG3wZ7y3zy96HnoeHh9MaM36ePzAwoLm5OdVqNa2trenk5Dz1c3Z2VicnJ9ra2tLg4KBGR0fTniqXyxodHU0p6ouLi/rhD3+oubk5HRwc6NNPP9UHH3yg1dXVtNbId2oUSdmTRZFT8HJokXliXgFfac5D2fvQIrwY4w1gOBbmLxQK2traUrPZTGuPgVKpVNK8u+7o9wPwYGBR66vXOwdg0YscLGLPwI9cd6LPnkJLtIgbwCcnJ8mwOTg4UKPR0J//+Z/r8PBQH3/8cTKaeafLfGgN2nHdgXQaUlSj8YAORXM9hBb1J9cpY9rFv6d2mcHjAEveNfGzy2yBy+7j+X19fSqXy0nXjUat//izaXn9u+y9DgzkfZ/37Agc8Xn83lt8jz/bdSj6hAzx+mauL0E/rhf5Kaqu68e+uD2AbsB+krIR9u12O0U7c6IjkVHIZ+wZ6hqxZ46OjrS9va1Wq5XAX+aGve2RWJxeSvF99AGcqshWl/G1Wi3VKUI3gHfyWaFQUK1WeyZ6GL7ra+S06Gt+GS1FXZkAAmyYGEmK05z1IxWcNaCOj9tK6B2evRHfHR2sUZfP2xORplj7SqWSIs48SsjnyfXzPOduHhAUgZ14LXOUN/9fB4yJdk18dx6vZm1cZ/V9FMFZnGxR939ef/z/y3jhn6J9rVS4SqWiu3fv6tVXX00hdp4i5AOn4xiBpFR5CGneZomGnBMnz/Xn8zeKBUpBJIK4IA5yRIM7Ahy+uFI2/Y4fxgVxADQdHx9njkd2NBRFmMgtT7lhTkulUmauISbAh8iE3ADjGe5N90grjGIEKYpbr3ee5oahdXZ2fsTz0dGR3njjDU1PT6daPPPz8ylnd3l5WZIyRQ19U6CAu2fQlTw3zB2tdQDP5zCO83mbOG5Qv8bfRcgz/YyMz+naacxBPcYV+3tZVBzzhOcGRZTneL0TigLSX7woCAjW26OcULx9fqVsyhJ7yOl6YGBA9XpdjUZDp6enevr0aUZA4wXxY1/5O+4tBBPpLXt7e6mWhfcJgRGZLs0FZB4NOE35+/nbaYfnuLKKIevPhQbdWCwULo5ax8hHkYlr7H/7+yJdwg9GR0f15ptvpvlC8fJ5zRMU3tc8ofptNZ9LaM4Ne2hFyqZGc6+DKlzja4TiBF+D11DvDRADJU66KO7N/aVSSVNTU3rvvfd09epVScqcnsk9gDZEHrVarUztPJRL9jHfsQf9dLq4Xxgb+wD+w7MBAlxO9Hq95In0qIazs7MU6UjxTozTRqORal84LwMcKZfL2tra0tHRkVZWVvT48eMUdcO72u12GgPj5L0etex8f39/X6Ojo5qYmFCz2dTGxoZOT0+TRxWZR+TQ48eP03h2d3cT0MM8Ak6j3BNNNTc3p3v37qWIKJcpklK9HWQedTpIr4KHHh0dJYOkUCgkpw+/3ZEDrwSkctplXZ32Xf46D6JfkjQ1NaWJiQk9fvw4ARiAe6SJrays6Pr16yldr1QqaW5uTtVqVa+++qreeOONFJlWq9XUbDa1traW+IYbboVCIUUfMV/oL8gbIs4Yg0eoAnTSV9ejANqQ+aSCIrNcT/HoN1L2AID7+/vTKZkYar4OvIP7nN/HfUUfiUbEsEMHgu/zXuaAMdMv3lmpVHR6eprS0h1knJmZ0V/8xV8kcGlwcDDNJbKWeXAg2fcoOhm6CH1jjtlnzvMj+JSnZ7tOHSNlXlaLemyU294uc5rkGUoOelxmjMdriVjimHOPmOYa1+9YgxeVvXlAUdRb3fD097LGkY+4XpLXP5ef7kD2vriOQzQExZOhRXd0e00m+BSAvaerx3nxSGWPVmSPeRQYoD42ytTUlObn53XlyhW1Wi1tbm7q0aNHGXlJLbJms6nt7W2tr69n6uBhjzJe3s0pmIyzWq1qbGxMo6Ojunfvnu7du5einAGkRkZGNDw8nPgSdoDbANDP2NhYqhXHu+Fb6CfwKF+XCGpE2yPaKEdHR+p2uymF3aM+kX/NZlNbW1vJdhsfH9fo6Kj29/fVarUywCnvZJ2cbyBve71eJhKYeXZ+5PyUOUKvdT7b39+viYkJzc3NpcjlCIa6MwK+6zzQ5yPub5pjFx4owhjdAXwZeHMZ7/T9zDPjGGLEvutS7gx1evLnA2oyDy5TYx++7fbCwFK5XNaNGzf0zjvvaGpqKjEF6Vlk0kEZmEyspSRljcE8sEBSUt7doOdd8f4IGHAdxB2NvWjw03hmJBqIy8O8+dz772hqq9VKRVYdheQaN0aj0QjxjI+PZxQTH7/npnpoOONz5hC9b9zDM2F4jMmNwOPjY33yySdpbScmJpJHY25uTuPj47py5Yo6nU7ycPu8wExQ3AHIYnQIfWWtfO3zNnGkuQjaPA9s4jNH+P2od+YhKiduNHu/4sbnfYzJGa0zSMY4PDysSqWSCh1jyCFkva+SMsYzxpqvqe8PH0NeFI/PfaFwfsRro9FI0QLr6+va2NjIGOisndO8A3IeNYSSQNQSp3EgxKFhV6giSOeKEu/0vqOQeP0MN2Tynu2/4zOdRqAZp0f6hIeKvYxw8JQs+o2AifRNP5m3mZkZvfXWW4kWyHePfYv/M6d5oNy31RgP84xBxhx5ymjc96w3dOZ/c62n6jQajZT2gtHssoNIohi5NDQ0pOvXr+vevXvpnkqlkjFQDw4O0qkzeDAxYiVlokCOj4/TCZgY/Hh7HWzg/dBmrVbT6Oio+vr6Uu0FlFzf9xi9gB+c1Ok1DoaGhjQ2Nqazs7MEsqFAesg4NAk4R1Fs1g1gHcDFT/hi/h1s6PV6CWCJKYfoDffv30+OB4CLYrGYajQy30tLS4mX0WcKub766quanJxM6Q6np+dFw3/9619rdHRUt2/fTgZOsXhx8h60Qlqpy3FkIgAutHJycpKJWAXYGxoaSoVgXWn0gs95DiJAHN8f8PdC4Txqplqtam5uTr/73e9S5Nvy8nIC0+7fv6//+l//a0rb7Ha7+m//7b9pfX1dP/jBDzQ/P5/Whxoxf/7nf66trS19+OGH2t/fTymXUW5iIHh/oVnkNmCPR89wnaeQMVbmmmegD8Lr3Pnmc0mkEQ05h8FPTceo8zBueCB1QlgT+umnATp47DzGQbODg4MUaU/f3XGDhx3eQWrslStXUs2lL774IqW5s/89qpM9wfycnZ0l+RqNSOerNF8L6Ds66qBl9tu/B1mRByS9yD1fZdDF/y/TIZE9yCTkMyAm9eH44fuoq+TxxLy+RRvksrFFYCmOzZ8Rdd+o58ZxR53a9Rxos1AopNRoP8XXZTV7GlAW3ZRUMnTpqDO7bsC7/eAmnxv0AQ6mIDrz8PBQq6urWltbS4fbzM/Pa3V1VTs7O3r06FGidbdj4PdEojnvp04cac6VSiWBLG5n7u7uJqfi9PR0klXIeQfZiKx2/uLy0aOzpewJnhEgzlsvGnK33W5ra2srgWluc3LfwcGBNjc39eGHH2pjY0ODg4MaGxtTuVxWs9lMhbk56MmDNUi9qlQqCcDDsQ3Yzs/R0VGmJh60hT7Oc72sBJGC4+PjKT0f3p0Hska6d50y7vloj3lDJ/KgE2SL2yAxmOMyXuT7JTpR4952bMPHSJ+QUd5v1wufB7THOfLv/i3bCwNLExMTeu2115J3F2KiRaNPukg9QOnyhvCOz3CDO+95/O9eKF/EywQIigQC2YUDmzsam1HoOpHQHylbPd4Xu9frJeQcxY2+oHy5UsXzHd1njoaGhlLkyPHxscrlslqtVqpJEAWd98vnwlOi/B4ERV56FW1/f18PHz5MHtxGo5EUOX7Gx8dTNJOnsiB0HKHmnRhgrqxGQCQa8z6uuNb+eR4QwPPYxBTw81o2tMjcoYuIjnsfIjNzhuZ054ALHpXx8XHt7++r2WwmBQdmx/xRfNGZnkfxcA85xJFpuQJKf9ireGE4hQ7DdHt7+xkAtNe7OK6W8bjx7mOF9ojs8bDa6Cl4HtO7bD1RGBBe9Od5obs8j72JYHMjx9cwvpd5ZY49gslTKfNAMudxTqdnZ2fJkJmdndWrr76qra0tra6uZiLZIm25IIqg4bfdULCcz2JsuXfFebErL3E+3Ij0vScpATekGvMdhq4LZZ8X0q4oRt/rXUQOueGFgUkYO/wLxZs0GE/n8wgKWrF4kUbEXoVuAHhQrgGYUFYZM3tnZ2dHKysrCfQBxMIA4DQeB1iYxxhR09/fn06wIjWMOXLPo4O0ktIz/bQ7ABUUdZ5ZLpe1sLCgjY2NVICb+QKI4B04YqamphJ4IklXr17VD3/4Q01NTWlyclKHh4d6+PChTk5O9PTpUz169EgTExOamJjIRBfA13u9XpLD9Xo9zRtzSM1BjvklUssjepHZAAuuCLtx6unkXgsIcIS9IV2kOmPMEX0EAAFtAFp9+umnevjwoQYHBzU1NZXq3a2tren09DSd2gR9TU9P6+rVq/roo49SH1xx9j0DjTAHRLSRwud1ggBBPNKG9zI2dMTh4WFNTEwkugGAd6cTtEahcT+cxHUz6MZ1R+cPvvZ+H4Zvu91O72EMzLFHJrFXPFWG79AXPZKQvUdxW/bEjRs3JClz/Liny9N3j1hnTQCtWHsHoqLu4fTlzkHf6zQHEF02vqx2mWEWdT//OwJIfPe8/6Vno52iLGde4IVeny3q19FmiNd9VX8vm4c8EMH7Gu+J8j6CTv5svy/+OPgDz0G/8/v8+eg08AJJKaIwynTp2WPpfV/DB2N/0YMdZCCjAmCk0WjoypUraf1WVlYyOqU/03V4ZCxABw7mUqmUZFycA0lJXoyNjWUidguFQtLPPfWO/e18xsEC+Io339tfRQ/oN0QqkU4cG3yt0+loeXlZR0dHunHjRsooInXfgXwcaTjkiIJGJ/E6tIBRo6Oj6na7qV6o04/bIkSJwwOJEK5UKikaJzpm8+jYdfQ8AOV5erPf7/zVr2VtfE7jmnzVno/XPu9/nhODFeJaemRiXntZdsALA0ucAlcul58pJhsNa+nilACYgRsDcTHzmBvNBQET6YqaGw1c733xBebe56Geec37AJNw4okMwQ1GFD8P84Ppwnik7Old/H92dpa805ubm6rVaiktCqCpVqtl6iDBFJgTL2TqSGiekczceEFOvM7ULzg6OtLDhw/V39+vO3fuaHp6OpOCxT0OaESDDGYR3834I8PME9Q+Dl//qHz53DoNsj54VogGc0XB5yC2SLsRCOWzPLTaGYIr+cViUZVKJZ3KhjCCXgAsGB/fEVnAGN2jlDdvbix6PwcGBlStVjU+Pp5AJQrPQxeeksXcUKCd4rrsd/rggAlFv+kztBDReJ9X1jcKFq73PRPBHPeqRVAt0pGH70Z+EHkT7/ZreSZ7Ac8aIIMr8/7bW6/XS3xhaGhIt27dSkbuH//4R3W73cw4nHexptDSy2pu8PV6vUwUyNnZxYldvd7FkfCutDvN+l5xpRcv5tnZWapB5R6eo6OjDCjL86RzpfC1117TG2+8kTH0Wq1W6iu0jSFar9eTcQ1wzp50o/b09DRFtHiqACdTAaDv7e0lQEK6OPHOa/84UOweV1LTDg4OEkBSLBZTQW7uGR0dlXRxAhgKM4AHYB/8FyOb5iCK0xjrgLcSvs8aeorc4eGhFhcX9f3vf1+FQiGdlsWJWYBi8CDG0Wq1UjHq2dlZ3blzR1evXtXJyUlKDW+1Wml8nBCHIwvAD8UVkAMextigNeYIeuRaB8o4eQb68ELgACFcw3e93jnw4KBMNM7Y76enp5qbm9PNmzdToXQAR+kiKqjZbKZTzkZHR1M0XZST7JFr166lIu8AFC5v430OekLXUX5PTExodHRUW1tb2tnZSWNAvgAoTkxM6Pbt25qamtJnn32Wop4BF2nIOPYG88Ne4H9SLaEdeIinIPNZjEjDeI0nG3IfkZXMDwYlIA/FZaEbAC7GTT0nov3ow40bN/T9739f+/v7WlpaSie9uYfcZRx77Pj4OFNDw/UXN4Scr7Jv3Uhy/STqXS8bVKKfeZ9f9n+UES/yDh9vHhDjewLjeHx8XLVaTdLFPnG9DBqMcx1tIe9jXn/dXojONZd9Uea7zu78mc8jsML4nF/jLIBPAmZDM15ixHVO3ocsL5fLzzhK6Q/7jrXj3W4X+qEYHtnJb8D+5eVlbW5u6v79+9rY2ND+/r6+853v6MqVK7py5Yra7XaK9uXd4+PjOjg4SIcZFIvFJH88QsgBEuQh0UnUQGRfz8/PpwNtGANywCPd2ONkHiBPiDx2JzPRkdCD02x0UjE2rmPdlpaW9OTJEz158iSjIwGeoaOcnp5qbW1NnU5HY2Nj2tnZ0fT0tB4/fqzt7e2ky7O+8JiRkRGNjo5qcnJShUIhRTcXCoUU+TQ5OZlqYC0tLaV59VNaPYCC/iMzZmdnNTk5mTImuM7TKn3P+B6Hxtx+i7aE7yMHOf2Z8bnehwgcxf0ebUh/Xh6/jfaur2+MgORa1jRmAMR+XPZ/tJ3+1O2FgaXXXntNU1NTaeM7I/OOMil4uvLQ7mjw0yIDjgsDIu6otxvnxWIxc7wk33FPrALvIJErC064LvQQJj4GSZkx+udHR0eZ07vYqHzn88bfIN28D4XOT8fBS0puL3m+Y2Nj6nQ6CSjZ2dlJfWJMMCgXRl5PAIWZ94+MjKS0NoQqURkYFShnbmQ78fM+mG9UjuIGcIbjc+rG52WGeXy2N1fgiCog/DUCFpGhMH9sRKehqKTBOP29zlxgovTDvbJ9fed1P3xeIpCKxxUjweeEKAE85Rik3B/fTX8xUkhxbLVaevLkiba2tpIx7+Ny5ooigcDy9ed65tjBJYStP9fXOM59ZM6uSHlkkvchgha+ptCQN8YZAcU8foSwYh48J9t5BePmXqcx5igqgez5wcFBvfHGGynE/PHjxwks9r75/V/lxfi3biiMGPN44FGsPELP94/Tis8D9IknELCDY2g9PVO6cCAQzu1ewuHhYc3Pz+v9999Xo9HQ0dFRiq50IIBnAFR6UWCMR/pM5AufEYUyMDCg7e3tpLwSfu+nKdI/vmu1WhkPHv1w5XFnZyfDz5HJ7HN+o9wRJVKpVJIcdDAEvnNycpIUbhqnllJjanh4OKP849Hn1CTWDRmxubmpp0+f6s6dO7p3755WVla0srKiVquVDDRSZFE+OVm0r69P165d03e+8x3Nzs6qv//8kIjf//73evjwYYrQIU18Y2MjHTLgIC8KNelV+/v7yUO7vb2tf/7nf9bHH3+s9fV1jYyM6K233tKbb76p+fl59XrnxUxRtFkP+ASKL4CY81giid376/yeOWIeKWw9Nzenhw8fJvAQQBBAs1QqJd2C47VrtZo+/fRTnZ2daWFhISnxpVJJCwsLunXrlprNZoqCcQVWUobnxrQ1aB8+XalUdOfOHb3yyis6ODjQ8vJyAmChGcZMGv/S0pKWlpbSuHkmoBV8o9e7OK2HveyOPIAm6M/1NYAc9gW8BxpmjznvYV4ZG0aSlD21M8oS5oPIp2KxmNJeSPdmbw4MDOjevXva39/Xz372swR4ev/hjS6nMT7po9dmk5SRXw74ejqdG3LocFHmRf3r225upHnL0+2iDZH3rOd9FnVJKau3oluPjo6m+i7c584ptyNiX/OM3a8av3ShJ0ZHyGXPyQOx/LP4vT/DgXzpIso48gYiVDy915/Be6A33yPe92iEx3752OOYsEkKhfMTieEz7XZbJycn2t7eTvLMD0qSLsA0bC/2JDLBay8h2103g4fjiIGvANqUy+WUzoxDAfnCQRDF4kX9NkkJ3I6AiTsEI225Lhp5t6T0Xk5d9gMDYpQqvJ33U0u30+mkDBiPKHXnE2sUHTPsHXSjbreb7F63C5hbB5acfsjaoLZiBIPoT7QN8/bjZbQP/fm8wNPzmtN0BHnynh1b1Pnjs+E/7mi4zOnsthDOM8dC/Nq45+Lfl83Nn6K9MLB08+bNVDAyMsIYroVSzeeO5tN88/qCOtLO//7bkehoTLBIIOQo4oAyHu2EkcDRtHhgGV9EABHMjMW/9/77gh4fHyf0l/HDIN27xLxFQAOUHIaDQs+YYKac4DYyMqKJiYmkDBcKhRQS6Wlxzrx5D8pYNNJrtVqaR0IgR0dHNTY29kz+eVRgfK4wXpxuInjDvd58U8cN7WBD3uZgjfw79zRTWDcK4jxl29c3D/l2BuHKgTPSCEhwv58wBUOleC0F1p3+9/b21Gq1MtEeKAHVajUJLh8Lc8HeJAWF94+NjWlqakr9/f1qt9taXl7W9vZ2EqIOtHptBjcqHUSgv5FhdzqdNDY8Qc4ofb6cD3iKJgLM59iVGm9xzpkn1sNT8vLWx++LwFlk5FGAuKKK189Pd4u0yrsYF0bB8PCwXnvtNW1tbeng4EBPnz5Nhol7oFifvHn4Npunb6G8oTSwzpIyBXW91onXJSKCAKDNacv3hAMsACCsrYMn1WpV9+7d0927dxOdOdjCOgA2cfofRx0ThUb0AoAOEUndbjedQMVzoAU8kqenpxofH1ehUEjA1uDgYEqpg+9DKyhByFRqQLgXncZeZU4wcHH0SErPRRnmeuYC4A5jwoF8Sek5OD08NRBQG4V9f39f//Iv/6IrV65ocnIyHds8NDSkTqejnZ2d9O5yuay5uTktLi6qUqmo1zuv5edpUevr6ylilhPTCMf3QszuDXc+0ev1Ur2cZrOp//E//od+9rOfaXNzM4Eu9+/f1/b2tv7sz/4snW5KFJWnyERDwJ1XUYZ4uhU6BnzPUwMPDw915coVLSwsaGlpKTmTiHzk2mq1miLGrl27plarpf/n//l/dP/+fb322muqVquan5/XwsKCJicndePGDX388ccpSs0NSgd8ARiJmHPnACmD/f0Xp9heuXJFU1NTKX1NUqZA7OPHj7WysqKNjQ2dnZ0lEDCCvp526qeisncwBKVzHuc11YiOZ+77+voydQpPT09TEWLAX9Yu6j2kIMI/3KiDh3sEADzO9Vnmiujxo6MjDQ0N6d13303G29raWjLe3Jhw2YN8Hx0dTXTDHs8zdnytaG6EuoxzMOVltjyZGb+LelaewRT/v0z+5YEYrnuTCTA9Pa1qtZpSg6EB13PzjMRvOn7+jsDKV4012lU0H5uUrftK/+G7Lod8PxaLxXQ6F3IvRniwl5DxecCQG8PeZ/9B/rse47IPXQ3eyf4rFAp6/PixdnZ2tLq6mpzq7nRF3yO1GlmBflatVpOeRv+4H90WniKd8xtsIewt+DPPnZqaUrVaTWvoQIrzBJzE3W73GTvZ9cwILMV9AL/d2NjQ9vZ2SjlH9rgcInWX91CXamBgINWk83q+1GBEztJfdyYxxuPj43TyMzaGO6JwJsWC3DhBcKxQyykPWHKbgXlAFuTZig4AxXdCr/Byf6b/XBZplPf7Mhvksvu8T247RzsDGeiRuhymFHl5BMCeZw/8W9gKLwwsjY6OJgM3Mn83JBywYUCuJHAPLW8x8yJInOHAEP1ZbFh+3MAiZEy68KajPFBXg+vcyOS5vJMfNpGPIY4LRkhIe2S6FKKDKXsECsoG3jUnblfwUeCpyVOtVlMYYr1eT8rn5uZmAiK8r2xwiDSOuVAopHBNGt586SIs3VNTYJauyEjZItg+R9wbDXmae9d880Tgxv+OUTWu9IGmY4i6ouV9ZM75Po+xcB3vdsHwVR4G30MYbzSUYI5e5lqUnE6nk46qdkCOCKBWq5UMCOiEtffUmdPTUw0ODqZTIQYHB9XtdrW8vJwKdXu6XQQkvZZTpH1XCnxNqGdFKhDGSJ5HzOcemnSPLUyY/vg6xXWBvjBCPOXJn+nvc7DqMuCJvjsAGWkIJQ6lyAW904zzwMhn6/W63n333RQ9sbm5malzx/x8Fb1+W42xsb+9uDOgjUdDOHDn9Mm+lJQUlGKxmMCbnZ2dNFZ3Rrhi7X8TbdFoNFL9HQAbDN9CoZD62mg0JJ2nSnGC2unpaYrkQxkC8IWf4kny6AHoxsEuSYk2ADZcgXfFEt67v7+f+gM9FwqFpPhigO7u7mZ4XLfbTXUhiKTt9XqZlC+PzHIAgf5ieLvTA2AM/o9yyvo/efJEP//5z/Xqq69qZ2dHW1tbCTzgmnq9romJCTUaDe3s7Gh9fV03btzQ+vq6Hj16pFu3bmlkZES//vWvUz0hADYivjCQ2M/Dw8MZBZK9WK/XdXx8rF/96lf6p3/6J21ubmYA66dPn+rv//7v9cknn+jGjRv6sz/7My0uLiblmj4DlnoUSKFwHoUGYENEF+sDrfupZ9AohgyfuVMIXcA9v9DIxsZGWrv19XV99NFHqlQq+qu/+qsUgXrt2jXNzc2p2Wymdx8fH2dAQk+582gbN/zQpR49eqS1tTUNDw9nIuXYo6SNUGcDeiDqkHdC9y4bHSBxo4TGvHnfAAUkpXThXu+ibhq04WNxnZH5HxwczCj2fM46+DsxxOFl0CM0QX0SdLxGo6Hvfve7Wltb097eXmZ/Rr7p+q6Dl/6383yudXpnvh204l7Xy/69tMsMsNii7u/3f9VzXc9zGVkonEcfTk1N6caNG3rjjTcyQLw76ByYirbAi4wx7zfN15P3xTmJxnI0UGOLoJLbF+yBvb29RN+emjw5OalWq6Xx8fHkOHF9BRuEWjquJzot59kBXOPr4PTt+jx7Ed5eKBRSJBXpuAQUOHhDbTO34dCVkd2AGLE2Eu9GFnq5CZd3/N9oNFJEJzalRwbBR+CV1Wo1k2IXbQTG75+zl9GdAIGWlpa0sbGhJ0+eqNlsZjJFzs7OUp+I+ELHgm/hpIBfoKui+9NnAKdOp5Mc9O7o293dTe+P/Ir18bRIeGexWEw6wJUrV1IKH9+5Y551cueA697+c9ne9PV93nc8x51xX7fF/cpv9nq0JbDHnQZc5rBuR0dH2t7efkY+XtaHb9r/b9JeGFiKgI8TjV8DqBSBF2fuERyAabjxFwnEidBTH/DYw8zcoHXmFkMRfXHcqMkz8jwcmw3iCxURVRq1MFB2nZgIbyeljfBNV3jIt2U+EGSAdvQZ5s54dnZ2ND4+nk5rq1ar2tzcTEWYeQfPzctp9tx+wkHPzs5zbNnIINbMEe/PC3uU8qN3nHZoed/5BnMQxzetC6wIULgS6wa5C11oItK1rz/3eF94lwMUZ2cX9Re4J0bh+OfQLMZotVpNAotjjbk/Gp4uKA4PDxOw5Iase0dR1lGW6/W6SqVSKjQPLboH3gWi7103xFl35sGVGa4HQOVzBCr0DLjr6+trBJ0xr05rUVlzQI7IE+aEqBiPjpEuUlQRfq4IOc1IykSN+Hid7vw+QIBisfgMKBTpOwr1QqGgiYkJvfnmm8mQ9AKNUbC+zOaGN0oaqRwAAew1+BrGc4yAdACZxv7AmPZ3olDCp6HdUqmkRqOhV199VQsLC0kxQrHyvYICRGQLESpEJrEXOL0KXk19Hy/qiyeTvYeSWiqV0vsZn4OrHgECH4Dnbm1tJZD47Owsgc8eOUGKr9coYKzsMUAP5+Eubx2AwmDGGdPpdDJRTUQOwf9R2k9PT1N9sP39/XSSD8ALc1GtVvXo0SN9+umnyRiHV3322Wf6+OOPNTw8rMePH6c0OuQUz6BGA39j9JPex5oODg7q6dOn+vDDD7W5uZlRQpG3vPfJkyfq9Xqanp5WvV5P8+U1fKAbB6KjEsfngGAehQqgQTRPsXgeKcD4kdPuBIIuKCAPb9vf3081rH7729/qxo0bevXVVzU1NaXr16/r4cOHSffAuJQuIkK9X65jxFobpF141Cx6GABVqVRKqfTQFMaW0zp7NE+HYo9EnubRz34fkZzwE18flyHIEbzqnurNXnFvNn3h2b5fnV/Bh1w/JkLr6OhIY2Njeuedd9RqtfTHP/4x1URDHvIsXxPmknG4ke4yhH3oOin8MYJKDjK4/Pv31C6TYy/iNHHwjPXMA2Sifkb0/8zMTOKH7mC7rE8+55cZb3k6ivOJCCpE/TKPn/hn0bHl44yAjf8NT8sDM0dGRlStVlNEoNcipbnM9T7F/l5myPsezps7B9vcyYicJvPAQQp+fI84EAjv85It6FseXOB2nzdfb/qCngC/87lwQMjBEmS8H5oRdcA4B9h8BwcHycZcWVnR5uamms1mJs2WZ2BnetkN/4n1W32/uK2RF5nmv70kBnMS7WiPhMaW7+s7P52WgAh4bN6ecZvf6ToCxXGvx+f5fo17Bvpxuyzahs/b65FWLusT/YjvdTpwGuJ66AkH5lfxpsgraP9WtsILA0tuCHmHfHIgJK85JD1bANkn4TLjKjJA6gv4u/MAi7hwHmLtGwKlDU86xoErh24o+t8sZDRo49wQmeHjiR7k09NT1Wq1VFOC9zvIhSFKPzBYXBnmN4V++RkfH9fw8LAmJydTPjDgkqQMMu3PQ8EGrEAh5F2jo6OZ03VQPF05ckHCpomRS76BnRbipo2bIhqczJPTA0zB094chIRe3Piin5GhxffH752+nVG4YHIDxu93UNTpf2BgQLVaLXliEX7eZ4+8ks6V38nJyWeiOKB9Z5IeTozHAkZPOp0L4zzlHqWLUGFfYx+XA7kIPmjFEXenGQcf8tYdhThP+WLt4UkYO/SXOXZjA6Xcaz95P6ULBR/D1xUQV9gj/+IHDz/RJW6QRsWHtYGGh4eHdePGDe3u7ibe4rUEnO5eZkNBc4XWi/sS5eKAB8AF0R6sr3uLAQTxZnmoNfyJ93vEA8buzZs39cMf/lCTk5Pa3NzU4eFh2lvIKAx/DOLDw0O12+2kIHnEFOtFGLvLPd8Hzk/39/dTdE2lUklecRRg1hyQCsNTOo/E2N7eVrfbTaANoByKte8FTzViXyN3olJGDSuMh06no42NDXW73UyaIHMF/2Cd6YekZ97HPm61WskgdwMcwAtl2aOO9vb2UpQenkrAbK/9UCgUUq0h0ujOzs4SnaHEs94PHjzQ48ePM4CGK+JEjh0cHOhXv/qV3nzzTX3ve99L6RSc3Mg9jIXCrcgb3ufy2Q15dw55igWF192gkC4ix7e3tzU4OJjqDUH/4+PjSZ95+PCh/uVf/kXz8/MaGBjQ/Py8xsfH9fTp0wQuwTfcmQePlM75KKm8FKX31D3vt/MpvNs8iyLj7vkFrGVeWCc3Pj0VnBpZecYacpYUNJfNpLDxPwYQSjnRC26wIAMp6s4c8W6XcQ4EwXOo58R7T05OUvF+IvfW1tYS4OQy3A0Mlw1uVDvIFPUQ9jX38Ezvu8veFwFq/q1aBBqc1qNByd95jtA8I83lIPwIenO+ISnx/YmJCS0uLur27dtpbTzt3PURN5i/ysjMAw3cjsG4dpno68Pa0n9/puutkjLjcr3bQUvoHOD26OhIIyMjGXl4cnKSMisqlUpKcXWdB94DcMs4oC/+Z697tAn6p9dwo2+uF8U0J+YcYIn9y35Fv6jVahocHExgC3K6WCwmoIWTxwqFQtKrWq1Wki+1Wi3pGu50hDaIUnagC94If4TWGAPPQR/s7+/X5ORkihxyOzXqz0SBHhwcaHd3V7u7u9rY2NBvf/vblALH3HDf0NCQFhYWNDY2pmq1miKCcUZgWyPPoSv6RsRysVhM9EL9TxyljIexsieQdTgZmJ9Op5N0Ftbh9u3bunr1qsbGxlLKou83t9ugE+gmZjlFkIbmOhbRZuw3+LmDkk6jbvf7nnue3h33pl8DH3LaZ59CK/zNeLmGueNgsMgP8vqR992/Fe//WsCSG06xucIRr3Fk0gEE7mNifWKisS7lT5wrddGgi4ikM14PJ8SgdqMVYvNQRn82LYIZ3q9Op5M5lc0jOZhTjF+YIITsyLkbyy588KwyJ+514N2bm5upJtLw8LBmZ2dVqVTU7Xa1u7ubBIDPD8KLTeYFDPf391Wv1zU+Pq7R0dGMYeSbjPl1gY/iFTelAyqxOcgTQbwIdPq6SUqeXBRtX9+okMWoNBgL8+OMPjI7p01/HuNzUCnSeOyz0y7/Q4N45n0uEQQO5rmBS3/j2KE/CvXt7+8nQ52ishh77u2l7wA11PKq1WqamJjQ0dFRKjrLOByYcuU9j8m5EuX9pf8IbWe4bsD6PPN81v/09DQJE99fCExXWKJSz3vopyuUDkbzO3rh+MEAZ9/4+vvfKDbMCbxqcHBQd+7cSRGIa2trz/Cty/bSt9lccfc5jHTvPw6eS8qkGTGnAASktLoHzGWJzx174ubNm5qfn09RU/wAYFFnIRrGPMejjHgXwIqnhQH6YOACvnuhRZ6JMooyxvg9Zcjpzk+9oZXL5aRkIGclpRQ9V4jh6U5vOA+QJYCezWZTpdLFyTLsL+aFftbr9QS4AB64PAK0IH1vamoqOVWIKDo7O9PMzIzGxsZ0eHio3d1dzczMJPrmOcgjlzNDQ0Oq1WoaHR1NIDIKeLFYzMgoFPvHjx+r2WymfeIRzW6wFwrnxU0/+OADzc/Pa25uLhNBzBxAg6yT8y3WnGgu6IzxY3RxPwp7uVxOvLbT6WT44NDQkCYnJ3X37l0dHR3ps88+S7TIPjs8PNTvf/97Xb9+XQsLCxocHNTExISazWYy5qBlIhMArKGv3d3dBKKxr6LDDeOFOUYvYe+cnp6mmoys++npaSpM7XPlqWuSknODaC34hJ/O2O12k5x2Q2N4eDiBuOivfX19mdog6DDOl5BPRLix96E3l7HQOM4I1p8xRjCD/Xrv3j3dv39fu7u7mRMDmWN4IpGK9J+1Zd3ceHOdBTpxg8b/dtkX9exvs0U5lSe3XP9F7uZ9/7zm+pinCvK8YvE8SvCVV17RxMSEpPy6h6Q/up6YZ5fkgXoOmrohy/9RL8qztyKYxGf+rDzdyYFV1ylc3zw9PU3OFp4BT7lz5046xRRAlH4473RbCcAHfYd0M0AZHA1RH2CdIm9hj0tKPLRcLmtsbCwDWABCHxwcqNvtJiPcAxE86pM5wVEXnfWkfLnuXS6XU/1ZopSQS8hPp1XX8Zxm6JdHV2IzwkepW4RduLm5qW63q1arlaKE3W7kfTjION0QZwn3MH4H6Ny+YZ+gz5D14HLAo2U8ssnXFZ7kAQh+KArOlKmpKY2OjiawyyM23dkBTUbnr5f+YD/BP53GyMaJ74g6K2vvNTV5hzfvg+87f6bbBPEnDw8BL3Dby+XOzs5ORnZ4ZJ7zifh3Xt+/6vu831/VXhhYci+bAwL876h07IQvrBuFzux9IfIEnQvT2Jxo/Dnxev72MGpntN7P2P+oUNFQDj2UEUXGa004MupgysjIiEZGRjIAFwYIz+Le4eFhVSqVhFL6XEL0HtVF6gmnlExPTycm0+v1tLS0pOXl5fS+6A1hg8IUDg4OknJKcUPmPA9EYX4Yt6+7C0LWgrn2DepKelxvpwsHephLFPmo8PMM1on0QRfsUbmEIQLuOHDhtOnr7C3Slyt6UQGBHt1zA+NAeLGuCMMIuPAuHxNMCUbH8/HGIIgxMhlfjIaBHrx/u7u7Gh0dTektnnbGfEbGG/eq9zUyYfcouxfE97mvL/cUCoXEfP0Id+kC2HXaQ9B4H2H0kYYiPbuxC7N3+qDBS1iDCMA4L3M6QelpNBp64403tLKyona7nYzOvP3xMpr3O44BAxxDCfpAeY+RS278svaFQiHjQcQT6iHWrvj29/drfn5et2/fVqlUSqeqkdaLgTk0NJSMBmij1+ul0HZXWNzQhG969N7Z2XmEDkoxe5ZIBtb96OgoKXQuYxgHp7ChfEIfnpoRaRg+VavVMnuKvcq8AijxPMZL5KlHrQDqAAjAz4rFomZnZ3X79m2tra1pdXU18SWAadYa5Vy6OKUVz2ehcB75deXKFb399tsqFotaXV3VyspKWl9XoKCFwcFBzczM6ObNmylSk/fxrpGRkcQnKUK7sbGRSW0ios4VNAcTP//8c3355Zeanp5WsVjMeKq5x3mU82MAR2gRYBT6J52N+WfOi8ViOswBTzzRasPDw7p9+7Z+9KMfaWRkRP/0T/+kX//619rZ2Unp0/D03/zmN4n3Mj/O24msodbeysqKpqen0/2cYgYg6w4waA46cged7/W9vb1k6OB0YG6ge1JLcVpwjRsnPNcVcPYee2FoaCgVIy4UCpmodMbOaYK1Wk2FQiFFY5Ee6mCyjwsZATAH4AkN0EcMQkmqVCqJjwHujo2N6fXXX9fKykqaZx8zfM2BSfa760TMDREKrHF0NkQdnLH+e5AVL9q+jnETn+tABbSLvcL8VatV3b17V2NjY8/If+bcT7qOup6DBq7PQKfuvIzOSuni0Is4Vv/x93iL+pLrDN4PPnNa4XocsQ60QsO3b99OoCzAEvfBP6Kt5fNLdOXo6GiKBEU+5IFLDu4ADvg+l5QiXRYXF9O7sI3Gxsa0tram5eXlTCQ+c+7OZv4+Obmoi+fgCToyNZ36+vpUqVQSsIRzBX5GSpnbRHHtXP8GUGfMzAlyAmctPOXp06dqtVrqdDoZ+cMzWefh4WGNjo5qcXExOdBwIDNWjyhjvZ2H9Xq9JEu8jIHXsmK9XQdxunba513wQeaSQuikm8fi3gBw6Gasj9M98t4Lt3utZxpOAFIXvc6hA3PFYjE529257/Tqz418yfWISOMO6DtfZr6YQ3Qcxovs297eTmUKfG/nYSHe8vrrtOkt8p2v44B4YWApIvPecQbNAsWBOePlWRFA8N/O7BCS8Vpn0A5m+CS4MRuNehbIm0fuOJOLE+vjd+ZL4zOvD+BEyfhRECkwh/LvpwHxXgyFoaGhVLDWFdHosWfDw+wwYvb29nTlyhWNj49rfn5e0vmpAAgGv88NdxgoxdUajUbmmM24XsyTrxmM3GugwGw8molxOX35c/g7D5hg/qLgdoWKvx1M2d7eTif4wci73a76+vpSyh+n7k1PT6cIMDwlrvjmgQwRPHLh6WNkXhiLh2LCaFqtlra2thKgANPG2IYpIwwQ8p5n7XRVLBaTkCSywg1/T7uj7/SLzzw9IzLrqHAxF75347o7f/C9xrV58wmdugHi+9Y9Gn5P5DEOArkSEJU9p0P/DlqI46Uf/PZCzwhx33M+F/xN9MDc3JzefPNNrayspOPk45y9rBYVCsaP4urzI2XTxrxOjwO57jHkHSgnzIsbmc6TqtWqXnnlFc3NzaVTNMrlcroHQ9xlCnTvfA0jmPeOjo4m5bhcLqc1LJfLarfbyUD2UHKnbeaAmkIokZ7iVa/X03MdhAOYgGboM0U6z87OMvVbUKAB5ghhd1AEQK+vry8B7UTN0E94CWtQLBb15Zdf6vj4WHNzc3r33XfVaDR0cnJ+DPQnn3yiBw8eJJ6M3GVdiTAqlUpqNpv6P//n/2hzc1OTk5NqNptp/A4KOGADHUxMTGhsbCzNDQA3yrAbFtvb26lgt/TsCUpuOErnfGpnZ0dLS0tpn7VaLTUajSQDiMbiO+iK9HromcZ6FQqFBN4wF6RL1mo1PX36NPXDU9GPj4+1sLCgK1euqFQq6e7du/rss8+0sbGRQFJAu06no9XVVU1NTaXII3QTwKqTkxPNzMzou9/9rq5cuaJut6vNzc2UVgj/h4a8OC1722ktKt6kNvA9tC5dpFxgANJHDA+P1pGUouMwwk5OTtI+BFjC44tTwT3OXlOF04LxogMYusFJQVv0FKc9ZGipVErRu8wVqUQYPMwztHjv3j1tbW2p1WppZWUl8Uxokv/zDBD2LIYeNOV0xb6NAIg/zx0l/39urrt4FIR0Psfz8/O6evWqGo1GosV4vDw8Mk/fi8ahlI1YwSZwB31ecz2E/sYIKd+/vn4vIv8dMHHADLr0Q18YT19fn8bHx9Xr9VLE0ebmptbW1hKfpU/U3vPovZOTE21sbKhYLKZDYdDTC4VCqn/p8gEdE17hzl34EJFBS0tLmYifoaEhjY2NpTGsr6/r5OREu7u7mbp+jBv+QgryxMRE0qU9qvXg4EDValVzc3NJfnJyIGPt9S4cmL42vm8jj4Q+WUN4F4cytVotffHFFylNz2tJwWeIaMJxBQhIcWfG+vjx43RvrVZLh3ngoIS/wwuPjo60sbGRUguRxehOAEOkmeNIIhrN9x92xcHBQSrBUi6XNTo6qsnJSU1OTqaT9C5reeCHzx/XRB3dbWX4PanV7E3Wh/3BfufQFneSxfdHTIS1lPTMfop2Ad+5HeuOTZwYHhCzvb2tnZ2dZK96IMDXaT5Hsf9Ou44NvEh7YWCJTsC8IqiEchg7EwEA6dlTHbjWDS83+GDsPhHRKI399Ge7oHWQC8W2v78/EbtH6XDNZQATREAOti8ABhL9R+DHei97e3tpMzNGQiAjONJsNtVutzM535EQPH8XhRrm3m63MxuoUqloZmZGg4ODarVaKYUJAQKD6/V66do7d+5oeno6k1vr73dvW1z/6FmXLopsujHFZooGva91BCjY9M7MnVacocOMyVPe3t7W6upqQoApfuoAGAxmbGxMs7Ozmp2d1ejoqGq1WmLQ7kmlv94XB7dcqLsCiPHpnuGzs/Mc752dHT158kTr6+tJqPoa8+Nrzvv7+/uT4NzZ2UkhqFNTUwk4m5ycTIXCUapdCfO5d0PCI3wArTB2ncnn7R8XkJFhu8LmIIt7ZXieC+a+votab65sOWBMH7mGufYUgQhgRX7lPMnXN67tZeNx+vd97mCcg0o+V9QMeuWVV1Kefezfy2q+1r73PJINHheNGwfyUO7YV4SgS0qKjYdVozxFz9/w8HDK3Se1h3Sf/v5+VSqVDBiJUC8Wz6Oa4LdOP6VSKUVXEPEJD4MPUUia6EL4M8+h5h3vgx7ZfyMjI4lv412jn4AnxeJ5qpcfmgCg7EAtc+yeSTeKnZf29fVpamoq1aYArIP+MM7Pzs7TB1qtVkqtBsC7ceOGBgYGdPPmTf3TP/2TPv74Y+3s7Eg69xhSt4fUPj7vdDopReg73/mO/uzP/iyldD958iSdqOVKuvNdaAcFsVAopBTSkZGRlBaHp8/lvPM6lGbAEDz1rAtz1etdnJTH/V6w1GkdvuDeSvilR6sRSUNKMusHLR0dHSXAh8iw+/fva2NjI4F/6+vrevz4sWZmZrS4uJhAwrGxsRRh4PICA+HGjRva3NzUf//v/12bm5tJcWXucDI4eMsYmftSqZRS2DySxp0syGvpIlUZWiSKyIEbT0HwYvIYoIA2DnxCuxgGpVIpFf0/PT1NdaHoo/NXZBr7hP0nKR3I4tEN6I4YmYBKgLyuzwF+cULlp59+qtXV1cweg7dBr7EUhetX8Bt4r8sl54vcH1Osuf7/Ky0al1/3vugALRaLGhsb08TERNJr3SHLNfAI1yl4rst0muuBUtZh5TqRPys+N8rxCFREXTfvec/7zPUWdDp4iO8JnBYTExOamJjQ6en5yajQIXqoO0HdSebOJXdIsrfQvdw56GOEH/u+xFZpt9uJfwL8oju4Xpmni/r8ISMAN9ir9J29glMdvdGjU9HdI7Dk+l3sg+unsX4dANrGxoaazaa2trYSn6QukjvjnE7cLsDm8Shv9OR6vf6MruuAO9fmReuwNthHPhbWMtp/8CuP/MIGcR3HW57+HfdKBGXzvoM/egBGtJV8Xzj9+v593p7z9+btu8gv8vhJpJ3YCHxwe/6b8HHHUCKW8K9pXxtY8k6418QFfzSiIVqI0JUGBuEGVIw0ioa3E5Df7++XsgCWbwKUERibCwyiB/zzyzwUEKRHyDBOgCo3ronmYMMDKLmyBWOkb452UlPEwRs3YN27xTy4EY9hw6lS8/PzGhsb0/Xr1xPqjZGGAYJXoV6va25uLnk9fX2d2TtzcmL18fraEL66u7ubohIIm+W5KH6RQfkauACEZriffiC8EEoY5Ovr61pbW0ugHUdsOwgJY6UeUbPZVK1WU7Va1djYWCpmjjeUaK7InJw2oSmPlOBvBC5tfX1dn376qZaXlzPRLW70cR9pH74vELYU/Ds4OFCz2VS321Wj0dDs7GyqlXLt2jUNDQ1peXlZ3W43GcUR4I1IvI+DOYtzgDAjvzmCcNzvwpd9AIjgvILGHiViw+kg9pGGQHT6xHDj3Rge7i2guWLqdO8ClffHfeG81PcTtO3RJC4QpQvDl1Pi1tbW1Ol0kkLIeF9WOzs7y0R9MD+sq//tyhDgE6ks0DUGKPQ8PDycUoMw/jHAAcPZXyMjI7p+/bpu3rwpSQnUx1huNBqZ+i0AWRRgpqi9Oye4BiWQMWJEbm9va29vL3kFvbYRPBiFVMqe+ESEEHsFnkrtC+oRuXIJuOAKKWABwEqkPwdVaJ1OJ8m7xcVFFYvFzIlzrBs/8PNarSZJ2tzc1AcffJC8vAsLC5qdndVrr72m7e3tjLLEM0gB8jQEDJPJyUm9+uqrGhgY0G9+8xt98sknKbKH9e31eimlEQCJ5w8MDCQPPJE58CYHf3x8rAf0RsNL32w20/v29/c1MjKiQqGQQAr3apZKpVSvCxAIRZ13eXoB0TrUMikUziPLkEcYvNDd7373Oy0vL2tvb09//OMftba2pqGhoUQPjHVzc1MnJye6ceNGcoh4Kh/e5pGREW1sbOgPf/hDMho5MZQirqRSALyirxGpwLgZJ3wa77cDqX56HDXF+vv7E5gCLyNamEaqCfsjRlGhYyAzSFU5PDxMex1wFJAIeeb83gEI9gWnSXpUI9GG6HekEzEmgGmK42PkFQoFXb16VW+//baePn2aCurC+yMAwpwwrw58wGvd2eigPvMRddioM/7/sUVdAZ3CIxtv3ryp27dvq9FoSFImog5eT00vr+0S5SxyxPUP1gn+KV3ofw5Iu+Gc99z4OwJELqN8rNEGi8/1CAnXZfiOPo6OjqpcLmtnZ0cDAwNaWVnJpJmhwxCtUq1WM3zaaRYeDLDBfHvpEAeq+BsHYKvVyoAdrksODQ2pWq2q3W6nqA7AXAep3cZEr6BuEzqvp+vB5xcXF1Wr1dTX15eRPejcDrKzzx0syFs39iaRj/BUHN3Ly8taW1vTysqKxsfHNTIyokqlkniy95F3S+e6GKcHR5sJ/YgIrL6+Pm1tbSUeiiNhamoqRSExb1Eng4dHunP6Rk8jAm1wcFBzc3O6cuWKFhYWkqzxtOC8lgcAOW37HuRzbCtkk+uNbj+67YBt3+l01G63dXZ2lqk3HPcXzW097GK/hv5yf8QpXC+mH86rT09Ptba2ps3NzUwwzDd1EEQ9MG+uv6498cLAkqNrEWmLhlIEfrjWf8fmSLUDK/59nkLs/Ymbiom+DP2LRhtHSbNIhLa78euETCP6hWsgJpghjA9UH2YzNDSUCMONb/oEg2ITO3jghqsrIu59Y8NIF4Vb6T9pYCDwfO/zBmOUlND8PAARYeHRHg4AYuwwVhSyvb09ffbZZ+nY52LxPLR0dHQ01XuoVCoZkMkNU9YfYxTmzMaO8wFoCLPY3t7W1taWtre31Wq1knfWUxhdScOYcAOz2+1qb29PzWZTjUYjpSvGEHVHlqEJxkvhvzxABNCB+ZMualc4rcE43dB1AAamStoFc7K9vZ3CaA8PD9OcLywsqL+/X0+ePEmeIQdbfe95eLczQQQTzJv1wKh2HuGgQwQsncYiYMkzACO91g7XYMjlGYzuUaegLoYA90Z+42BRHqjkQtWFuTN+5s55jXvHXBF0gIr/yb2+du2aXnvttaR4sBYvE1iCv/jeLBQKCbR1WeH3SBcRHJEfOS+t1WqZU0ygGQdTWZtGo6HFxUXV6/VMXSYHCj0yj76hNGL4U9y7r68vncoiKaOksOYnJydpP3s6HTIBJdZrnqEkQ1+kgBGZwR4gMgO6hFd5xKd73+C1zCGplDyTNWCchcJ5TbKVlRXt7u4mY581Yp44LctTXqHfzz77TDs7O7p27ZoWFxdTahhAT39/f+K1/f39qlarKUqFk21WV1e1tLSkhYUFnZyc6OOPP9bS0pL29/dTGLsDa6wH6WeMyY1/9tPAwIAmJibS5+wnN8QLhYsDClhbp69KpaKzs/Ni6hSJZo4wXuDZ1Idiz8NH/WRXgBHn2axpX1+fxsbGNDk5qa2trWQoPHz4UF988UWiXzzPh4eHKpfLeu2111QqlbS6upr23ezsrObm5rS2tpbGDX0CbrRarVQMHfB1ZGRErVYrec53d3dTsXb4ugPIePU3NzczUXqMiQhaUj5KpVJK46Z2Iz+AR8wxa+rRsRhG7IG+vr5UsNajDzEwoWPWyY07nBQYsjwz1iZBVz07O0uRlIyRfrMPveYVwLQk1et13bt3Tx9++KF2dnYy0YY8IxqFLiNd53E+yjpE52Q0alzH+/9zg88hL+B90Nvc3Jzm5uYSXTF36OEONkrPRilFvcTthijr4QFR14s2VOy/r71HXbi+4S32z/uRR0801yEiWFsqlTQ+Pq6TkxPNzc1pc3Mz6c7oJIyHPUkUrjuJPHqGfQuoAl3HccQ5gcY9Gu/g4CBFMHU6He3u7qrVauns7CzphoCKNHRawJxisajNzc3kaEdG4ECm4L/X73F93J1cboP6OvtvxggQTgQXzuVyuZwOVoAOS6VShjfQkAXFYjGl8BLRhM3J3HNSHkCWgy7oMMiedrut7e3tTIAFdOMBFO68Z+/EYA7pnB+OjY0l59P4+HiuXnhZy9t3eTqv07lnx7i84jrAMbfb8sB7mgOT/B+xjwhq+T70fXuZnQNdOnB3cnJeZqDZbGbk9zdpPm9/Spvha9VY8o4wMRiKPpkstA/WQRn+dyWOSXVG65FL3OO/49/xPU7IeYw/9oPN6BsE5uFEH5+Fx8qVfRiSG8h+yhBRLdVqNSnGMRSUUHgnPDYK/WeD+MZ2AMnBJ7yShB9OTU2l9CcHCxgHjEu6SLsjkse9w8xBBL74/Pj4OHks8SSfnJzoiy++0E9/+lM9evQoeSHL5bLq9bqmp6c1MzOjqakpjY+Pp7QR5gblEo+T50274hCZBP0nhaPdbmdOP6OPDka6QOYZHAvK9R7t4oX4MHgBrBCEDsLhucHbc3h4qEqlorm5uZR2ODY2prGxsTSPzhChP2eULiz9WkAiFw6Hh4epEPTp6almZmY0MjKimZkZHR8fp9Ot2OvQW1R24ry5sQq4QzSIGwCX7WfnCw7U0FBa8oDFyDciEOV7yv93b5bziNjYgxHwgTdEJcjrq0Tlnj3nBrCPGQOAxv7jCPa7d+/q008/Tfn0jOdlNRRJfjxCBwAN3uzHDzvIEQ0laJlCwvV6Xfv7+wn8cBCb6zlm9/XXX1exeHHyGcBKoVBQu91WtVpN/NPDy927CR8jvQWQnOhAV2oPDg6e8W4PDQ2p1WplPGR+MgtrCv+nZlOhUMjUfyKylAgl7ncFlshK5hmFNRaNRiH0PY1CSC0HeBWgh/OTarWaagjBj5FzS0tL2tnZ0YMHD1QqlVJUXa937snmeX19fbp586beeecdDQwMaGlpSf/8z/+s5eVlffTRR9rZ2VGz2dTy8nLiPw7SAwJDO15vgH0GwAfwPjU1pcXFRf3ud79LfJy195QC38tuZELD0IAD5w7EYczQkOcAg1zrOpW/f39/P1Ocs1wupzqJLkdcIW61Wtrb20unR5bLZf3617/W3t6ednd3df36dc3Ozuqjjz7KRP4Ui8VUaxFgqNfraXd3V71eT/V6Xbdv39adO3fSejx+/DhT480jCGIULXQV6ZX9Dp+n4CwAZ6vVSpEPNF9bd3yR3oozyvcyjjH2EDTd19eXQDfSXo+Pj5O8QgdEdhIxwR4iksv1LQfY3OHDWhIBxvVTU1Oan5/XgwcPUnQFRjpAtevK7D+fR5cpEXSCf0WjLerCL6O9iBHp7ZsYP8ybdKGnusOVFNFGo5Ex2NFbPLqIPriewzvcmRrtjmhAuh6bNxd598c58Of6NZcZi8+zpfw7pyPsH/YZztCjoyNNTU2lqF7SmZEBzK1H9UYHEPIGgN31Sukiws7H6Q5m+ui07Wnp1CRCBiJzfIw8k3ezR5vNZuJrXFepVFStVlMKfIzYZx7dieo0EwElXyeXUx7NjxOF+qg+n9ER6WuJ/uO6uaTEU1yHJKUK/dfn3R1TzCvfAyC5zIp8L9IufcPOm5ycVKPRSOmHeXp1bHk2QrR3nT6czwHKOcjjNOayhXG4HIv8Km98vrd4VgSZIz3Ed3Kt/+AwPzo6SnLedZWv2/LAuD8VuPS1UuGYFClrEDmQEAkC5PYyNNEXzUMJvTmx5DHCCHY58BLBqzyCjV5CalaggPC+yNT8PR5m7TmkHjbr3nWUEfKWT05OUr0JlFxCHT2CAiMzTzj55nDPDIXXKJDm+cHlcjkxe57jjJZ3YZR1u121221JSoXu6vV6xrvqdMJGQFjDGNfW1vTzn/9cn376aQI7JCXjbG9vT+12OzH4ycnJjKcAMIb3wTCi98XnjbB4UkYwFDzKxyMXolHBb5gyYA5C1QG5WKjVwUYHoUid6Ha72tnZ0dbWlo6PjzU5Oal79+7p5s2bmp6eVl/feQHF9fX1pChDdx6h46c8QSsIVldqfG9IShEErMP09HQK+y0Wi9ra2krjJzWDZ2A4OKjhaTwuqDDM3JPhe9EFQeQZKAasMVFKfoKEp5kwXgdl4v5374CDS3mCibE5ffAZfXIg042PvLH5e6WLekseceIKEPfwPXnwExMTunv3rlZXV/XkyZNMpOLLap7yK13UbXDFiflyg5txOz9i3BhkRBgWCgXt7Oyka33OCoWCqtWqbty4oatXr2b2d6FQSCln0IZ79wFUUMw8TYtTuarVqrrdrra2thI4c3h4qO3t7cSfxsfH05p76LgrEfTJ9wJrCzDLmKKHN86pK5BReWKM1PvBkeF8k73pyhb3EqlJus/g4KDGx8e1s7PzzEmSvBvQZn5+XtPT0wnQZz5RZkdHR/Xaa69pYmJCzWYzRfrs7Oyk03AYJ4cPAIoVCucgGONxXocTIfL8QqGgubk51ev1VOAcQ5+/XWdBPkxNTaV6XH19fUnukZ7I5/DjYvE8Sqbb7aa1hS9IytA0/aO58s56LC8vZ2prEc2GMwyDD4/99evX9dprr2l4eFj/+3//b/3hD3/QxMRESmnwaDMAQuiVlK/Dw8NUr2lycjId7d3r9RItsA7oE3jCAVHQi+gzTjgihdgP1WpV9Xo9pVYCrHGwBI3oJqK+mCOMXk61opgs/MONJ+YYcN497dAboB38yyODMfLQWz19mvdFh1ShcFGomOsBiG/evKnPPvssAeX01wEOB82RPf5e530u/53mnJ86L/n/SvsmBpR0oRe4U25gYED1el3z8/OanJxMUaLILeqMOg9Gb2d9XaZ4//IM/hix7DxByqYqRh7M7+jQ8wgo6QLkyAO+/NAFnu16uzf0RkAFdwBxaAH8bWhoSPfv3088gX5KSnphrDdLQ5dmfpA/PqdDQ0NqNBoaGxtLh26gh3p0TK93UUvMdQbm0/mvA930qd1uJ9lFaQ5kcH9/v65du5ai2jjhkvVwmYGOwFh6vYvatxEEwb505wzPx5k+NDSk2dlZnZycaGtrKwP2uR3Dc8vlskZGRlSv1xPPc941ODioRqOhVqul7e1tffjhh0luEZW1uLiYHFiffPJJirYkawVawrZBVjhIgl7sKejlclnT09N69dVXNT09rYWFBTUajUwUqc9PBD+i3c9neXzB9xb72MFF5sUj6aPDg36PjIxkAMS8/vDM2G/eja7FZ64b0g8i0qFZ7kPOb21taWtrK0UOO37ic/KizflUXvum/PZrAUuuFEfFMw/5yvveGa0zIElJucqbnCg4/TMffJwIRxmdYPnfP3Mm3dfXl4wdf44/y5UHFFpnnJd5lHgn9XpqtVqqxTAyMpKEWqPRyNS4gbHHqCTpQhn2Tc/zJiYmNDU1lSlMiOGytbWVmDPjcEaFYYUxsrm5mU7/mpubS8KEYqx+H8zGDQNSFb744gvdv38/jY3mgp2oHp7HfPtY80IzffPDLFhforbGxsbSPBPuv7e3l4wk5sdDgAHcYM6REXqUhgsuR76j55HUtGazmYyq09PzkNzNzc2U104NJ2poQI/eB5h5BI68donTjfePce7t7Wl5eTkpFIVCQbVaLYXw+4+POXqAHLjhc/aVe2Schl3o+l5D+YE3YIh5+iD3o2g7iObz4iBQXvO+RIALxS8q6RiRlwHvvu60GCINwOL8wwU0zT16KBdDQ0O6efOmvvjiC21sbCSD/mU19/I4sB5rIcGHMDz5nGudRllLjMDNzc1kYLp3TFKii0ajkepm7OzsJAWBqCP4NdGXnAIDbVIrwosW7+3tJdAEJwRRHRj6rDkh+O6Fon+Ep7ty6oApwBzpQa6EOh9kT8Fv6aeDFvS72+2mPgDMA46TquMGk3TBjwFnkC0AP0R7sl8xutkTb7/9tv7yL/9Su7u7+u1vf6tPP/00OSaGh4fV6/USeCSdy7GFhQVNT09rf39fo6OjkpROx4kgca/XS0cvA2J4rTEPeyfKaGBgIKWEUSfEoy1djvCcarWqq1evJmWfqDz3APf19SXngXQBgEDjUT6xBxiL8zyPvJKUAVDY9zz39PQ0HbrA2gJ+zszMaH5+Xr/85S/1+eefa2BgIIEXANOMJRpi9OH09FSrq6t6+vRpqh0EsOlp1R6W7zLBHWoewcOcwUNxpnkKohtMro8gyzEkq9WqqtVqupdnYxxDz8fHx5kDAOCfgF4AZA5WwXuig5S+OK/leQCgDqYCPvtYoPHr169rbm5OX375ZRovhqZHGbs8dX7pvJLPYt+i7Ir//3+pfVODx1t/f3/S/ZwGXP+IQFHUsaKhGw3h2Oc8wzjqP/6syz7PA6Dis/LGEfUrj3qF/7HnHRBC9+X5AwMDqeB5t9tNDk/X2x1M8XQ118mj8whQGP7j+4BIIZcBUvZEMKd3N8yJlvYozzhuT111Xk1UG6Uu/Ln+HuS+6yKXgSO+Vxmj21/wNz+Z0h1yDhgzX9EednuEfnqGB/zET8ujJuTExISKxWJyMMQo4Dw72t/vjjLoAf4+NTWlmZkZTU5OpoLdrLGUBXTie/x33l5zG8L3g9tu0IDX03Vwk+c7SOmAU3xf/D/vx/X2eG206+ExbsMwv/v7+5nT4JBz35SXR5vL5zf+/XXaNyrenfe5lI1ois0ROu6JjNYZjgtfN5TdGHVC98/9Jxpwvsl8PLzLmZ8Xo3RBkucRIHyad8GQ2CzxHp53cHCg9fX1pAx6VXxyl70QJ/0pFAqZEERHRM/OznP+x8fHtbi4qCtXrqRaFFSTb7fbSSHH4wuBwmAdhQcEoy8w+cnJSR0dHaXCz87UPD/ZPT+rq6vp+MxoADM/GC7OxFCC3TDMU/h8jpyxsBZ4minoube3l7yjzmgw/vhxQI+1jql4rEU0XLnHI4gAlmByziQA8gqFgsbGxjQ1NaX+/n6Nj49nTrygTx51JWWP0oU2ME4YA9dISh4WDOIHDx6kSDE8wxQXdYA0z1hyI9j3swNLDpZExcj/ptaOe2/zin9DJy5gud6jtVAq/P3e/zwgnN9uMLqAdXAPRYUx5YFYLjS4xr/Dm58HSHlqlguh+fl53b17N9XE8hoC33Zj7A4wsSf4LM4lc4dBBxDqcgJ+zP6E57phzFyxJ8fHxxNI6oYqawCvw7DgWryV7FEfG8XDpYv14jpAlbOzs1TE2uUTY3blmQg+Tz3mncPDwxmFA9o9OzvL1ACEB3i0DvyGfcHYkUsxGoLUKL5jbhYXF/Xmm2+qVqtpfX1dv/zlL9VutzO0yz5ABvR6Pd29e1c//vGPdePGjcTLSLdibY+Pj/XgwQP9+te/1t27d3V0dKTt7W1dv35dV69e1dTUlP74xz/qf/yP/6Fms5nhcUR/7O7u6uHDh7p+/bquXLmSoTdXcunn8PCwrl+/ru985zsprJzDNlwHwGEyNjam27dv691331W9Xk/AiQN/rN3x8XHyvvq6+JrDt9yAAzR1WeFrijeY61kb5Abpmaz1/v6+/vCHP+jo6EgPHjxISvTDhw+Tg8cbfeT+yNugQU5M7fUuDrRwgNfrWzlPxWEGfTEWojl5/szMTDq5bWtrK7Pver1exqlCH3G88Fm321WxWMwciX1ycpIBwaA91hldhNMOYwTh4OBgMmr93bHwN/XkSMlxfQFHla8RYx8bG9OtW7f0u9/9LkOHzoectzrvdDlAv92Q5xq/3+Xyy2xf13CJBuOLviPP+CViaXZ2NgMsOXjE/LnzjT3scsRlOPPqc+6OLW95Ml7KnqDo+orrwqx31FmivuH6qs+bywTXsSKohK7M/MGrJicnUyQrNfk4SZR59Llgr0GjcdyFQiHVV4P24RHo/Tj83REAKMDYuR9eww91ivb39zN6gB+iFMGu09Pz9Nzx8XHNzMykdEkHlgCB4Gnoty4bo44cwQve6fzETx/FEUTUNDKDMfDb6QenD3IBpw+8Hrmys7OTeDknI05NTaXPVldXE7/3cUBLzAP04bqtdAEUVatVjY+P6/r167p+/XpymjNfZM/EPeQ2ecQM4r7z5v1w+xh7juwQ55Ueued6KePz5/LZV/Ei13ldD+A5nrniALbzBvqwu7urp0+fZg7a8rn+Ji0PVIo22ddtLwws+QsZpCtJeZPP/z74OBERsY6TFL1G/p0vcBx8nrHqG9jvcWbkm4Px5Y2Lxr0wZunCoPUjol1ZdCVAuvAwYQxChM6gnchQXN3YxlMgKUXcoPCycUjd2NjY0Nramra3tzP5zo4ae/g0BgoeBBQXTqIqFouZgrAIQ08LYA729/e1traWvKYOtLnCdnZ2HnbcarVSigah8q5wM18R4Ihr5TRAJBenrjHfKPreLwwuTtpBMHmtDPd+sDYOKqKQYgww3zBUhACRY6XSeSHWmZkZLSwspFMbOp1O8pATmupzi1EZATCnuyjI2M941KmVQeobJ93VarVUiJV7osc9CoO4t3kPRz9HxTbubQS173WPUnKveFS2pWx6y2X7N0859Htc+YmKG/Oed40DXlHgRiDcx0uqEsqTh8fT3GCDPvv7+7W4uKiZmRltbW09o1x+m81pwPkF/XUng88btOpKPGscPav+Lv+b/4lMLJVKCaCnuDvCPUYKofjyHIq57+/vq91uJ4McOmSdSqVS4oOSVKvV0j7i2R5dwR4aHh5OKaWMv1KppELJkhJggDLvqQsoiuwFFGQUDo/2cCCgUCgkmkHRYn2omUGbmJjQvXv39Nd//dc6ODjQz3/+czUajRThhJJL5BOGf1/fRT029wYynwDqlUpFrVZLP/3pT1M9pm63q7t37+qdd95RsVjUb3/7W+3s7KQ5YF8wZ4VCQQ8ePNDQ0JDeeustLS4uJm8v/IDaGRgmQ0ND+tGPfqRXXnklORN2d3dTEdrT0/OUD47X5mSxgYEB7e/va3t7W5999pm63a5ef/11jY2NJWPVDQd3FgCiuB7j+520ZuiJ6Cr6wzr3er3MKXQ8Ez5GOufvfvc7PXjwIAErp6enav6/3P3Xd6Npdt4NbwCMyAABZlbu6qqe1JqRZqQl+132gU/s/9cHPtCBrJFtzahH09OxMovFTAIgERgBvAdcv83r2fWwumr8qmu+716LiyTwhDvse4drh/voyPuBUUpqopl5GjeRxcg+HU902iBv0EnMrvlqJnOV/rWwsOB1ntTow4PMPllcXLRisejvnp6e9qhuxsXz6TcGSSaTSZxUqM44nETMJ4YMgFv0SGtqIvJaj9NW2aPOQOXdRBmgw2FYKF3Av/P5vK2srFitVrNWq/VW6ozyOp5BHzQCTNOJadCeAlFRN/7/54ZOhI7E+CkRsbi46A4s9pkCMdGQhLaZU2SSzivyjaZ2Quyb2h98z34dja5PotLyCgoQ0DTCnmcrqKX6dQQ7iOLQKBh1TGjKpeo/xWLRFhYWbGVlxbLZq1NE0dGISFXwh7lCXqm8Rh/WvkHTRPCbmeviaeuCvggfpy7izMyMVatVt2OYD3XUqd3BXi0Wi7a0tGR37961SqXiDnX6ic6ioCQO2ghCK93wfg1eYA34nPFcXFxYpVKxWq3mjmVSeHXva4QSegnzrKAzpTdUD6V1Oh3LZrNWr9cTACIOeMaodMYzot3OeBcWFmxqasrW1tZsZWXF7ty5Y41Gw3Ud9DLqSiot6n6JwFK0/5lnTe9Vu4O11qwU1bt1juLz4zu0xbHre5krHQs0wDMVKKXvmjqqsr3VatmbN28SYKjaFx/a1A6M4NL/TXtvYClNmdfNEheZzzQETBHbNFBIjX8mNO3z2NTDFglPDTtanDgFm3hvNHijYOCduqgwX64hzYoNrkY+yjcEhuLLxlevedrGVaONdyIUzcyPk9/f3/faC7u7u/bmzRvb29uzwWCQAB9gYmoQMQfRgCcHmNPbKpWKM0iQV01jA7S4uLjwlAz1/sQ1UdQWhkaxMgStglhsMA1fZy6UbpSJ8HxVNvQ6HS/PhkkT7YXHkWuIxmGdtQYFDFkjt87Pz63X69n8/LzNz89bq9Wyfr/vOdW/+MUv7N69e1Yul33eNCUNxqMKK94ZDFbmV6MhVMFUpgVwyFg7nY51Oh0/ErZerycilhQsUwHL3EM/KEB4rjmiVY3euCfpn4KvSo+67zRiKAJNkcfQP72evvG/KopR+Oo7I4gUASlVNLmOcan3QvvLeqhiAa3qflcFjXVfWFiwO3fu2Pb29kcHliKvUv6ka6cRZMq/ELIU1MX4jCm38BpdI4CH27dve506vleDQecYQOTy8qqOHAW9za4iY/TIYjVEp6en3+IFGKCqIJ2fn3s0D9ERKDikFFPknPEwboxUs2RhdPXUmpnVajWP4IEnKnAB39OIL+2r2VXK18XFhY/X7EqWPH361NbX1+2bb74xs6v6epxKQkQjIAQ8bmNjw9rtts3Pz9vOzo599dVXdnJy4sXIkZenp6e2v7/vUbPLy8vWaDRsOBzav/3bv9kXX3zhcoSUIugH4+Xw8ND+5V/+xWXLgwcPXNaqcg29APw3m03nAcPhVQoyCu7s7KwVi0WnX0ClXq9nz549s//xP/6HzczM2Orqqs3Pz3u0TgSNc7lcwhCAVpQG4QXINQq9w+u4jgLUyg+Qx6enpx6tQwrVcDi0lZUVK5VKLp9VNqsyDS+OEbHIMi0QDtgZowXhXwoyjUYjjzabn5/3/aa0wthu3bpluVzOI+KUL/IsxnxycuJpbScnJ4nnKEBNahrPgIagj0wm42s+GAwS+ooCZqSkRj0NvgE/Uz0AnpDJZLzcAUWB1bE1Ho/9MJWNjY1ENBXjVwAiGjz81s+ZD6UvTY+LoMn/r7Q/p7/YJPBD/ucAHZUL0LG+KwIY6DsK7KjNclMfok7AffxWGabATwQkoKW092EzqH1yk9Goulx8H4A03/M+1e1wFFYqFa9RhHEca0sq3fGuOL8KJuk6UztuPB4nDkZKawqyqI2jTjrVfdFPtR4RdEA0ZKPRcPArpueyJrxPaYy5VP6o84iMVRtWr6dvnAxXLpdtd3fX15Lnqb6qc6xzYHYNIBIVSeM5Z2dnfkCKykrmRekkzSbV/cEYq9WqFYtFr7WYViuX9HL6EvcfTXXHyPeiza57VvdKBJVUbul+0efy8y5gKWIM+pnKk4iXYFNhQ+q70YP5jLIpaQ6EP6cpX4g8Ik3GvG/7oFQ4XhCJR40vJWwlDu2YCsjIxHUTKLPhOiUW/VuNQSVMVcL0vjRD1iwZpggwpsZvFEBp88MPKCxeK70HZW00Gjm6rgAPDC8alKPRKGEkKKPXXNbx+CpC6fj42HZ2dqzT6djr16/9tB/1+kZjj74qwzQzLyBWKpVcmGj9D4Cg09NT6/V6rkzW6/WEgqTRTHFtomcFAUFON1499QhEo1EZpkYfxTVW4RYZeQQSUFILhYIVi0WrVqsJw4/nKtNQAEyBJwp/MtekGbIu2WzWw0ZJrYGh4OnX/RW9PMytplrodVyLAWJmiZM5mKfT01PrdDrWaDSsXC7b0tKS9Xo9r4kSjRMNsU0TABMTE35iD+0mxFxBWO6NnvI0bwZjiHSlgJGut66x8h79HiAw8rD43jRARflbVBwiT1I6UWA+Kig8O9J5sVi0e/fu2ffff2+dTsc+VhuPx4n10xBfjaaLMoM9rfsVw47fKKyABEo/fAdg8Omnn9rk5KQXTy4Wi26IoiCh1GCYklqEUQcIgLJIsV14HvtXgVUiC6lNxnHqREqSRgdYAfDE2vJMIiEY63A49Bo/GLAUFSY9TyMrxuProqHwZmgL7zBRU0pjhUIhsVf+9Kc/2VdffWUHBwcOWCMD1NPHD8b97du3bWZmxtrttn311Vf2+9//3k/5Yhy9Xs/HSMRQLpezjY0NPxlud3fX5SigHuAXYwesePXqlSvhzWYzkaamYe7wc5wVzAlGA+ui9W2y2ayfCHd4eGitVsvy+bwf/UsdD/g6QKjW9YCG4cnIBPg29NPpdJw+stmsR2zV63Xr9Xo+b8rnKD7MXECnBwcHCQMGmcoa44iANyFvdM9lMhlrNpu2tLRkBwcHtrGx4XXG2NdmVzIQsEn5FYBXuVy2er1urVbLo4i4jxQJnkfKerPZ9P3X6/USYDQgLDIvnjKpMh+wSWtEod+wB4kYODs784hF+ArzwzWMFeDWzFy2ETmoEet8Dmin8jiTybiMhc6JflaZrbyOpkaeRvLBQ1VHiQbS/xfGyV96Yw7QXzU6gEgW5kuB0TQjEv2GqD5oSu0e1jqCPrrWShPqBEwDpQFGa7Wa0/lN9os+T9cX2uCZOi/ICbVbuEcjVNhz7AUiKonquby8dFsDmaiynHniM4Bq3SMUeuZ9zDWAB/s9LRpK55B9gE6BE5do2V6v5yl2gHT9ft/LheDUWltbszt37tjt27c96mV2dtbMzGUw6wzPJJqMhuyl6fqp7qdzq3N0eXlpi4uLls1eRQTv7++7LGcMMYJI9WXmU2tcql6VyVw5w4jgbLfbtrGx4fU6qbuE7GPsqrNCS7pm7LcHDx7Y0tKSPXr0yAEk1qlcLrsOxlzp/Cj98lv3B2Nh/JnMtXMm0gPyEj2pUCh435kj5bHMn66R6qeR5mI/2Wdqi5HSrtkruv9xgKg9Aj8yM+t2uwl5ngZqvW+LQNIPPeNDZMUHA0sR1VNmSOeiIa9MUpsKTTaWMiN9JwuqzDrNiONv9X7fxITTiDYyfw2dNUuCYqqsqXGqTKJYLHperH7PRuWId322GsgIrgic0UeeiUHF8y8vL50Rnp2d2cHBgXtB6ZsKQ8ahQkf7gLEAkNTpdGwwGHiOOsoQ6WKtVssODw99/lZWVqxcLtvl5aU1Gg2bm5uz7e3tRJFr+sAPJw998skn/rOwsOCgmhrtuj78Rugo44PZKZjJ/MOMI0DEvPNeGCHItzLU6HlQsAXFVwu+suYwNp0H1n44vM4zB5AkFQ4gguto6r1QmtF9pEAc9KTeFgwvTqErl8sePaXgJ/1Pe77u+YmJCS+wGlF7Bcki6BMNHN0rCqyqsqzKHfOaBkQpsKG8hfXR/ZCmKDJ25YFpALc+l3feJBCix4Z3K3+KSi+03Wg0rNls2vb29lvP/TEb9KOCWvmNrpGZvcWvWTdNw6FuGamo3KNrlM/n7d69e/ab3/zG1tbWEkC81haib2oU8DfGBzyIemtTU1PW7XYtm71OGUOxzmSua95NTEz48cBTU1Ne54n1A2wgisXMEql6CnRg7I7HYzeCqtWqf86cZDKZxNHK1KHTQpgaqcickRoFaMJJWowDnm5mDroROUQ6AqlknIQ3NzdnDx8+tEePHlmhULB2u+3FXc3Ma1EpGAE9z87OWrfbtd/97nc2Hl85RziFCMBOT6BBRiPnOp2OPX361GtF1Ot1l4PIXXg2HlmtiZHL5bxf8POLiwtbX1+38/NzW1lZsU6nYwcHB1YqlWxlZSVRx0OberYxRswsUWCcwvHsZRwBWiML2ta6Q9TfIJIXhw86BTLJ7EoZhSdBh8hxNcrQCTQtmn5dXl5au922ZrNpjx8/tkqlYq9evfK6RYC8PI+5YJ5RtFutlt/D/jIzKxQK9uDBA2s0GmZ2HX2XyWR87i4uLtzoY2zIRngGdKH1ptB52APsX/YPhh9roTIZekCPQaZpSil0BOAJr4sOHmiVdYUPMleTk5O2uLhohULBTytU44bnRtkXASp+1PiIIIP+/pjth4yVd30fxxSNLJX38D6lPQU6IiChQD/P1/lWnSc6sbg29gV5Y5YEsNgD6tCETnRfaz0yLWyt78rlcm/JjWgbpM0v444/OnbGod8hO2q1mp2dnfkpwvAlTYmG3yGz2BMKqqutqLU44eHIZiJTkZU0imsrYI18JFJQ7TnNnKAPGPjlctnm5+f9cCVNJ+WHKFUAwDh/6ATq3FWZpTSCXaaOY4qZE51Zq9VscXHRRqNRovaR2s5Kc/yvjh/0dN6tKYhEWlKaA7mjz+V5rJXSFaBStVq1Wq1mq6urtri46CU1OE1PUx+RNfDPmOaltAoPVlpRHqh7Hb53E/9DLqiNq3tC94raCHF/RN6rn+leJpU72j1pKfL0SUuqtNttOzo6euuwE8VcdHxxDDe1ON73ueeH2gcDS/ritElkgiGYyGiVEfN5JAIze4uRxaiBSDQ0jUaJk60GGn3TvuiYbjJC1bCL96gSBiGVy2XL5/N2dHSUUITz+bwrJFGAqYEe5xJGniYEisWiTUxMeGGvfD5vs7OzjtYj3KJAimGlpPAxTt5HZA2MBiZ+eXlpx8fHdnx87IS/u7trGxsbNh6P/eS5O3fu2NzcnD169MiF4/r6eiKsHo8mp/YsLCzY/Py8C1aMwth/wmPpL2i+Rk5EBoRAg27Uc8IcKR3o//Qnl8u5EENYRAMZBkGf+F5pGsHE+rBWrPvs7Kytra15xJlGGUBDCkYgdDGodd5Yb/quDDBtz5EShxFdLBbt6OjIGTxCU/mA2XUhQowglCRlpJEha2PNFGCLdQV0/HofTUEfnncT79D9rTxLxxY9BXynaRHMJXuDNVThBU0qGBiNBD6L/eR+vZb1rdfrdufOHdvY2HhrPn/MpjSmfERpjLlQI0sNKQVMmVfSg/E2463ieYuLi/Zf/+t/tZ///OdmZl5cFCUGwxOBzP8YkHxndgW6ALRQq6FSqfhzp6enXeEsFAp+CAARKtwHwMT7yuWyg2MoukS3mlkiFQ7jgvnkyGVVEKER6grR4NXsFwUUOC10NBpZq9VypwPGtYIdpEfrUcPdbjdRHHlubs5u375td+7csbW1NZufn09EbTDfAHW9Xs+KxaLV63Wv+UDU2Hg89nBv5cfqeTUz934irw4PD63f79vGxoZNTFzVUsJbCg8ERNCUJfYpyi0h+tDi6empra+v23fffWfVatUGg4Ht7OzYw4cP7T/8h/9gq6urNjk56aldKM0AYNAQxpAqiwpcsI5HR0e2tbVlvV7Pj9oeDocesaqeaiKyiBBGNqiHlrVUXQLAI5PJuAyIdfa0VghK/4sXL2x6etpPWwQo2tjY8PGpEalG/HA4dLohygwDYnV11R4+fOi0Gh1quh8AefBMq2wjZU1rWKheYGYJsJo5wchQXWEwGLgzjDngt8ppZCXyVOlddQNkhBb6ZY8Mh0M3ZBuNhu3u7vrx0xpdoCBCBCrS+hX1cu5j7Cqz/hKayrmbDBzV4aL8Vj3I7O16hICw0JDqWOhpRNJp5ITSpcotne/YB70WGkJW8S6lB8bDXkTfKpfLzi/Y3+jzPAOeAE+DvqBXnASqb+i8KbCkNcGYS+Y8pnjxvlqtZmbmMo2oToAE+Bz7Q6Mko/OJtaCg+tnZmc3OzlqpVLJ6vW6np6f28uVLny/VxarVqk1MTNjW1pavFzy+3++7vGVcGoGi+jspcAsLC1apVBKRNrrm6BdEPmUyGV/r0WjkPDFGWU5NTbk8jbqp8hQcRMjLRqPhqfOvXr0yM3P6YT3UhmU++Vwda1yDrBuNRq6rE30Fb1R9WQHYaCczD41Gw27dumW/+tWvvG/oONVq9a10ZeTi+fl54rCqaK9Bd2r/6b5Bh6S/aufTD9b+7OzM5ajabYodRP7JPKWBtNp0bjSwQHk0fdEaffRB9zRBDAcHB9Zut63b7bpsZT3T+pNmU8Ux6WfRftPn3GSj3dQ+qHi3AkNsEmXi+p3eox1XsEkXnOt1YO8SeNofHXAUpmbJo71jpID2IRKyGm6xnzAYRX75QaBMTk56Xuz+/n4ibBshh4dLNyo/bBxVBlGetM/0S5UaGAb5tIxHx8dYYDoIQ7Nr7zQbnM3PeCcnJ61arXqh2tPTUy/KTT50t9v109aor3Tnzh2rVCr2V3/1V1ar1ezFixd+dHilUvE6A9RtYsz0gxoryuiil0mVCwxZHZsKeYw+6nZAN0pTClbyLuiJd7C26hnQ+9Ujo2HwSk/KKDGY1aNSqVTs9u3bbpRSc4k9xzppKgAKtp7SoQJM95oa18rUzK7Q8uFw6OmPSv9aZ0lTY2CmKNXT09NeX0XBhjSgVEEIBXzUY6R7XBUM7ude5Q3KwHX+9ZkoBwrUIRB0z/EM7asCkhpRE98R+6vrzjMUPNC+qVGhPHM4vEoZXV5e9mPaP0bTOVdwiTnDwGKcgN/qqdNxKW3zDAWXobWFhQX7zW9+4wYqRlmlUknQnVkSzDKzRD0Ys+tICwV1AOuhByLwOHkFfs+pmzpOUoSHw6GHlCvgpYoqYEGsUQEwQ8g6PAIDm/plNAzoaNyMx1dOgZ/97Ge2uLhor169sm+//dZ2dnZc2cdgQHYAWFEUmUiR+fl5++STT+zhw4cebXF+fm7b29u2s7NjtVrN7t+/b81m0+chl8s54ASfARiinyizeHAJ48dQArigX+122+vWZLNZOzg4sD/84Q/Wbrc9fbparSZA+UKh4HWvNA0q8sjZ2Vm7c+eOG5ys/ePHj21paSkht4+Pj53eAPuQx0RpKbBkdg3ckbb5/Plz293dtfPzcwfoSBHUVAl0h3w+b/Pz87awsGA7OztenwhjRqOTYkSUGowAWdVq1XUHHBnskYuLC9va2nIaWltbs06nY1tbW87vZmZmnOdrsW3kM+sJkJXL5WxlZcXW1tZ8TpBX1ONjnlSGQxsU+VYgGnlLZBh9gG7g5zTWkD6jE6kcQM4j78zedo5AB+hh9EcNetaPZ2k/6vW6VatV5wsYdtoPxgJfiNHCyoMVcMIAiTLnXQbSj92U70d7gBb1lvhd1NXTwCbVPdSugYbZM7SoM6sRD79QIMbs2rmifYUXqO0EPSj9cA30qHpELpfzNB6MVdUXiFTNZK7q+QHophmOClTq+HgP/dPIRgXBaSp3Wq2Wn3aN3OQ+IldI8dK5A1RgfvkNv0YX5lAfHCBqe1UqFQfysT0Af3iX6rWZTCZhoyAXVlZWbHFx0e7cueMyAr1e5TXrg1xijqkNC7CkDkno6/T01NPJeT7jVVAim83a3Nycl+EYjUZWKpU8dTzWnFLgBR0B2XlycuJzoPQA/aijhferPOQd8BLolMjsxcVFazab9tlnn3lKfalU8ggweBEyjwjR4XBox8fHifpHCpyr/qxR5nFPqm4MzwQ80qa2BuPQZ8W9ofs6DffQvml/oFvV4VRmRL5CQ4ZlMtc1QNfX121/f98j0/Wd6KRpLe7598VY/m/aB0UsKbJs9nbkkiLBytz1WhpEH5+nRqEuhgrv+Lx4H437VKin9VUNxPgsXfz4TiU4/U4NKRBa9QDjodSxqKEUPVMqeMjfxUhR4+r8/NxTG0qlkhWLRTs5OXGlWwVm9LDoJlYPH6iyRraMRle1IxYXFy2Xy1mv17PBYGC7u7vuScFTiyK3vr5unU7HdnZ2bGlpySqVilUqFfvss8/ck8D7ANxIDUF4EpKqG5P5i8ySTaYMEGbDRgT0gLFHWkwDEpSus9nsW4BUBAXSUPWoPEWaSmsYofPz864Yb21t2cHBgT9X8+S1eKiunb6XOTOzBGCG4qAh1IPBwOs75XI5LxaLwaNzTJSFKuLQTLFYTMwj+1MV5QgsKB+gqXDX9Y77W5XGmKp40/t4Ps9RhU+fpx6UuKc0Ykf7xPd8rjxH1wfDjHGoR4L7NVxY+RwRfx+zMWYUXBXGUYFGocHYJr1ElTjoEePRzFxJQmH9L//lv9h//s//2S4vL21/f9/G47HXQwPw1KL3uh70D+VrYmLCI0AnJycdwFWjEmCEfQHogjey1+tZqVTyfWB2DVgRsTEeXwFCGI94fFFiATPgURMTE7a0tGR/+MMfHPjCUaG8jjFRvJxIKqJpDg8P7auvvrJSqWQ///nPbW1tzZ48eWLff/+9HRwcJAA8ADTAiPn5efvss8+s2Wza/fv37c6dO66Qbm9v27Nnz+yrr76y9fV1+8lPfmL379+3hYUFq9Vqtr+/b2bXCvPe3p7lcjn76U9/aqenp3Z8fJygCVXOoAnuZ5x6CpcCLqenp/b69Wvb3d31NF5kYDZ7VUj6/Pw84T3Vo5kBEScnJ+3evXu2srJiZuYn4VF7gkgvDnag7/QZ2tJIIzzC0NBoNLJer2cbGxv2zTff2GAw8HpcGGoAWtQeYq6y2ax99tlndv/+ffvHf/xHB6XgDfCRcrlspVLJDg8PPaUTumROUGjhH69evUpE+eVyV4W1MRrRMziljnkcj8eeAqOgiILsXEe6O2lwyrs1VfTo6Mj3AmNDzrGH1GmT5gzU09bQhdRwJfoNusIoZizoEFpzCa+x6hToQAoqEQGGMar6HTwe5wvPVGNJ/1Y9Q6NImGPGqM5B5kC95jHa98du8d3v0oFoKndjUzmqgEO0HdKMLdXPlI7jz039V3uANY/2i+r12qf4HO5Vvq46DvqaOvhVL0V3gxaV3uJcpn1+03zFMfA5Ol+xWHRn+uzs7FuyNkaH0N8YSRUNesYAr1XgRZ8Df1WnegTm2LOMTSOeAavq9brV63UrFotvld5QfU6jRVhjwBwyUhQIUbqMzl6+18g2zXTg/QsLC2Zmdvv2bTs4OLC9vT2fPwUx4prdtH7Qu6bnRb2YfsV1wyZlzsgwaTabbhuRYq9pW1Gnx37RGlCRDtPojhb7q7aI3qN6dFqLWIPuT13juD+UV2h/zd4+/CqtpfE91sXsSo/mcCcFeaMdc1NLm6+0eXwX730f3kx7b2AJwacbRI2meC3X6EJoU2QvMjcdbPw7Mn5aXEzdVPoMfVecKO0Lz4iEHdHN2EclbpRdijCj+PAuNZZgRhqhgxGlxuVwOHRFGCWYH404mZubs+npaS8sqgqOKneMGYMJ5VE9bXodyhweWZ7d6XSs3W67kQUzx6gCfDo+PrbNzU33imoUAcr5xcWF1et1W11ddYV3enravdG6JlH4sx5qAGYymQRqjyDm1DaNNlGaiOBUBAkQ8Go0qpGqtKU0E5FlZQhK0wBqOq7Z2VlbWlpKpFodHh661wTFG+W01+v5XChdT0xMOOCp3hoUak0VYWwoyxqJBK0qjSi9opjjCccD/S4mqExc55rxqqBUPsQ663cRkNG8fN23kfekRShpuHjkA1GQ86OeE/WSRwEX3wMwBX3F9aOPUTBgQK6urt44v//eLYJ+8Gs8VdpXM/NCtapQqHHEb50z3ZtmZj/96U/tN7/5jc3Ozvpx3UQjDgYDV34mJia8kDDADcYkgDb7jj0FQAN/UsWd9CdC5TWSAj4NjWqNhlwu58ovXmVAW6KBNMIJhXd6etojg+DFeDiRB0RLREOE33i0iRalQOnS0pJls1nb3d11+t3c3LSpqSl78OCB13dqNpvuQZ2ZmbFOp2PPnz+3N2/e2Lfffmv7+/teCPXp06f29OlTW15etuXlZdvd3XV+2e12bX5+3m7dumV37tyx3d1da7VaLjeZZ43wQqmCD1BzCXqijka9XrfJyUk7Pj72OobwM+pfAYqhVCu4gJeQ+cxkMh4ti7xAVuFpH4/HLqMwKC4uLhyghJ4o9E3RWArEd7td++6772xzc9P5J+lvmcwViLO0tGSFQsGPHOY6UtcYB/uCayqVij169MguLi5sb28vAYT2+/2EE+Lw8NDTLtQ4jFGxZ2dnni5KWgeyBfkPAKPP0XS5mZkZu3fvnoOTmUzG63qpMs5Jh9A1BiTPAwzmFEl0Dxxf8Bezq3pOpBRifJAChYEDb8C4Ayhkj6oeTEP2oofRD6IzSPnXZ9FH6Jc9ru+H32lqIbJFdTnmSvUhlZ3wZdZG5ehfakszfqJzTz9XOcyY4xjZG9BjtA8Aa9Br9BrViaMuAN/mOpV/aX2JRj591vfxXOhOjU2VjRqNZnZd44xsAhyACjDcZAOp/gqta4FhddAxF9D5xMSEraysWDZ7FTVK5gJ0rLUGWQdkMXPJ/zghdW20nhl7J4J4pKaTfsw+5HnwI57JPuNAIhwm9XrdU2HV8a9rpPTAGAGktTaR6o7RAQT/0bVk3ZDXpVLJ8vm8n6h269Ytm5ubs6+//tp+97vf+UmdRDBBxzwbWYNuEmuIaWq17g1sOehCAyLI9FhZWbFKpWKrq6vWaDQ8hRA5STqf2s/YvOwVMlrQDaBP1e3VbtJ9Gfc8clZ5O59jA0Kz0U7j3Tc15Q/QrPIT9EXlyxFcTHuH/s9YkOnodi9fvrTDw0OPjlf+Hm1XbTcBaR8CFH1oe29gKYIsGJERVHkXmKRNDTvuUeGnhKJoI8+9CQBSZq7/6/sUHEhrynD1HXGstDQDUxkKp+B0u12/Vw1TPJxcr4YZnmaeSYoEBrqeYsSGhUmMx1fF5VBolNDjRuV7NUCiocdmAbQgJQvASPOreSaKFIrQ2dmZtVotL8RqZglvs44VQYWhpJFFytwRODQ2McZEFKgIJa13pOuehi4r3ev6w2gmJiYSJ+soKKTKYPQ2wpgUjIjGdKQr6m40m00v6IZBxdgLhYLl8/lEcUGek81m/Xszc0+7zgcKNfm9MGpVdIgyiwJSlRrmamJiwk+A0DlUxp4GmOi1zI3uj7jndYzx+gj86JpEQ0H5j/5Pizwm0kgan4r8S5+l3mlVWKNHTJ+vNKL8bXp62r3/H6MxNxjo0Ar7MA2cj3UdtCaOjhWDDaP04uLC5ufn7de//rXVajXrdDrW7/c9kkGVWPgeACOKkdavuLi4sFKpZNnsVYHf4fDq9BCEO3wGQ4+5n56e9hNtAG7G4+vj5Nkr1GEgspM9yJwR+cF6654E9OJkRZRm+LWmNGcyGVcy4XVEeypQTury7u6u1Wo1jz7BQCY9mZQAal2cn5/bzs6O7e7u2vfff2/Pnz/3k74wmAF2vvzySz/JDMAAnvnw4UOrVqv2+vVrj8xBCYSfTE9P261bt6zb7dqzZ8882gYeyvUocITXE+FC2lUul7Pj42Nrt9uuYHMoAWtKtApgBTSi6XNErwFQQhtaJFzXKs34YU21nsSTJ0/s22+/dWNM05ELhYI1m03LZDK2tbVl7XbbDaZ8Pm+Xl5f25MkT29zcTAAkmUzGGo2Grays2HA4tOfPn9v5+blNT087cMm1Ztdef+o5MH6VYwrq4YkG/AI8ZozMu45bQRXSu1dWVhI6y3g89tO6oFeAWI0+xCDT+kvIU3gie1B5EmAwqSi8ZzAY2N7enhd55j7+51rejfGl0XXwKY0QJLINHkBqrO5vZCj7j/nEGRIducovdV+zTjyTdVX60zW5SQ/+MdpNRo+2aHT9kFOK32myO0Zr4SyAhyp4ynMiABT7EyPh+Twae2n6QbSpuB5+AcjAM7lWwQnVD2JfNYpT50/n56Z1UF1U71G5qnTEs+v1upmZ3bp1y1qtlk1OTlqr1XI6VkNb96yCSkQwZ7NZd1ZH57DqVfwMBgPfC5lMxvcd66vXci97enFx0RqNhkfXEpUfwQudO/qvOilRxlqyROlOQX94uK6FAkBm5qA0z2Je1tbW3EH86tUra7Va9vz5cz9wB94L0E9Gizq5ot3BGqE7oPuzLvCz2dlZP331zp07Vq1WbWlpyXUT0tyoJazp12qTcfAHNK5zm7bvVD9W3V/192hXE/1JeiTzqP1IsyvTdH7oSvdH2o/SWRoAFvmA9l3tIGTr6emp7e/vuwMLWamglvIl7XO0r3j3u/Z7/Fyf9z7tg4t38xJdkDQkLm2gyvii8UdTIzGNSevg0oxSvVcNubRFjcI2EitEpn1TJhFBCZoSZzZ75S2s1+t2cHDgIe1sJhgtxkk2m/XjRfkcBgMRTU5eFbmenp62o6MjFxxcj2ICQaI4KsDCGgAY6EYDoFLjCYMJLzVMHAUcwaBefhR0FDkVSBQCZx4R7uPx2KMK8JwDpKgHXtcPpqnGFQxSN3XchHrqhK5jVN4UgFO6pO8YwRiQ0BFgGPPOfTEUmGfpu5RWlf5VaEIn4/HYBQDXDwYD955TswWAB0Gzu7ubMMigLX7j1UGwMy+AnboOzEOxWLTp6WkX8Iwjn8+75z7u28iQY9N9qkJHvfP0RQW4gi4azcfnem2asFDGH4UDtEx/NZVQr1dPnHoXogLMPQpSqVDVv3VsyqdQDCYnJ21ubu6tefyxmiqgylM0sk3TWcySICQ8kesAm5VGT09Pnac9ePDAHj9+7PwH2lDlGl7GvtdUO1XaMpmMRzhVq1XrdDo2HF7l/9Mf6Iw+E+2A8Xt8fOxRnaQsUZ+JZwPSjEajRH2YYrFox8fHZmYOvBMZk8lkHNgplUrOH1VJxFsKPWLUIkfgB+PxOLGPLy+vTv0iyouTW3j2YDDwVNzp6Wl7/vy5PXnyxHq9np8ABC0WCoVE7YSvv/7a9vb2bDwe2/z8vA0GA1tdXbXHjx/bgwcPrNVq2ZMnT7zWniraPPfOnTv2y1/+0kqlkn377bdeVyfuI4026PV6ZmbOk4gMgh729/ft+++/t9u3b/tR3qwj3laNFIC3o6Rquqp6tnu9nnU6HU/91dNUARM1FYPosX/6p3+yV69eeRo4shaZeHx87GCi2fUpm9Q5evnype3v73vfmQtS9p48eWKtVstmZmacrjQCVOUmesH09LQDtqwJ84CzQL3zzIfKPQWeiN45OzuzWq1m9+7ds9u3b9vc3JxlMtfpIdQZMrNEUXAFHFXJh8ap0QIvZK1Ze8bIHgJIpBFZu7+/7yc/6juRJ/AQ1jIa/NCdOl7YkxiT1CODlllT/Zv5Zk55hwJK+nyVZ1E3h47VwH4XSPNjtPc1VLTpntfnqHzk+2gfKPjHPgZ4QEdFH4oGbZqBa5Y88U1lfJpxqvfH9dPxKD3F6Hv2iWYV6LuJdNB9gnxRG+wmp1lcH7XV0qKe1KYbja5qGmazWY+sv7y89IMt1HCmMee8Rx2/+mz4q/aHPiL7sa9UL1PdMNqs8LiZmRlrNBo2Pz/vEcHI+JvWBn0auqEfgEoa6aNNwXzkiDrN1QZTu4rxwCOIKG00GpbP5217e9sPcej3+wldGxrBoQ9vif0DJFW7QGkPsKhWq1m5XPaT3yqVii0uLib4PtHBHMSBQ0PBdAWWol4c9V5dA5ruH6UF5lEzgtjrvEd1jcgnlP5pCmIpDd2ET0SQ6SZgSe0k5d/QFwEZnU4nEY0WbZG0vuu40uYvtve55n3aB0UsmV0b5RoCqBtAJyqN0ashqIItTSAog46f60SosahglRpesQ9xorW/XBd/KwFFwuLdkXDwQNVqNfcSquKjAo+f8XicOMVN54kIHgQOiCz1FvDATk9PJ5Qimj5LjVj6g+dO03cYI//jRVHEneiY6A3QcWq4p1lSaVePigrAqakpW1xcdCYHQ1RmwvOZG/7mWWxMHa8KVxWwCl7omvKuCDDoc6AJBArrCiNQj6MyH+2DPj/SOeMBzCP9kBpV2vezszPb29tLFInVVEuMCox1s7eLTaIwa3QH16kyhCJA6g8eE8YITZZKpQRDjPtb92oEbSOT1H2u1wLCxjlTPqHrxf+An0qDeo/+VmHNe7SpcqmKVGTy8YeGsOA9kT5vep7SEGv1MZoaRHF9Y0QkRpOOX5UFFIPxeOw0CNhEGhpRP0SQYNBrJAL90RBs+Fkmc1VgVI1bDD4KPgOsqFGO8s6eBMgFFMDQxmkAEHFycuLpbSjCusbD4dBPFTO75pP0NZ/P+/MBs4haiYYIHkaVVYxjcnLSC5yfnJx4RBNyg6Kmz58/t36/b7VazR48eGBmZs+ePbNOp+M8j3WCv+Ap5/n7+/vWaDTs0aNHVqvV7NGjR9ZsNq3X6yUAMlLfzMzH0e/37cmTJzYxcVWgfXJy0jY3N63b7XqkbHRaDIfXRdKZY0BX5hSayOfz1mw2zcy8llwul/N0b07+AxSB1lDiFWhAmR2Px4kIN6Vt+nV0dGRHR0f27bff2rfffmuvXr1yHg3gw9qdnZ15qrnZldJcKBRsaWnJLi8vPcJJveeZTMbTF0mJbzabls1mrd1u+zMwcKAPjFb+x+FlljSi6SOROIAdyqsxUACMkDvT09M2Pz9v9+/ft+XlZSsWizYeJ4+2RvZ0Oh3vnwLPrKPySQxpjYDg3aPRKDGfjUbjLd7NcxYWFuzi4qpQOSf66vfIOd4NcIWBiPNNvfHwPoxOM/N0FwxU5KlZMgVfHZCqiyjgpXJH5Rf9hSdoROTHbn9OH1ROR51OZamOUeWJ8oler2eHh4eun1IbDxpV/Y4ICHidrhPXMO9RRsfx6jMVLNFx0f9YIwiei27N2rMncrmcR4dH4MPs2rEZbSXVVfhMI6PY21qvCfkCAA4oDph9eHhoCwsLNjs7a+1220+I1rRW5lD5uP4wL7qnkbWxv91uN1HkH32BviEjiYxFX6hWq7a8vOzF85VGlKfCm+g7DhhNdYbv6z7k79Fo5O+G36nMgDbUGaYgInyG63Ai/t3f/Z1dXl7af/pP/8n29vbs4ODAnj596nVtc7mruqi1Ws35MfxI9wjziNOCU80Bs1ZWVnyuOPyiXq/bzMyM15Nkn0TaR4YC5l9cXFi73fbxEc2tYFaao/mmBv2jj3Aqei53lQ5NRg3AltrF0W6Pn/F5XEv9XJ3LaftH9xh8HvAoXsszhsOh19EiYkmdtDpXf0ntg06Fi791oiKjivel/Y+SwOe6seLf0RBNM9DNksCJEgLPSjNmtW9pxKSMXp8Z/zdLVtHnvsnJSavVan5iEPOmnkU2nZm5Ya7MVcP2Li4unIFqODYCBSMDxsO7bjLiFQThXRqKi6FL//A4ImAmJye9zxFs4/mqGCnNsKk0IoZ7eUej0fDTJBRpBzDiNCAYhq4Z64HAAvzSsPG45jon+iylCV1zVWQvLi4cFOQkBBXwMFylUd0D2Ww2MReqNGDgtttt293dtY2NDdvZ2fH15TkwahhtnJO0Ann6G8GtOelEWGDs0FDaEfTdbtc96lxHlAWGK+sSleQYURT3bexn9BjwmQJ1rHsEU2HKjE9BP1UmtQ+6b9gfafxJFSGlIQWMFIhUJVT3p0ZfpNEotKERcSgMHxNY0ihIpe8Inuu6ANCoIQXgoaA6/A+AvlAouOKKwkY6JnMMD4RXoADRV57d7XadTvkf/l2pVBIRHoAgaoBnMplEehTrBthN7TKAhV6vlzCUNQpCQX7lnxcXF4mDExivmfkcmCUVMva81rdib2J0UIMKntrr9RJ7h783Njact2Bcw2OZG00dHI/H1mg0bGpqylZWVuxv//Zv7datW3Z+fm4vX76077//3msHUU8I2VcoFPxdgEuFQsFPl2m3285rMfigOQpv4ymFXhgvfGJ+ft5rv8EvqbVF4Xf6r/seL2y73U4ohqTDUfvq4uLCOp2ObWxsOIgAEHFwcGCvX7+2zc3NxMlfpDAMh0OvqQAdqDxrNBo2MXF1tLYCrlrfaG5uzgaDge3s7DjgpkASMhhDqFQqJRxLJycn1u/33wJR+TumPrK/1SmhYBJ8bG1tzX7961/bo0ePbH5+3vcQcpP9idOEKDxkqTpBiI7T6Dv2HPKetQME0who9iZzAR+enJy0er3uUXNm5gYRYBAnThHRzbwQ7aB6FLoVvEiNfuhH9RsFQaLeq5EYKhugDd4JH2DOlI7gPR9ivP1/3d7HKLrJhog6fASW+C5+r7r5+fm5n3zImqtMf1e/Vf+/yTmYdv1Nz9Ln6bqrURrnI003UH1U3xEBm6hTvWteVVdT2W52DXBAV9D53Nyc02Kn0/EUcaKNebbqWDGqSL/XPmuEkH6PYyXyJPgW12t6eKPRsHq9bnNzc1YqlVwOolfjOKV/GlGlNVppCj6kAUsKLCiorHacAhMRnIAulH8gz0ntR0YeHR3Z3NxcAlihdAn0quCk6tb0jZP28vm8raysWLlctsXFRY/0womn9he0h46NTOM3fdHyHfp+pdt3tYhHQEe69nGf6F6N/CGuof6vdMe9XBf3j4J0ur/13rTn8zf7BvCN1Pdol6fZQDfN37vmMo0vvetZP9Q+KGIpPlgXh87FgaCg8L0OQBllNNQik+NvCAiCjcYJz4ygRhroxbt5dmTckdB5j/ZF71fhEAm5VCpZrVbzwrJm1wguaW8AM+rlxNAiMmk0GrmypYpSLndVDwMPOx7JSqXiSnCcmzRjVcM3uU7rJGg4qwJW6i1hbZThqtdMGasyW2UuSlvr6+vuyQbJR2m8uLg6YQmFM5PJJE6SY14VOGCe9b1KvyrQVBFR8EKZCkLj9PTUWq2W7e7uWrfbtXw+795Y+k40g44jAgoRVDo9PbVOp2P7+/u2t7dnnU7Hjo6O/EjzbDbrp0xplEhk8DqvGD86ZjUM8daz13q9nhv509PTtrS0ZLOzs+5NHo/H7umLwAyGOcBSBHmishw9gapkqDDUPcm7oDnGxLPSvL385l69RudFAXDmNvKTNNpgfZW3sUd4303KpvJM7YeCNVFAcn0mkwT/fuymc2F2neuezSZPZYueWIyuKPSjoIUu2Nvj8dg9U4Ca1LzR2nWlUsl5K3PI+8rlsp88dXl56YUyqQ0QC3yXy2Wva6aAP3wJ45J+AWxoGizXQ09mV2mmAEWM0SxZQ2ZqasoajYZNTk56UdaJiYlEBJcq2aQqT0xMJOos8X7oD5CGPcQcqpHb7XbdawZYAFDGe3u9np/Kt7KyYo8fP7aFhQW7e/euLS8v2+npqf3pT3+y//W//pdtb2/bo0eP/BQh5Brzp5E7/X7fozDhUcjSmZkZB5AAualhQ4Sv1rkh6qBcLjuAzrsnJias2Wza4uKi1zJUWs7lctZsNl1uky5BDaBYoP7Nmzf25MkTW19fT9R8OD4+dnBGaZ5+c6ww/KNUKlkmcxVBRe0mCp5PTFzV2iCdb3Jy0lZWVqxQKNjW1pbLhb29vYTepCn0FxcXbnAQ8cXeRO5rOhjj43o1csbj6/Rs0rXNrsDP+fl5+/zzz+3+/ftWrVatVqv5nlS5REQJdIDzqNvtJlJ9qPeoziiNTNI6WYPBwBYWFrz4/Xh8BSp1Oh2bnp62SqWS4GWaQs4+Z09OT08notTYc8hs6Em99/Af9krUkZALCv6oHIE+o2GtkR7qDKQ/MTJUI3s/ZrtJH39XU70rDQRJsx0UlEBnRZfmsIFarWaFQuGtOj36TjXwFVRC94gGpdnNJTtU94xN+YEakzTWW/UA/td0VgUo9DrVpaJNpnOLTqafq21DzUyNaoS/FYtFK5fLVqlUbDQauUzodrvW6/U8MhPZhhxTAEvnjP6jCwDG0x9N94Pv6N7TPUCEDfUDm82m3b59+y1+p+ANMgNbhEitCCzpPo5pjPydy+UcrCHqCQAe+iIjhL2qPIB1Ra9iXYkiWlpasrt379r5+bn1+30/CfTg4MAODw9ta2vLn0etXNWpc7mcO5Pn5+etVCrZ3Nycp91VKpW31gydQqOsLi8vbXZ21tP/9Z3UcWJOIlZAS7NVIxCjNIuTiYhD9gQ8Ufubtk/V9uP52q8I8Km9o3uI6+J7tN3E/4jaHgwG9vr1a3vz5k2iZIOWh/ghnvlD743j1c/e9Yx3tQ+KWIrGNJ/Hz5Qp8p16CVSxUSQ+GlP8HX+rUacCQ9+XRiAqWNPGoZOYJqCigaj9VANevVAYt6TDoQDDCPGUkn6gTArlgn4o0m92HRI8MTHhx2Nms1k7PDy0w8NDjzKKAI4KtbR1UEMfLxzpITo/KIF8f9Pa8SwEyU2AUkTMUeIODg6sWq3a4eGhlUqlROEyFMxYF0Q3OcyYOim88+LiwoVFpGMYhc6J/ij4xA+Fybe2tuz4+NgVaowAUi5QhuPG1f2jwEe/37etrS1bX1+3g4MDN5517gAoiZhQozUt1DqbzVq1WrVsNuvPZE2pf0UUA7W88HRDd5VKxbrdro3HY681Ad0rsl8sFhP1leAF0IXyBVWsdV7ifar4MV+65hFMVrrS5+na6vv0OgWL9Bqlda6Lz4JnqIdY+YUaCFE4KZCt+y5GQvEd98X01x+7QUcos/QJgcjYtKi/GlM0jEMFxQmjh8ag+aOjo0TNNKUN1gElkSg7s6v5qlariRQkIpGo7UKfdM2Ye2oqoVjzHfyy1+sleBNjYI36/b4VCgU/KUojG8yuDFDli/As6gYRIch8IgPwxDOvyBoKB7NvGZuCucwBawjtUmiavadyvFqtet2n4fCq4HmtVvNUp6WlJSuXy9bv9219fd2++OIL29zctJOTE7+HWlTInZjuhFxFfi4vL3thWDUaAPnpF4BCdAhQQFlTtczMC7iSYjkajazX63lKHDReKBTs7t27tr6+7qAee1Oj587Pz+3g4MCOjo5sNBq5McbcATwCehGVVigUEsAVa05/cDApgE5Be2gYWcRaIyvUk66Rospv1eglDZA1wCCApqEhvgN0VIfYxMSE3b9/3z799FObn5/3uiZRLkH7pDqyf6j5B62bmXvge72ep9MB2qhBrHRUr9ed756dnSVqPdIPnt3pdBIRATwXfQf9iHlkXrWmlPI1PeAD3QR6J3JM5TUydzy+LiVAP9Lkmu5lpXWM0ajT/KW3tD4qwKItGlpRpxqPxwnZiMNsa2vL9vf3rVgs+smP0HvU/dUxohF69FXBF7Vrov4Yr4njVGOWseh17JHIG3lmfJ/2Q/WbOH86b/AVZCafa3QNEbK611WPQ1bdunXLge/j42PnX5R0YO8Agmp9WOXNXKNRLqwpgILZ9T4DIFHeMjk56QW6V1dXvcZbs9l056zyLOZdAQutP6g25cTEhJ9IBx9UGqQPPEOBu2jbIos1tY9xZDLXKdqsk/JOxo5dgFOt1+u5POT5yBGtO4kTilpO0KI6G5RWeSf91YwZ6IL9QxQsdoyCpPp/1KX5PoIi3MN9zAvOJeXLWo4l2vzRbtHfKq9pce+qDs7+AGyjqb6ftvdZW8ok9Ho9e/Lkib148cL3II6WiH/cBFJHkOjHaB9UvFsNuziZaoBFA0uv0wmIi6UTcxNI9C7jLe1ZamDGfijDven9af1XI1KVfr5Xw5X3UIAazzjAEoqR5ofquEBYR6ORe57Z/HhuK5WKVSoVG4/H1mq1PG8VBg2zUQVUlXDdQJqyhReO4+hVEVbkHiaqa6PecX2GzpMyZDNLMDUAB8Lg2+22Fy9TBgJzLpVKruTquuhcaSHbfr+fEFjMidJdmmEfmQFzOBxe1czY29tzYw8GOzU1Zd1u14rFot2/f9/rO3C6ntKnrgnI/t7enm1ubtr29ra1221/Jvsxm71KXZufn7fhcGjb29t2dHTka6LCSMOBMYZUeKlwIMyVuVFPGKdvYZRxLQIZoTw7O+t56zpWBRDiXoufq8Kv41GBpEqcMtFoMMR3KaAVG31UhZG+o9DwbPX2KN3QR96BohQVCgUr6GvsvwJmygt1TLwr0u6P2eg76XiMWZVes+QpeWl8Gz6Csa37kggUasjwDu4hPJs9yFoCgOrJKewDeBogEftHvV0omKenp66wEoWo4EChUDAzcz5wfn7uBq2mmpFeCoiu3ldNHVbvK2BYtVq1drvtcwZgYHadSkPjuRTvJMLR7Dq1mWdEhUVpinkARM7lcoko2YmJCa8nyNHIh4eHXkdpbW3N9vf37eDgwMcLv0QRx5uL0cJcEC2G3OQwjH6/7yC+ymmMBBRo3asYBc1m00ajkQPrZmbz8/MOKhG9gOzFScC81Ot1G4/H9t133zkvpI8Yet1u109F4jPGTsSS8mjuBcCgphY02Wq1PHqUVAyAOYyJ09NTT5GDhzMfykMV0NXTy3QvaYoXirKm1kMHCpiqfAcsXFpasp/+9KdWr9cTReiVd2kNLFKUFJS9uLhIFG0nFQ1dBUNLoyH1FMlyuZxIk0OGsYdpo9FVhAVyUPkp/MjsunA/slPBWo2mIlWEvlBkXJ1AExMTblCr4011Lmgn6otRR1a9TnVW+h9BhI/V0uR+Gsii7SYDKk2+x4aBCR8lGpxITAUgdA55r4JaqsdExxeymvWI4FIasBPHq7w3GtNKb3ptGu+OBnHaPKmOwzX6XL1O9Sn2AXKPvYUeCV0jE4iK7Pf7/gO/wmaJJxyn6YEazYSTA77J58wTMpZUWnTlubk5W1passXFRZenAB+sG/rseDx28FfrbEXdPZvNOmikmRFm1+BHzL5QetD11mfruvEujX5Oo3lokveNx1dObugYPkJQg8otwK+pqSmr1Wq+V6ATBVgVqFW6VvmEzsb8aikV1Vfjnkij0diijsK8ml2f9Mu+V+BI90xa08/jPXFf0JgTfpCZigewjnHNdQzIUw6xQl+Kz0izo9PGEemI/yMviPOtY/8QOfHewJJOAgNLC/FKY0Q6IP0sDZThujjwHzKUFIjRDcnGjYJW+5kmZONEpzFzbWmCW41ejI1SqWStVsvHBANFIYkLrZsXxqzMemlpyXK5XOJ0Hpg9z8MIo2E8nZycJOo3oECqdw1FEqLXMGyUNwAa9bQRAUC6AO9hLtXjwmdxHejXaDTy+ht6/+Tk1Sl1FJdTYQaTJK+bfhOWi6eSz4mCUnqMnrE0JgTzINyU47tZt06n416Yo6MjGwwGdnBwYCsrK3br1i1PqdB55bmASm/evLHd3V1H+WGWGm1wenrqURuzs7NOB+xP5lPHdHZ25gar0r32AXpWppfmOQBc1Ig7oiSKxeJbhrEqzAgd7RuKne5Rfa8qGlyb9p3uPx2L9l+BBwVsFMSJSmPkSZGf6J6OCml8VvxM10oV1Mi3+B2BN43w+ViNNeVvrVtwE3gOn4Z/6LzpdxhpGJPUMsM4mJ6edqB5ZmbGT86E11J/B76qUR+krmFs6vej0XUtMfpMymu5XE4YEv1+PwGUD4dX9XJIyYHeAAwoGM0pWyjYRGswJ9BduVy2lZUV297eduCq1WolFJhsNuuFSAFvdM5pxWLRut1uwukA72cPz8zM2GAw8LXAUC8Wi4l0a7Nr421qaso6nY69evXKT9d7+PCh5XI5a7Vazp+oZcXaZjIZ53WE0jOHAAdm5goqe1WdGTy73W7beDx24IlnTE9P2+3bt+3+/fsOsp2ennqNQp4JHZAajBddo5dqtZrNz88nos9UcSeiZjgc+rtQdjXFCt4LAM96A/zp6WgYS/AFrjO7kgf5fN73G/Sse1OBIWhejWA8zOxjVYahAXV6KSjKPkP2UgAXeYzcrlQqCSCTvptdn0Q6OTnp0V/sA+gLXUgjZdF9MGbgqfCEcrns8wAvUN0HvgTwzIEUrAHvYu1VfvEMdYzRV40KUyMHPofBenx8nKgHBs9jfWO0agQEIlivcgMaY514x8eWFdqicZRmLCkYqt+rrmP2tlMHOuW58Ond3V3b3d21Wq1mt2/fdkedPtMsqZfqM3iPzqWCeyq/lcfG6CKeeZOcN7vWX3iXjkl1M+4jchH5G41arrvJvoJPsQehU/YaP5zASTozADi6eq1W81QqHDAXFxfW7/dtZ2fHD6E5OjqyVqtluVzOHe7wCMCd6Aynb1pEHD2AdC72f6VS8bSuUqlkzWbT6vW6n8DJ3gW8pm6hpusBLKm9Rn+Yn9nZWWs2m4mautyv+gO02e/3fV3jCZHo/MwrPBoHM7waJwVrq0EC0BNRkaq70w8cTugQESyF16MfoKcof6FkAKlymUzG17rT6dhgMLB+v+88EBAIemZ/6bvTeIDOO3MG2FcqlRI2nmZjTExMeAF0jbaNPDDuEfaXOpvTbAL0dpX/2MI6zgj+I1NUf6MO47Nnz7xGI2VeokMh8gkdR/xcx3RT9Of/bfugVDgVYgg6jDIMA93wNwkJroloa0TGIjqn96gBCSHGMLOosGnYaBQQ/IY5x/fEMfBMCCUamWqgwvSKxaLNzc1Zq9Wyw8PDhGBRg5c+ILhQkiG+yclJzw8uFAq2v7/vaQXafz2ZBEJkrmDuChigAGm4KeNRIc78ajE+HQdjYN1g9uotjUJegQDtB+/EI4JCPzFxXR9D1xNhhLdBhS1ziIedd2kaX/QsRcERAQA8MLu7u7a3t+dpKXjVWT/GAwp9dHTkAh/BqUooBVfX19dtZ2fHvQoKcPK/MipoHqZJmL8a8/yNMcv7dW1UaUUoa2FuBf10ztSzrMannigHg9V1x2DWNVfjV9dCAS4Fp5XZ6rpFpU0ZKwKYv1URV/BBr1eeot4yxgdf4FmqPKrBGsev74j8JvZPfyvAr2mdH7NpqK7ZNQ8BONDoBmiZ65hjDKu4zjw3KjEodRMTE4koBfgUSpYC/Qh8AAP2ERF8pCUpcHlycuKpEoyHyBaNUDC7rsNCfxT81XVTkFiLeENP7A3osVgs2tramr169cqOjo58rohShS/Cd05OTlxW82zWCb5E+hkgCHwE5RaFjHoJrF2xWLRGo2EbGxvW7/fN7Mp50e/37c2bN65oUaOKOSS16eTkxFNlqb2QzWYd+OeEPGrnAO4BzGBsMO58Pu8nefEuNc7Pz89tcXHRfvWrX1mj0XAeWSwWbXFxMbF3SqWSGzRmllBSVeYtLS3ZixcvPK1Aj1Wmbk+323Uls1gsOi8EiIKnQYc4bgD5kCd4kjV9gesB11hTnk8DVIPu0Q2iB1p1K67R1A9VqHO5nHv5FUzVVNapqSmrVqvuZECmxJQe1h0gkrEoWNjv953vwe9I/wP4Qf7Cb6empqxUKiXoQCOUlLecnp4m9rBGlmnqNkad6pbK21V300M7YpQCUWXQwcnJiUdFUv9EW+TtyBAFjBTEUDAh6rofW06o3qxyTz+LOremJ0XbQZvqfVrYX41C9NLnz5/bxMSE/fznP/f9zbM1yonP0DFZcwUYNUXM7LoOEWuufVMdIBqIUffkPug96j56LeA1elg+n7dut5sANaOepPfH8ar+r3aLRqsQiYscZO/ieGXOqXk2Ho+93milUrF+v2/Hx8c2NzdntVrNDyhSZ6ranKrLquGey+VsYWHByuWyZ4kQrQjQhO2gBwWoQ04BQAX/2b/8zzpFoI6/9RAV1RvT7Av4ljoUMplMAnBQuwz+EnkVQBh7BdCM56AXKB9SHkeL4+adzJECZMgZwBvmk71AP9UG1L2FU0n1WaVVBevVSYJOCRAISMdY1Hbm2aqXR8xB7Q+lf+UbEXDSRr81UopxAeixP5jzSAOZzJVjbXNz07755hvXu9A59Dnofco39O938cd4T9rnamd8SPugVLi4IRQIMUumcdE5vUe/02vS/o/vVEUmCiM9yUH7wd98HpWiCAbRVOhEwabPjwCEGvmRMQOwkLZGriv9UkYFAh/7jxJCatHl5aW9evXKWq2WK1tschScNMNM86Xje9LWkPHxPJBpisdGwRvzkHkXXlYNN43zrGuEMmBmPncot0TCpK2VKm8IetYVBjU3N+eeVdL0VOGOIEMa7eKpAQAiLSXuC51XjGqU506nY/l83kqlkvf54uLC9vf37cWLF7a3t+deTD3hRhUJng+ohWJEgUHAP1V4uR9PDIJeTx44PT31FBaK6wJwQTP6PAw0xgEAWiqVXAFn/lHc1JuuBrbuRd33qrzrntS15/80elYGCT1E2qf/KnyUt8R3Kg9R/oIgU+CW98b74nPxUKlXI/KrKODTxvgxWlS0zK7pHnrD68e1UYmA30QFFjrHKJ+dnfWIGXisKglnZ2e+DxDogFoaLQWIAygAmKR0RbrbeHxVgBQemM/nvU96SgxguJ6GRaFrQBNqx7GGzA/HNR8cHCQcDblczo6Pj21mZsY+++wze/Xqle3v7zswpKdxMRdRKYIn8hvABnoD8MlkMh7Sz9zCK6BP7imXy9ZoNHxuiELSNaMmFPwE+QHP0NoMmUwmARhSV0nTsqE1xkhUU7fb9cLjfIaCR9TL/fv3/QCC0egqzH9lZcWNQAVqkDE8Q+cNAKVQKNjc3JwXU9daRxzHrP3t9Xou405PT93A4b2ZTMZpFbplLOpEYJ0AajCEWHONjIJPAyRBJzoWxk86CrwI/UQBJqVx5aX88IxMJmPVatXq9brvjWw261FgyveHw6Ht7e15dByNZ+q+1BQ93eMYFhrhp+ls6ixQfo3TB3A0Rpxo6glrqYaYRhqpEY0Tj1Q49WJzHWMZDAbudFLwgn6n6clcw5jSjB+VYVzDGFVf/rFblNfvMoBUR+Qe/R1lrz5PgSU1lMfjK2Dp66+/tvPzc/tv/+2/ud6qeq9Gmij/NLs+WIHrkTu6Jrw7Gs2qG0SepkZ8tEMAG1Uu6jwgyyjkXygUHNiGl6ixjQGuckZtEvS3aNiqnoQMpJYsIAeOVLNrp4QCOvV63brdrtfeGQwG1u127ejoyA/UGAwGfpoZMp25xIHOPpqenvZC7KVSyRqNhusJ6J4cJqMnFeteVgAaOa9rRFPdUfVq1pa0euUbesCO0i96Ec5xHAtRZ4YvQLvD4dAjnwHxkIGUC6jVai5T0vRRnAfwzgicE9CgtKuRTpOTk27f0UcKhyOzsRV13IwRXslnOMKgPQWsdO7QI5G3mtrHeqpertFaCurwXHgp65cGLqUBOHo/Y2edp6amPLrL7DqTAzmgUWbsyU6nYy9evLDf/e53HgCQzV7X3NM+wouiTEsDjSKPvQlYuun797UtPghYosPK+HQTRaAggkBmyVDdCNjoO9RwigPTMDqMVu0bRTm1BkoUPvRDiUrfGb/TptES/B+vTxPuKOX5fN49uhrxBTNXBRLlyMzc61etVm00Gtne3l4iBYE+qJIX02J0/ChcCKIYhaLhiZEgeTbvUqMfQAHDgPQws+u6A3pqC4wUmlAjGcMcMM3syjij8DTXqIedteV7NjCMmDor1WrVdnZ23JuCMaaKOWOKCuXp6akdHx/bmzdv7Pnz57a5uekKKes8PT3tn0GvRBJgvB0eHrrQQgh1u12vQ0KhQ+gZBVeVLBX2GqWFAs3cxnQ7xkLaDuuoUSSkMJZKJU97IZyWk+K03gP9wmOFR0qVJt6FoFKAirnSfavAZQR1lS6hwTi+SPPM2U1Cgvu5XnlHnD/+V4NY+YTuC+0Pz0VQx/ejvOo4md/IU9OYP8/8GI2x6W+dRzVWGT/XKRCu6868aYoWgMbCwoJNTk46WA8ISqqv1qihJgvroYYVCo1GC8Erjo6OEpE8KGPUSjEzjwZiHwEMsIdQzqAXijPDt1Due71ewhBRJRcDejQaWb1et9u3b9uXX37pCoeGgjOHRMsqXfX7fa+/x+k0WmtqPL4CcUiRQ7lT72m5XPZUgv39fVtfX7fDw8PEKWnFYtH5y3g8tsPDQ8tkrlM0AAvMrtMISAFoNBpeR+n27dt2eXlph4eHCaeEgoNqcKEkq5ypVqseHbW6uurFZEm3I02KZ+v8K50SGcVcmF3twYWFBU9JhsZZM8YSgXPWA7pGVtEP5VfQEjwUY1YNQO6DR2u6unq6mTfmkHfRZzPzCDaNeuK62dlZ38MK4iCDMGzH47GVSiV7+PCh3bp1y9Pu2FfMHc8+PT21wWDgqYvoLzh9NGKIaAAFpfCKA0ZOTU154Xjdp7rOyEDS3/iOeWHvMmbWFH6lcozUDnUUmJnrAYCGSjsafXF4eOjpM/ADBZbhrwoo6PrR0uSpzpMaMR+zRdmqn0Wdk8/eFcEVdYdo+JklQRhAIE7MevHiha2srFij0UhEA7AWAKnocOxD9i3R9PoO+qv6gRqBGg3EfWkO4QhE3TSXPD9eR+Q4vEBP5Mpmr9OQde7Vdoj2na4d/WTfK40Drmr0LI5cxsNhBdVq1YEuHA1EsZ6cnNjx8bE7puENOg6iIYkAjFGMgLzUWAXwReYgg+i7goGRLqEvfuBP0I1Gv0BDzI+uJ3PFqac4kAF3GAMNWQfQorSlNMB8t9tt54WAMDjleZ7WfVLdM84BOgwpxIwDWtE0fuaXBr/OZK4j7pAbrDmNiGpoS+UJa4UDEJ2JOdf6XArAME9pLY3X6NrSDyLTlZ/Ck1SOM6/cQ5Qyeg+HIY1GIwc5qX91fHxsX3zxhX3//fe2u7ubiDanXyrzY8DMh4BHEf9QvV3tq4hl/FB7b2BJDVllfOpVTgMG4m8ViFFoqgGhjFYnSBkR4EIUHiConDYQmXZE2uM4dWJRHiLDjYuli62AE9fjxaxUKlar1Wx/fz9RW4I5QNGHWDBKANHwmrfbbTs6OkqE+ikarcpkjHpQIoSp8B5VZnWcqtSoZxWmrYoNjADPDxE3KOkYOktLS2Zm1m63/ZQCs+uCt/S9UqnY6uqqG3saQh+Nc2gMxZ55JR3G7LqmDvUwMAQQtprGoPPANaenp3Z4eGibm5v29OlT29raciWbCB2MNzV+qtWqTU5O2tHRkdVqNcvn8x7xdHl56aH6R0dHPicwLPrAvtHUU+bJzN76jXBhzdRY1z3FXAKKKViJF8TsWjGG1ij2Sp9YYwQVP6pkIMCVkaXxDaW5KMiVp+j/URFSZky4MPtFeYLuQ3228gGu51rtV/Ru8E7ttyqJ0fDQPRkVSkDPm5i/jj0NzP+xWxowzXjgkerBQVlgTaA9pQfGhIJFfbBbt275vRjTROpg5OZyOQePeS79UG8PniR4h5l5Slyj0XDl5fLy0vL5vE1PTzuYFdeLKBb2Bgos+wSjGRrVQxwU1NC+8D8yYmZmxn7xi1/Y06dP7U9/+lNCNjOP/X7fFV7ds4BZmtqFQhzlqabx1Go1W15etpmZGavX65bJZGx9fd2ePXvmKYIojplMxhVMvJEYYfQRIF/5Fh5pDW9vNBr2ySef2PHxse3s7PhBCXqAQHQWQU/UjmBceK/xVpM+h0wBjNG6hNCMRrZSA0uV7nq97mnuZuYy+2c/+5n3d2pqyiqVitde0lQ+TdkEFIPeoSVkMFFQfG52za859U8dDQoeAYiwBgAqOo/MJQ4CUix03YiC4JqLi4u3iiCvrq7a/fv3rVqt+ppoGhqNCFnq8UWZQgQGOsvExIQXLKfPGB/wh/n5eS9ero1r+OH0N9aC98AbiCZU3g8/Yk8CGhMpoOmS8H+VMfxmPw4GA9ve3vY0qhh1FXmWfqaGFONTXgM9Mlfwh4/d0nTMaCCn3aPXa9NnvOt7/Rv+PBgMbH9/32q1mpklHUMavcazlQ7SjDmux3mgkU9xLDeNUecoTV9IG4+26GCI9ps6YVWn4bs0W+em/vIs5JUCOmaWSBEESGBvRX2bSFLsDPYp0SgKVOFUzWQyzjuITFXeBwDA+/lbU+tU1jGn9EPXWfU6+h31ap03dHSVfarDZTLXEd1a9DvqtDxbaY8xqM6gNAI/gxbNrk+z1Oeg+3Nd3Jdcw3rpuwGVqGkEOK7j0zmCVqKsYa5izTvFGdBlsNNwoDBnul4RHGLedX7iXkvbk3yudqbucRx7mlKuz49AlEb9AYZms1k/6OP169e2v7/vOme0fyI+ctNYbmrRhuLvtL3+IYAS7YNqLJkl0X5eikBLY7x6T9xsulDKKBVoUeMik8n4aTMonWkAj9l1ETnAm7gYSshpCxY3k45RFzkawDo2fqtxNDs760fn4vXSOQV9R7GcmJjw3GCUcqJs2OA6bzAXNZZoCsBoqC+5qDrHoPu66VEUGZMyCsL/EFgc3To7O+v1LmCsygjK5bIzOFX2tJ7QwsKCFynHoDOzBLOBwaBwRe+m1nbBWCQVhcLgCCkiFVSYoPj3ej0HlXZ2dvyEnvF47Ij05eWltdttF4IYL+Vy2QaDgRdhm5yctHa77bRBTvnh4aG1Wi2ffwXFWGelKaVd9gv3KmhDg1Gx1qVSycEkPLIYURiaMHeYp0ZlcZqGWdKbQtQSNIjAh4nSf/WS6xh1H6YpcJHhqSLBvo3pBMrodS/TYhQV74ceoa34LN1jCiRpgxa5hx+9VoVrGliq10QlR+le9/2P3VQJV17OvMJfFLzEiEOpJOIARZT7SCu7uLiwarVq9+/ft/H4Oq8eA9DM3DhV4GZmZsaVO+gWGQG4gBEPjQP44FXsdrue0owDAyOf0G/1dhN9oX/zPQYwtNDtdh08U8+m2bUcQkmcmpqyubk5+/zzz21nZ8f29/c9tQwFEUXZzNzgVTmBB5J9wtwAjGUyGf97eXnZPvnkE5ufn3cQ4NmzZ/by5Us7Ozuz1dVVu3fvnn3//fe2v79vZuY1NwD8MDygWXgK/IY08Eql4sZ2r9ez/f19u3Xrlss8nDT0G/7OerPPoKXLy0t3NFUqFY/6JRKF08kwZIbDYcKrSwMwMLuun3VycuLguXplNSrl8ePH9uLFC/vXf/1Xl298BwABX8xkMg7ikLqCcQrwCW9jbTqdTiJlLZPJeDQ3HnBAMMCQ4XDogBDrTkQczhb4JAXqKbre6XR8j6ObaP0s9u/c3Jx98sknXpQemUsanPKM3d1d551EZuFBJwoCvQ9lXgulZ7NZrweWyWSsVqslQCVkF0Y++x6+gzHF/CLLtGkdJCJWNK2W9YQes9nr1Dwz872r64SsPDo6su3t7YRDCQOOddBoNnVgQuMqR7le9Vs1ROCrH7Opbh/152hrcJ0atfE5NzUFAPhfZSTO2q+++sodmVwPHei6wWOQ09pX5h26UoeBOtW49iZbiX7qb+6JtktsrKsa3PA4Xfs/B1yM74vgx/HxsWWzWT8VFFvn8vLSaVud3uxH6Jg5x8Gu+i78Hp6gNgD2FfsP2cIJyThZFIjlvXymTinsGy0AzfjVBqS/1H9VPg6f1TGr/qigGPIIfkb/4HU8i+t1rpSm0N/jCa/0GR0GWYbs4n8Fyhiv6uE8C8CPuoJEfGoKpvJf3aM8R8FxeJhGjY7H48Tzpqam/IRBrTOo6YW6pwDC4nhuApSY44hHsF90n0O/miGldhrjIroL2QhvwOm0vLxsp6en1mq17A9/+IO9ePHCfvvb39r+/n7iQBazZCQiuoqOLa3pONMAJf0ujd/8Oe2DToVTxq/Mic2ioFAEaxR0UqJCeWGi0pgsDUU6LWQz9iuTybiXDcNf+0JT5UmZYxrDZg4wCm56L0InDfUnvxclDTBG7xsOh149H6UXUCObzSY8ZxicqhAzj6VSycO3AayYXxWO6hVj/dggPJvwQ0AL7qUwqhqOACn1ej0RIs/8wjjPz8/dY6sn0I3H13WzarWaPXz40Or1uoMY6nVBAJhde6hBu1XAp9WVMjOrVqvW6/Vsd3c3IbTMrk86GwwG1mq1bGtry9PTNMIKYTAcDq3VajmzoU/MDafMLC0tWa1Ws36/b+vr65bP571o7GAw8GglaB5DE0N5NBolTs1B2ULh0kgQBLcCKVG5mJyctPn5eRuNRn4qB0qqpmNBowCizCnGSDQAMNqYA2pJYdTq/lXgh++jAE8TDEqzNynNjF2jMeBZ+m4Fc2JEXJpgVcAkgknqlaLvCnrxbOUffKdeLfoXFVedh6ikqgHyMRqGqzbmCqNM+RD8hjnVcGOAPmgKALRarfqpilqrx8y8TpIqanrCDNeWy+UE8Aqf074RjUFkkoI++oNShODvdruJCCiAg/F47PuY9To+Pk4oTQCtKCUTExM+Z3qCGXN99+5d++STT2xnZ8fnmPknxY4+YuhAb4wR4KFer7unGXBtbm7O1tbW7M6dO5bP5+3Fixf2/fff2/b2trVaLXck3Lp1y372s595fQyAC5WDWotKFS0z8zSiu3fv2m9+8xvb29uz58+fWzabtcPDQ3v27Jnt7u76OOnj1NSUn8oHUK/RJqqslstlu3//vjUaDctkMl4LhVRBvVd5D011iFwulwDyGMPy8rIdHR2588fsKnLp1q1b9sUXXzjAAi1NTExYs9m0bDZrrVbLDaF8Pu8pivB41qZQKHi9EY0007T0mZkZTyHJ5/NWq9UcXCOdq1Qq+TVmZpVKxVZWVuzVq1eeQsGpgPV63cbjsbXbbV9HHBP9ft+VYOZsamrKHj9+bPfu3fNUtMnJSWs0GonUOjPzlP4I8KTxTIw85Ar0q9E41WrVUxtHo5GnuqGv8LkCGMqr+SwaQ+iSpPNEpwx6FWOAt8E7VH6oHkaUGYX4kT8qFzUqCUMYGmc+oNE0WcGYea7K8I/VosNWZftNun0EoLTFcet7lM9r47kXFxe2vr5u9+7ds4ODA6vX64koNHU2ZTLX6TwaPab1UugD11xeXiYcb3yvTqtoMymoomN8lw6gY2ZvqBGqoA391eg4nUOl13cZnbqPuFYPjlHQlfFHI131TQUcNLJGgQ9kl+4ldZyonsbzAVygIdXNmGvdE+x1ZKGCk3zP/exFQI8YIWZ2HRXEZwpI0Ndo96bRtNpT+nzmUiPSFEADjKK/rBdyJNIgc8S9XE+f4W1q+xFNrWCR6t/swwiIaEQXYyV6F6eB2kM4BQGVtK+6LnFvRJucz9SGUNpQ3hlrNDG30HR06Kos4X8c7gB6rVbL03D/9V//1TY2NtxRhF2Xtr9V7sW+akujJe1fHK/uDbV9PqR9cMRSfKEKPBVwLFIkTganhhmLrCBJnAyUbI204TvqReRyOV8ws2sQB1QzTqAy0TRhpYw9Cnjd2GqMarqNMnXd+DMzM346HB40+gUQ1O12zew61/Tg4MD6/b7PgRI3Si7rwPvH4+uQUt6vRfh0k+vmUcM+GllqTOv66oYrFou2srJipVLJDg8PE9X5dQMAtsDYlPkhJFZWVmxpacnTDEqlko87KiUwK/qqa601ngBAEBK1Ws3TF9jIMLmTkxN78+aNff/993ZwcJAokM0c82yt/YGRyg9e3mq1alNTU9ZqtazdbvtJHRq5RxHD8Xjs6w1IAw2qoYZRgLKDAs88qcCE1pVR0a9KpeKKOgAZEQ88GxrSCBrogj4QWdZoNGxubs7y+bxVq1Wbm5tLeIsUoFWFJNKICgrlHxGMikYJdBSVU56p/EeBVvUQ6JypAOdeBd4UGEf5iEYR8xYVOH4wgpV+lQ/pPKiA1HF+TEPBLFkzhL4pv0AIM3/K/6APnVc+6/V6HrFSLpftzp07Vi6X/RQl7kOxGY/HHu0HyKMeReqkAZpr5IEaEygCeuIaBbsxGIfDoR0fH3t0KcAv74Yeer2eR3iQVoXnlYg+5kKVWQAilZUo0UtLS/Y3f/M39vLlS9ve3k4YpuogALACYFMDGAVudnbWQW4tuDoej+2bb76xzc1N29ra8ohIeEGlUrGzszN78uSJ36f3ssaMFSOnWCwm6vwVCgX79a9/bbVazb744otESH02m/XaGIBzmUzGa0XlcjmvLzUej/25x8fHZnYld5eWljzyCXnLiXTMO95ueCctGnPMJXwYY416XzHVc21tzVZXV21zczPxvNPTU9vb20vIpfn5eXv48KGVSiX75ptv7Pj4OBHRpSfqKSDK3DI/CtBTJ2xmZsYWFha8BiBAEQVxiXxDBpuZbW1t2dbWlhtn8DWK82pkB4DTZ599Zr/61a9seXnZisWinZ+fW6FQ8FPyGD8pSBplQNo7Y4A+FbBHrkKH2exVutzS0pLLsvPzczs+PvYIK8AUNQ6hBfiMmSX4gBpq/E2kmupQ0bkxGo3ccYhOqpGMyAnGvb29bd1u1/uoerDKbN5nlp42nSYro3EQjaiP2dLkYTSwdew6NrUFbnq2XqtOmgiWXFxc2NbWlm1vb9vBwYHNz887eI1s0KaGMHqS1sWKRinX6vrxHLPrNKNo4EV7SMd1k9Gn+gR0TTp2Nnt9GAC0RmFlNerTQK34zqhzqF2kz9ToI3RitaOYG43IU6cPtpXer/OoIILOOXtWgQ9kFvfFvaN8HX0MBwb7laZ7CHkBGK86m+pCOMt4PgfzqA6qoFFc4wiIRGBJ7QPAEO7DltAUbk17032o8wL/1bQ3eDVjo4aT1pKE3hXcYg40Gk15q/JQ1po+cx9rRCp87G8a32Rsut90fehDGm/gfo2M0jmmr7qvFdTjHnW408+9vT3b2Niwb7/91r7++mvb3t52vQd9Fbkan600rLpK2h6Ntohe967fipe8b/uz8iWUiWjYHpMaN0M0FnUx9DnaVJlUxVTfz3Wa+49iBqqpBcl0IXgGxKWfxUnUfphdF+9WA0rHDbKrRqEKnJmZGavValav131jKGBBNAVHZOJpA+FGiVKgR417BT5gijBiNYZ1PphL/dssCZZFNFkZP99ns1k3riiyR1i70oMCYBreidE3Gl0Vp717967XQqKmBxFB6hHXzcWmQ1Cj+CsTU4ABMJKNrJt4MBjYkydPbHt7OwEkIgBQbLlHNzy/AfPOzs6s1WolTqAimgCmDSOm7hVhuKw5zJVIoP39fTfWVCjrftJUNFWs9PfBwYG/NwpoZcCMk3ep94P/JycnrVar2cLCgqd+1mo138MaRRUZJN/Hfaj91muVH0TlIoIu/Oj+oGkfFOjTPcX/6t3S5ysv0X5FvqLGgAopaEJrpvBuXS+dF5RD3b+6dh+jwYtVqOse171HUw+mprAq7x+NRr4fACtVYZmcnHRewT7SQqFEFqDYmZkLeiKcWHsAHsK7ASooLkyUFDyLYsTwaBQiokw5BY31RbFnz7PvFKDX+nkorABVRHwS+fL48WP72c9+5kA+EUMzMzNWKBQ8xU+BZi3YSWRSPp+3i4sLT+k7Ozuz4+NjT8/tdDoOxKHkUzNvf3/fXr586fRLcU3WjsibXC7nMqFYLHptuWw2aysrKw6+bG1tOShUrVatVCrZ3Nyc9ft9l0mAC3h+UdiYI4AXxnnnzh1bW1vzlCk18rUBSt3UoC/GF50z0AARZqPRVZHO27dv287Ojq+DKvcq06BlxkMkKIBkp9PxPcR7UHyhbd2HGllVr9c9Rf34+Ng9wZlMxlMPAWihT9Lc1IDgO/gee2Y0GnnaZLPZ9DXKZq9SHAFZuHZnZydxpHKcS+VxGPF8B8/kekoHMGeAZqenp+4h5noMJsCyTCbjaerRmIB/DYfDRF/5f2pqyseoOqDSlzodeT98YDAY2Js3b7w4sR5oAp3AB1QmQQ/0j/dHg5YWefJfArgUDb6bgB/+1tO70gwgs7cNSkB6AFcFjqG5s7Mze/bsmdduvX37tlUqFeeJpHKxlqwfvJT0T2RY1DOgV3gd+qlGt3NP1DfU4Gd8aeNmvPqb93c6Hctmrx30WnMP2ofWaWnGaNTlY8MeIIWJ6F1sGqJOAGqIglegCdpUHYu5VMBf34/sjrq1lvpg7hm76ra8H10a/V71Fu7ROVEQFPuK5xFxrMAagLMeGKBp7zq/Gq0Vv4sgWrwPXVb3COPWtVU7npIgCtYovab1DbBHU78B35H5ChJxLf1ivoma4kQ/DhWhfzjrDg8P/R7mLQKFul9Y0wj0APLTV7VF0xrPuWk+uIYfTWfklPRqtWrj8VUwzIsXL2xra8v++Mc/2sHBgZdWoc6vzi/6k9IC/Vc84Cb9X+k7YiHvapHvvG/7YGApAkZm14QBk6BDZkmFTQ0fFXpqbOhA4nenp6euhPJ9Lpdz8AUDPEZtlMtlFyRpTDNOnvZdEVe+U2GtYAZ9JQwQYQZz0k0wOztrtVrNWq2W5/4yf6PR9WkAFKxjIzDfaqgpgqtzNh5fhyzGOVa0WJk4z9R0Mhi5EmxUjBDahHqSs06UjypVkVkzrwpS5PN5u3fvnntWYTQANFqDIQqZbDbrqQlm16lxCsRFoEEjH6hLwXv0VDvmmzUmJY7+K1jDWmt6DakDgEuAhigjpN6QOqAnRAAqMjZOd8CrhkAgtUGVclVYIqO9uLjw02ioq8IYAKWU5tXgZWwoBpnM1dHSKysrnmM/Pz+fOG47CpWbmBzro/OqSpaCR6qEIlQVHEWYofCjeKixrcqD8oF3AV+8OwJatMjkIw/U69QDRIt9gf4YnwJzXM8++lhN+6NrAq1EfqieUgXtNR1RQaPT01NbWlqypaWlxD2kj6K8jsdjTxljL5lZQilhvyM/4GMaIciz2Q+ABfQNPkFNHjyQgFkY4ZOTk34yGRFKgCFKw6pgM1fwL42sOT4+difE9PS0/fSnP7XXr1/b06dPExEW/X7f04h1TwCml0olW1lZsdFoZC9evLCDgwM3pKgJghyBn6gizTxwYpsW1GSNAX9UZhEFxuEH09PT1mw27eDgwP7whz9Yu9123gK/nJ2d9dpYyDuUMKKW8ZZeXFw4H221WlYsFu3OnTseJcZ9sWYL/dMGz+RzXYeos5C+jixUJ9Dt27c9pQ8aQAbApzjViMgJ0tcA5/f39z2dTveUGm3QDnKB+V5bWzOzqwikXq/nY2F8UelEqQV4UtCKz3U/ZzIZW15etl/96lf28OFDq1arzlMBBnn2cDi0ra0tGwwGHrlm9rbOCI9QXovDimch40gpHA6Htre353ua2ivqFIAucUbqfGL8cS9zlRaRQp+gO9Y8yuWof5DCOT09bdvb2/b69WuXS+gDqhMpyBB1WV0blWMq85WW04yPj9XSDMH4fZp85rv4+12fxXWL7z0/P7dWq2UbGxu2tbVlw+HQT1NT4D/aLlFfUnBUQT54luoc7D+9R+dBeQu/I5BwU9Px0Wfl4dC9nrCozg0dQ1ybNPpR3VdlJNdqFKfZNR/l3cxDNNpZd+aI92i/2LMAJOhTqmO+a44iPfDeSDtp98U5Qr/QKCvoFn0hHtYR51dpNa59nBe9V3mSWRLIjhkbURd9F0+IeqbyTH2Xrj97Ajmruqnq8ap34aRT0A+ex7zC/7S/OldxnvR90I0GAqg9lDYXem/c1yoz1dZDHmgUF3rQzs6OvXjxwl6/fm3Pnz+3Xq/nTgXlz8qnVHZEcFodDsovI03FPRObfqd08T68RtufnQoXjTkmN6K5+lsXXAWlPhshGIUjTAMlSfuC8g6hRaGJQQnAkia46Kfeq4tAv3RTxA0CYaIc4hW4vLx0LyBMm3oaRC1x6hYKMQYDAIci1syfejh0vlShiOAZCouOW5UtnssGYc5vUr5hLropMegIkyfqSSNqmGs2hzKniYkJW1lZsdu3bztjppiroulaJC9NUYrrymcYg3hwUeTx8qNsYgxqbSNatVq1xcVF29/ft+3t7URuPUxRGXkmk/HjuZvNpo1GIzfCtD8YkJrKRp8RCHiPC4WCKyia4kgEBt5rVWpvmhcMUE2jUPrSsWtEnu7fiYkJKxQKtrKyYvPz8zY7O2v1et092fpuGoKV/sQGTaR5B+AftDRmCH2iwOvYmUs9eYE9k+Y1jcq50pPyHn1W9DZFfkJDCePeyF+UvnUv63MjD/hYTfkJwhD6Y35VsUZJUE8Mz1AFAsN+YmLC02LZX0TXmJnvWSJ6KE5M+laMIiB6AyUIA5f/UcJYk9nZWRsMBjY3N2eFQsH5HR5t+B10RH+0fhy8nbHhFTczN4LZu0RCaGQJ9KnvWltbs7//+7+3Xq9nGxsbHtmBMQFt1Wq1RJpYp9Oxk5MT6/V61uv1EsXKVZnXyEvmGdpHvlGoEscKY8BIZ15ZM1V08cBtbW3Z4eGh0wLvxwmDcU/kCGPU/cYYAKOmpqbs1q1b1mg0EvvczLzmhba0PZ/WVO6rI4ti1dAyBtvKyoo9evTII8uQ9wreQBc7Ozt2eHjo+0ILyGK8QMusFXSusjSTuYqsunPnjjUaDXv58mViLxJdxT3oLDSMArzGrDnOHmTlcHhVkPThw4d269atRGr17Oyszc3NJXTHVqtl3W7XHUbsTdLwVOFHH8rlrutaqQMJ/QIez+k66GF8rykuWr9NDVrmVwE5BYlYb+VbCiqYmQOrKj95njoP4QPPnz+3g4MDv5f5V30nzVBS2ctnaXU+Iqj1LkP7x2xRpmmLuqzS5/s+l6b7UB2mNH337u6uDYdD+z//5//Y/fv37fPPP7dyuew8VE9oVFthOBwmIh2Z52i0ok/Dl+N41PiNOkPUMVRPiM+IPxq1QyM6kjRoxke/NarzXfqZvlflmsoPM3PgFLsNUEujlxSIievIvOi8ml1HyFAPCR4R+65rwGfqyNFx0X8FP1Tf0nUySwK6GmzBeOADR0dHrndC10Q7qx4ZdUfGoWuPLpEGHkMbqlPhyCDqV6OH4BvwesaUBlyhdyB34Kmabq+gJTSma8e8cg3PLBQKvl80nZL0O+SmWRKYjPaIzkOkH3QSdc7qtdFe1GfpdQBF8Ggio5Wm4RvD4VWa+d7enn355Zf2xz/+0V6/fm1bW1s+Ft0rMYIvOvTRX9X5oLQbbQYdV5qdo3MW5++H9KDYPihiSReMTQhz1cJwcZPGzZjJXHvCoqGlG5l7Izqv39PSjCnuyeWuai9onrS+S70P+nxVPtVbpH1RgA0vIdcqaonCc3h46J69QqGQqLWEsatGFhsQZBgC1pNd6IfOmYICcfNxjwpG7o+IrEYaRUGvBI3xRRocDKDb7b51fGbsp57ylslkrNFo2KNHj6xSqTiSTag/ETyAJ2mAF32P6wpzR4HX06PYoAglmBfRUhpaykafnLw+9YA15RpSdUh/m5iYsFqtZnfu3LE7d+44eNXpdCyTuT4mmT5qnZ0IOmCkdDodP+mJ/sGcOXUHQwOBG/cmDJ9wYRiYzpd6BthjEejMZK4iC5aXl211ddWNq3q97u9SUBgDStMY0sAU9oI2FEM+j14fHd94PPbjPJVnoNhMTU1ZqVTytdCTEHW8yr+0P8rQlVfpmPhejYo0HqdCnHmKIFWk6zjWvwSDAVAk8nJV9ABwIqgAjSBTuH88HnveebVatfn5ecvn864c5HI536dEerI31FBToIaoDyJdmHPSUIlqQUHEwBwOh14/jLFR2wfF8ejoKAEoYHhq9An8TAEgaExTnzhlDhpWDzOKGEb/z3/+czs+PnYPGPwCZa5YLNpoNLI3b964AUAEJmszOzvre2o0Gnk6HIa8rolGzvB/pGNVhKIxRqoCRna73bb9/f233qcHGuzs7DhYDE3pWhFZBf84PT21lZUV+8UvfuFgB7XpiNCkRbBaWzabdeA98ixV7MfjK/Cu3W47UAINNZtNe/z4sR0cHNj6+roNh0N3mpiZ8+k3b94k+jIajbyWEYox8peTl8zMo4NXV1dtNBrZ7u6uZTIZT0lGCVYFWI0Y0iBbrZaNx1fpn81m0+UDOggyAvludqVUf/rpp/bZZ5/52mSzWS8SrgW7B4OB7e3tJZwUyB4FzGiAg8prFTA6OzvzyBKiTogQzGavUwFV4Wafa7/QLeBhzDWGD3SgoKACFYyHaFg1nlRe6joeHBwkapOps0VlCv3XqDwFtHh+dNpG/Vvp9GM31alV5vITo3jM7C2dT+VeHJ8aoKoPKy/SOUIXOzo6st/97nd2eHhohULBbt++7YA8Ohb6EgAya292HYkdQQfWBoCcSEPVrVX/0DHeNLao597U1CGvOrtGByML1HGhwBg/jCn2j/6wF3g+4IUCsoAPRGuqTcEc87f2W0EMtWUUfNCaujS1QdABdK9FmoOudO8pvd1kcOta4bQkHR09Bv2CVGcFD3g/86W0EddRaYYxwkOR7zE6zsw8RU/nF3tBQTsdH7JIAZxoPyrQBa/S/ca6IzfJwEAXR/cBgMTeU7pPczJHfIG/oyMA0Iu/0wDcSNe65uhyERcg1ZF5hT+fnp56yvnx8bG9ePHC9vf37enTp7a5uen2n8pfxSawwZV2VX6k0WLka5FW9NmaVqw8VGn9z5ETH3QqnHZWDUw2Kp2IEQ26UW9qShD6/Ghw4eWM90ZCYXGZIIwQahPoO9XY5Z36Xja4zkFcYOaCDU3xNp5LwW6KSfLMSqVi9Xrdo3tgtih8gDL0l/k0MzfItN4B12CY6RqhhKixG+dCx6fMSJU/VZbYsKPRyAtzYogA0kTQkTkjbB9hzjrhWYVJxVPHMGTSPHOMUz25+j2/eZ4aQDqPrD1GnDLSXC5nnU7HvvnmGxsOr9LZGCP5rgg/0tJgrnNzc9ZsNm04HNrKyoo9e/bMFXiz62gg1kqFsO4NTSOCuZEOYnYFlhUKBS8WfnR0ZHt7e4kcevrIHMf1hzYA/ACwVCmgP1NTUzY/P29ra2uugHFiF7Qe00sQfJEO+VFa18/iPdpvAAQVwqQapTXoGMWfIrq8U58VQS/dk7Q0Lxuf676L/I61vMmLqsLsXXtVafxjNfWwR/4PLZmZp5eo18vs7bQOBeMwJjEiEfaMnXpH7A/2CkAw3/V6Pb+XdFZojUL+eHPZI9nsVaoNymBsgCjUgiPaJJfL2fHxsafxAfDC/1C6uHY8Hid4BoYvJ2hyL1FOyBMiQz7//HPb2dmxL7/80tOoVUHBkaF0h8xkfykfJQKG7+gnXj/6yGfqLIAO4I8K9Ol8kcJ0eXl1DDx9wwDQVDyNUOY5gDPMBf3M5/NWLpc9ikb52tTUlDWbzbeUL21RyYw8LE0JJaIOp4I6CYgcOjw8tKOjI+t2u57WlSZ3Jicnvd6VKu/INcaK3JqYmLBGo2G//vWvrdvt2s7Ojh93/+TJE+fb1MUiLXthYcFOT0/t66+/dqCVWpDVatVev37t+xWZA6DDuH7zm9/YX//1X9vCwkLCIUV0tupwb968Sext0hIVWGY9UNaJ1CUaUb37mUzG6vW6y2ZSKym4T3+npqZc1nJNLpfzOYKP5vP5hANAZfLMzIwNBgOPTmQ+9TeRXQoAog9R64nan4eHhx71rHxLdVkFGaM8UseF7ltkhsot7oduPnZTeRVtBgU8VC/QPRjBFv1cG2tgloyojc+Ax52dndn6+rqZmX3yySdWLBYTER4613GOWffYX/gbYL3aFEQraLRubGngmY41bS5Vv4i6nUaSokMouEJTcAkdJc65/tY9qUaz9o33I7dUl+RHi2VH2wxbgGegW6nhH3WxCBLEedOoNrWZFMx+H0NbaRV9HAAbW0eLXiPfFCC4SY/TMemc6HoxtwBvyieHw6GDOfDZCN4qaBJtYZoGLujcRvBWrwHU0fXGsc0PUd/ITD0QKa2/cQ/r2iomwDxEGtE9ddNa6vMVYFS6wVZFVwMUOzk5sc3NTWu1Wn6y7eHhoW1sbNjR0ZHLWl0ftf30ffRDQSbW6SY6jzaBriG4DXOQdi8N2n/f9sGpcJHQdSNAFBpBEZkajcWGUCIayrNRPJg8rQvABtJNpIAPyhOpOMVi0QEc7Xfspxr3ynwis+caFVIo1wpa8N3U1JQ1Gg1PwcHobTabHiUDceZyuUREjSrR2WzWlRCMK4iRPqsxpIBYJCJFyJVQGbMCF/TB7FpIMk7mejS6DvXkOvqFV1qNwNFoZL1ez+lgfn7eVldXHb1WgcdcgBDfZDynpe/pGmNk6VGrKPIo8NCYpqXACMfjsdMha4+iSB2Yi4urk/24bzi8Ok641+u5B1tTA+N+gbEok8bAQzhBb6wNdKApl+Px2CMtMHb6/b6PnfdpWgB7mffznQpDRcyz2atUxcXFRU9PqtVqHs0Fk2ftzcyVN92D0UPCuilDV9rU/kcmSr80V5v7bmpKA7q2/B3vpS8RBGf+4r5Tj7c2NXb1s/i3Kmo3KXZqdH7MlqYQsibQKQCERhSx71E+VAHVGlkobYDn8EMV9pwOp4cHqJd4YmIiodBh/KlXS0OOm82mp3qZ3SyEs9ms1Wo1rzU3Hl8fHkBdNNYShZD3wbey2azXIIK3wIfVGwk/wuBmn//qV7+yk5MTe/HihUd6Ua+P9yKnSSGYmJiwUqnk6Q+8F5AagIO5Y+ykzpqZ9ft9K5VKniIFiBaNEY24UKMAnqkFKcfjsTtdFHiBHthv0ECpVHIeOTk5aT//+c/t4cOHTmPMZbVatWKx+JYuoE33YQSVYouKWD6ft4ODg4RchS/fu3fPtra27IsvvvDIpunpaQczcUQ1Gg0/kS2Xy9mDBw/M7Cpdh5M7M5mM6z+kdc/MzNibN28SOhRODrMrIIgi741Gw0qlkvX7fet2u753eK7uCfY0h2Ygtx4/fmy//vWvbXl5+a15azabiX29t7dnJycnDoyypsozFZiErthD0BrRbKPRyJ0ZvV7Pa3Op8QmYpOlnjEcjCgHzNFUV2tWoV4wg9hV1QdjLWr+PVD91ymHYnZyc2Pr6ukeIaQQYdMR6AASwLsp34JPckybvFAxR+n6XTPz3btE+QN9hf2vkLjoOxvqHPN/s2lBGn0THUr0G3mFm7mT653/+Z9vf3/eC9ADh8Hf4FbqDAu7wfPQHHK3wKtX7iSKMhr/KBn54po4xOpcYs5m9xYPhu/Dn8fi6plehUHDej6xCbvITwUs17LkH+mfMqrsoQMBeZS10z0EPCrgxBvafPod3MH9qP3JP1JnoC7xBZZMW+meOafBWlWPMC/3t9XoeOY1uDA0CMJtdOY1mZ2cT0auqE/MTQS7mKs35rZHQ6BT6k/ZMBRY1Ogx9Qa/jXdhb8GfVldWxB19DNk5PT/tBC5lMxsF6TgjVSGrkj+5f7tM+Rn6oWRjsI/YmeyjN5tA1Vp6JDFDcQoNYut2u7e7u2uvXr+3Jkyd2eHho6+vrXkdR95vWJgREV72KsaHjqNOP7/jR/kba5l7mR9efNdFnRfCMd6lc+aH2wcCSKmE6GF4a8wBjGpZ2Mk2g6cCism52xRiOjo4Sz4qTa2bO0E5PTz0tJ5e7qjgPcel9usEgFh1vHKu+Xz1d9BFgJyqbhULBlpaW7NWrV45Wlkolq9VqdnR05KkdiiSqMq1RLBhZbBSupb/6fmUAOreqLMf1UKCO79lAMGw8gERe7e3tufdP6z6wQUi7YuPzjlzu6ujp27dvW7lc9tBCDD4VMmkClLXRMaWNTTccnk9lpvEZ+XzeFhcX7eXLl56KoPSIwokwm56e9vxpGA/CodVq2Xfffedz+/LlS+v1el7AV/sJI9exw1jMksCseu8R9tDF5eWltdttVxJKpZKn5MSx8x1RHIrsk4rIejAujNG5uTmrVCo2NTVllUrFVlZWEkI3ehmJ3FAlN4JEKlR1vqNwV2Gi+wXAS5saEdFQRBgDeCmtxGfTN5SiCHLBxHUMzEMaf9N9Cn1HT5EKhOhp4Z0IuQhU/ZgtRhKqYmeWjLyMocU6buWxfAYfIb2RZ+ENxGDO5XJ++o2ZuQEA7y8UCr5XAY4AclhXPE65XM4NiSj3jo6OrN/vW7VafStdhhS1VquVMMapc8B+LZfLCQWIcWHUE2FlZh6pRWHiUqnkKWCq1N65c8dlICe1wY9I91TFCH5DVFe5XLbl5WXL5XK2s7OTKNaMocEcj8djB6wWFhZsZWXFBoOByzP6xFqRJqWK3v7+fgJw5G91MBBFwrvhu3pYAZFceNnv3r1rDx8+tFqt5vdgrGEAsZZp8qTf79v5+bmVy+VEwVPVEaBbvY/PVFZzz3g8ttXVVft//p//x87Ozuxf//Vf7fz83CNzSePMZK4OQqhWq3Z0dGS5XM5+8pOf2NTUlP3DP/yD8x3oHNAok8nY119/bU+fPvW5AnRgP+JguLy8tOPjYz+JBqebzi0yCscJcgWZR22vWq3mvBPjt9lserohoFK323WZNR5fReui+BOhhpEH6Em0mgKJRNOVy2VPLaUmh9JNtVo1M/PaIhh6yodUf2LfYKzogTDwt3K5nJBjzN/Z2VniJEntq5k5aJDP5y2Xy9nh4aE9efLEwV/mBKMwTRdMMwCgO5WXqperLOK5fylNZZ7yI+2zgiJpe+2m/2lqPPNc9k+8V99zenpqGxsbHlk2Go1saWnJzMxlEGAAa63vi/pzmpHHtdB+2vcKxvDD2kbHsFnS2aVzrN/FeeNaTSdDB4Ufq2NRnTzweY0eVsBH6U5lj9KArrfaBsgEvSfqRpE2GEsEvpQetJ/wFsbKu5UmtL9Rb8X5rHINPTObvU6d5fka5YJOozSvc8Jn9IsWo5QijamDUUEYnSfGFnVRnUeddwX46I+uld4PXfC5HmpAarPWXdKITR0X90dAib5HXR1+QX3i2Lc4Bp07fabOJe+MAOdweFVfstvtWr/ft83NTdvf33dnUK/X88NQYlH8uEeUjrmG/R9tCeVn2iIfiM+O/E7pNs2u0Gs/pH1QKpwK3zSjKAowNcCUASgiHcPwbjKcFMyIQlYJWYUp95MOgOFbLpet1Wq9xRx0E8eUmmgMMqbYB545GAzcSxbnqlgs2uLior1+/drRZj0hTg1uTSWCQaGEpQkIFdL0W5m6jkOBFG0KZOic6lrBiKOipKiy2bWQUkACxZTnwlQXFhYSKXA0lEk1bN7VVCinNe7XOlUolPQHA+zs7Mzq9brVajWfd51Dxo8RqGkNqhSMx1fo8Obmpj/j4ODAwUWYM2uSyVxHaIAqU1wxItyqjMQxsmfw8gESXV5eeloo32MoEJGAgg3STlMmm8lcpXmWy2UrlUpukOp+TwOWNAJB92pUlCJoy3WMUembe3kXERw8izQboi6q1eqNwKoK2yjcVWlRngDNRTAJJQODR70kXBfzvdMU/6ikxr6q0FGv94/dGE9cS+ZQ11YVbT5TUB9DQ+kb/qhKy2g0cmCUudYTFYvFou9RAFaK9bNmRDYQYaDFHdPARn6r55nTwKB/IncUiGQ/jMdj99zpfOHBVuCX+cAoJxpQgWDmjfByTucyM3v69Kkb1OocgB+Px2M3jM2ulECiT3Z2duz8/DxRnwjAQuV0JnPl8W80GvbkyRMP/4cG1KMJjUIDZuZzrKCDRpRQ1JkGfz47O3Pgm9TAYrFoy8vL9stf/tIWFxedh6B7UI+LNdQITNr5+bmfaopDSxXsYrFolUolkSrO/YPBwKNQiJgGcKAPy8vL9h//43+0w8NDe/36tc8TSuPR0ZE9efLEAbVOp2P/83/+T5uamrLXr18njDp4A/xlf3/fI6EARsyuT0xFvuD4od4U8kbpXQ1aBfGmp6ftk08+sb/5m7+xO3fuJIqPj8djm5+fd6N7NBp54VKtw6EguvJEZJIWwKYvGtkwPT1tjUbDstmrNEitA6X1k6Kza2ZmxsepADXRJtAI74OnMX96giR8hX3BCZKa5grNZDKZBHD85s0b29/fd37FHABq8bd65JWXqO4bHR5qhLPXVR/5UGPh36NpXxXgpqmRroae3qt0k/Z85ho6NrO3ZDBNAYfJyUk7Pz+3Z8+e2c7OjhWLRet2u3bv3j0bj8f2ySefuN7D+qP7qtyHblRvUoOS9b3JvjC71i0iIIPMQF6w/uwvtWM0WyDqGTqnpB9Bw2pMax80SgYdUfUWHFy5XC7hyGf/sxZp9KiRZKoXqX1IxI8CBzTmPepMXMc6M3fUWeU+jWzSPUV/1a5lPWP0KH00u5JVROMSlYpcAIRHjuiaqXMZXq/0wNpFnoBtoOusa61zEe16xsl1Om6lXeZK151+wWu0jpdGwuE4QPchZRkwU2lU7SGV1Qq661oAivb7/QQvVrrjOQou02+1V3HU6h5ib11cXDhw9N1339nm5qZ9+eWXdnR0ZO12+y2wRvdylKtp/Fj7GL/T6G19tj4n6qppujfR5pqhovf+uTLig4p3RyYUF18/M7tmDhFp1txYnsf30bOgg4vvj8pINF74jbI5HA6tVqtZoVCw09NT9wKrkaZRSxGI0b6w2VVhVeYMuBC997RarWa9Xs92dnY8WqTRaHg/eaYaHOr5UoVMgaI0IxxGp8aZErc2BZTUK5D2vpmZGa9fg2GFMReFJv3WWgoaMlqtVm1tbc0jlXQTYsBEYRubKlhxw+k12vSUJfpD7QNQ5kKhYPPz89ZutxOoM0qEjpm51nnmdyaTcWDDzBIKB4qvnsjG83WdmD88EggnPLHa78vL66KjpIqMx2MvWD0ajd46rZBT/PAqaKoNtMxacA2nG5ZKJVteXrZyuZygvSiwECJcQ1OQR5lcBJtVMGp0jnp5MZR1/+VyV7VYiCRRXkVfdM/p3tZ+qPCOhnU0UlX4qTc6LdpBo80isKS8Rfusc4uSlM1mEydm/dgNWon8E3rXWl3qjYVHYdwyF+wJACJNE9WIIPhtuVz2ezCoeQfKjJl5ehv8mvdRvDSTyfihD5nM1QlqFAM2u1qTSqXiBgegAeBMsVi0qakpq9frnk8PLXHKUDab9RpPqvQDZqCMQUOE5s/OzrpiAz1o+utodFW/7yc/+YkNBgNrt9vucVf+QfoVvAuDeTQa2ebmpo3HYzd8iarkPYwXzyPpHO1229rttgNcWlMJwIvIVsYDDzk+Pna+RT09GjRkZm5IQVMzMzMe9cGcf/7557a2tubvZ77Z2/1+/60oNLOrfXh8fGxHR0d+cg+p3YAIuVzOC6RDcwBAJycn1mq1bDAYWCaT8X4xnsvLS6/xNTc3Z//pP/0n++1vf+uRZfCh0Whkx8fH1mq1fAzfffedp6khu9SriTEMiIhsZm/l83mvM9btdp3HZbNZq9fr1m63HUiMwCPPJtrrs88+s7/7u7+ztbU1l5mkkjWbTavVar4vAbp0/6txQvQiKWW8ZzQaJVIB4M04s5rNpuVyOT8FDvoGYMJ5pCUGVKEGJDMz50nwCAwz5k6j0KFF+qnzD69S2kWWE+E9Go2s3W7b06dPrdVqObinMh89Qr36Kmdoqi9FZyFj0+gP+OFfArCkPF/lehrwkaaHa4v7OMpq/o6yNMpTGvuWvYu9sLu7a1tbW7a+vm7NZtPu3btnxWLRCoWCRzFpvU6eAT2bJQ81MEsWXR4MBgnDW9OYsJvU2YpuofyfOYO/6rhiJoPaAuxXBSPUMOW50KimqZHCqwcEaAFuBW1Ho5F/p3YLe5NIWPYop0zDuwEKSBFl3LoXIqCCjIu6VQRf0kCqaJeqfh/Xgb2vQQHoIdAS9/JeTuZUEEMjTeEzup4KTMT11P9Z22ijxz2m9yuYFedRwRBNV437EzuD77BdAGcisKg2ntp5atvTN/ik0iY2FLrT5eWly0jWQmUOoJOZJWQpKXIES+RyOdcP2f+Hh4f2zTff+CEcBwcH1u123Vmp9osChboukf74mz2m17xrfd/FE7UpOMxYCVbQWpZxvf+c9t7AUjRw04g0TgaIpTJ3FjwWdNaF4H00XaAoGJQxxqbPg/BGo5GVy2WrVCoekXHTfbq54jzEzRo34nh8FSlFGHbsXy6Xs8XFRVdCJycnbX5+3k/VQfHUyC76ppsqCs8IZvG5vpf50DHwW+ed+3lXDMlWQxji1HB8pRn1DMBoESr5fN7u3r1rjUbjLeWfuYWZpNEfLc0LjmdFQQsdmypipCFo1BCKaqPRsGfPniW8IBhgUQjoWHWu1WBQekJowaRZd2UigDQwOkClRqPhdUJIP8EowpPAOMzMGSrRRWbmCq0yFTNzby41SVBIVHgCulWr1UQRXtYoCvvhcOhHu0f60yg8+qy/o5dR50m9GBgemuqiDDhGT2njf1UKAEl0LXQPRgGojBlPNM+E30UFXyPhIn3EPZpmXKC8sUYYwh+jwbPSeIkqrvoZ+wlQSfP6dZ9hbAEgAPxC/6QTaS2D0Whk3W7Xn0nkBTQ1MTHhe0hBVt7Bs7a2tuzs7MwWFhYSaw+wgDFP+hoRD0RhaoHe4XDo9YxOT08THkuArNFo5DULUabx8AGAKpioqUTwlUajYb/5zW8sm83aP/7jP9r29raD5yiqRO/t7+97jaKZmRnb3d31gskYw0Qdmb0dDcA8c/Ip/WVvU3ycej6Hh4cJZbFSqdhgMPDoSTXqMT5YD7y8rFmxWHTjZm5uzh4/fmw//elPPTKF+WJuOGCDOkzQCfyp3W6bmTnoBo/BWGJ/46nf39+3fD7v88UcIXs1ck/TuzhJbWrq6uTTp0+fOtDInA+HQze02DPsAb6n5k+v13N5x9xA36StffbZZ/bq1Sv76quvnPbMrmrKZLNZKxaLrqdRaNbsOvJlcXHRfvazn9lf//Vf29LSkteAZO/XajVbXl5245p0UZ7HWPQH4FJrrimgBA2gg5RKJavX684vkHe6L/XIZ+bC7LoGI3wUnSkajdHw0jIPaoDq/8g71bmUjpHbl5eXtr6+bs+ePUsYLcrvVbdQXYvnqE6mcjINlDG7NnD+khrrqlFsZskUptjiZyp/0/42u5b5aQZdtGWiPDe71i0PDw+dz2YyGWu1WpbLXdW1q9frfrAD9AQAbnZdE4hxq36nBnKaPh6dxml0osZg1C9UF4+yN85L2nxH3SbN8IUu0wrrR7DgpvnX6xgTtkUcT4z2UBtU94OOkflVO+amcaoNwHh4b9TNozHOdTo/er0CgcrH2e+RBgErou2Xto5RJ41rnDbmm9ZcG7oXdB3nQefi8vLSywtEmuf5uscjDUT9VvvCfTpvzKc60JlL1kJtB50bBbb1etYPHZ76zFtbW7a7u2vfffed7e/v2+bmpjvJFKPQ+XhX02vib6Wfm+5919/vohHlU8gt6OuH+vxD7c+usWT29vF18VpVQNMIAGGLwqgTEf+GmJXx8rkaWspQ056HkVev173Wg56UxXjM0qvtx02rz4axqdKJx5lGmgPRHnfu3PGiZZzOgjKnhhBKhFl6EVFNK1IGwJxzXxSeulbR4FbBpsKJRrihKl60tBBDDc1kPScnJ21xcdEVVMYbwUPtU9xkrCu1IqA3Nks+n/caGzdtUFXW1FNDPznNjWNiGRPzqqHIyvQZC2ugz01jPMrMdH+wVpqrm8tdhRjPzs66kn14eOiRBhRijUoBa5bP590go4aGCl+AYdZkOBx6FMJodHUKIOmLtVrNVlZWEjSiiriukxZEjAqAKklRWVDFKCqdqnhnMhmvO/IufqK/lQ7Yw3rfTTSo/dFnwOfU233TWNIilaLiwDP1Pt27KhQvLy/dMP4YTdeb34xdDTgFK9m3RCopwKxKpRq7mUzGj1qPxjgeQFXm8/m8R7YA4ENvREtoWtp4PE5EOZhdGaWtVsuq1WrC85vLXYV6m10VRtZTQc3MwRRAjtHoKlown897bSdVqAgJ5/3sReWLRDL0ej1PBxuNrrxxjAVHyl/91V/Z9PS0/cu//Iu9fv3ax818Yphz+hFpZqooTkxM+L5SWQQobWYOtKCM6V4n2qfb7fphD1w7GAxsZ2fH05k4NAFlDS821+JtY22pSdRoNOzOnTv2+eefW7PZ9BQEjYYBrDw7O7P9/X1XQPv9vpldH9pAn9VoymazDq7xP5FIHMyg4D+RL6QYM3b4A3TYbDbt008/tU6n49HUWm+IOkREsGhqCcXVcRBMTExYs9n08SHXSDVg3VUmdzodT1NTfk/kAfrb4uKi/d3f/Z09evTIKpWKX0ebmro6HZQUzf39fTs5OXHa16LE9AMAl7llTNlsNiFv4Se1Ws3fzYEY0CvjweusjkwFtOE1gPEKLqlByQ9rOBqNXJ/TdWZuVZbFE3+IsMAJtbGxYQcHBz7PqhPAV1SnirIK3UTfq9cpr+D/qG+k6VM/ZqtUKr5P6J+eqKcyMEbrv6ulyXXau4xpvY+DGhRcOD4+tk6nY69evbKnT59auVy2f/u3f7NGo+GnMdZqNavVal5HZmJiwulTI97VAWB2fTqq2hD9ft/7oMWltV/8aHkJ5oC50n2aBj7EuYv6TtRR2LvohOxr9gbj5Br2no7R7O0IHvqqQBr8kn4osMGz6Jc+O9or8DveyXfRYapR65lMxh1FvFOjyBgDPEb1V4BcfY/azKwHuvx4PHZ9Hn1OI954hoIgCoC8qyld6/pHHqFrr3uG8UCDRGPrARo6h/CzyclJdxTqnNN/ZLiC6NpU11enPnSFzaXRgcyTphFqNB+yG9tH5SBrf3l5VXtwMBhYt9u1jY0N29nZsf/9v/+3dbtdjwJHp4nzyZzFeUzjW5Hvq4xKu/4mjCNiFTdhMrr+yCfsNOwVtWf+nPbewFI0npQAdSDxc4iNTQaD0ElUZhXBDJ6hBKnfqVJzE2iin41GIy+wSMQGtRAUGDK7DiuO44rXqeGvBjHFX1VhwehBaM3OztqtW7fs9evXdnJyYuVy2ZaWlhInKeCpgzHzrDQPVDRQNeVQP2dDsal0TnXMul5KwBgUWhQ3CixF13kWSgPvnJubs/v3778VXaLvS2N0+o5ut+tHDOt7USxJU5mbm3vrNDkdsxZONzP3uF5cXFixWLSVlRXb3NxMvEcNThifGpwIDQ2PhNmleXBQ+JlT0kwwclBgUVKUgczNzdns7KyfCkQB7rhPlXnOzc1ZuVz2CBeYMP3lh/QhjIPZ2VlbWFiw1dVVq9VqtrCw4DStc6q0NRxenYyXBpDwvQIvMUdc+QT0oHuTNS8UCr63oTkMFK4nJQRDajweJ+qHRD4TmTRrlKYk8pmCGoxJo854B6krCkzGyEL15Knho/uE+Tk6OrI3b97Yx2paq0ABpRjBSn9R1lA8VGk0s0TNAvh9r9fzVCb2o6bRoOiqB0kVQ4oQT01NWb/f9ygY0oZozDP7CjD34ODAKpVKos4ELS0iLpvN2tzcnB8xD0/QPQKYxJ5l79N/asIAqmgqGoqanqYGL5ucUYr1GQABAABJREFUnHSjp1qt2j//8z97pARzh7JoZn76G/0nMmg0ujpJjdoFupcANzA48FbmclfHvw8GAweLKIY7PT3tKcbj8VUhdMYHiEZ6nRZjBuSCHgAuMpmMR7LMzs5at9s1M/NC7UQcQXvUvEDBZf8SWUUEK3WpADSZU9Z6bm7OjU72t7ZMJuMRcr1ez3mtKnczMzN2//59W1hYsJcvX9rvf/97297eTqTbwnfL5bJ7SOkPYBsg0fLyss3Pzzvognx79uyZbW1tJRxOsbCspnehhM/MzNji4qL97d/+rT148OAtPg2Nzs3N2fn5ufNb5sTMfL/kcjmP7stmr2s+AfZQL0uBZyJ9SqWSOzaOj489yoo1xLhFXpKOqPtSax+ps1INPGgLMFP1UjWWeS7vg/Y1xQlAFoPw/Pzcdnd37c2bN25wEaGuRqSCKVE3Vl6qtKRrwvtVt+XeNGDlYzSMU43upkVbQtcoDRRR3SM2/TzquWnXqq4B3bAXoA0i5dbX121/f99PnZ6bm7PV1VVbWlryEgHwMGQZuhuHOGQymVRZkubw1nkC6ARgpJ9RL1GdND5H9X2dn7T/de4UEIXekE2kxMGjeA97QHU3fSbyDl7AfoBO0ClikEJcV7XJdP6i3qR6uNJbmi2jUZlKg+g6agMje3k2gNBNtGZ2XUst0qrqfxqhfBM4dBNdxxb16LRx6zXq5KAen75baTWmW0anIjxTo3+RsXpSmfLECPwpAMi8aySVmTkNaYYU4L7ad91u187Pz/3gpbOzMzs5OXHb8vXr13ZwcGAvX75MlLbIZrPueFEaUT4V99O71kPt7mgPp/0f103pIO6taEOhO0G/KvcjsPRDfY/tg2os6UsieJRmrGvnILy4aSAGZQQRMbuJ+cc+mL3tldGNp+DV6emp50QXi0U/olbfr0ZsFM7KQCJKzrvG4ytvshYKnZyc9OJ49A9lbHt728bjsYNLFxcX1ul0nJFp8TJFb1XJU+ZJH2LotgovnTfuU7See3iG2TXyzvu1xffoKULKXEajq8J2d+/etbm5uYRyGsEXVbQinZ2dnVm73XbvI++NoY9nZ2fW6XRsfn4+8Z32G8bOOxFY9Htpacnm5+dta2vLjT/AD+6Lhr96tXVfxPlTZkj/I1KvwAhjarVa1uv1rNPp2MrKih95C3PQKAfmFeYBUKUn9el+Yj6jYo6hurq66tFKFPbl+vH4GgSlUWdGr9HvFYRijRSwjLSrNMHzOJUOQ1xr3yhTpZCupo9h1GLE6j7iPn4iTepaovQjgPhBuGHMIohYq6g83qRgMkdxHojQOjo6sr29PftYTRVJlAezaxpn7FyDcYwRpumCatSpt+7w8NA6nY6npWlUJ6eanZycOHCIt42IGgwZ+kWtBrNr54OZOR1jnKOcDIdD63Q6Njk5aYVCwQ1kbZHHcEhDr9dzulbwFh4P3SvAhAKD7IIeLi8vE6etAOgAPqtndWZmxh49euT7/8mTJz4/RFcQtQQfod8XFxdWLpc9CohIKuh2ZmbGGo2GnZyceJ1A0rt4NobUyclJovYNHs24t8bjsadHXV5euqGi60LfAZuazaatrq660oRnkggyrVXFPAMq8m41HBSo4HOVSdDw+fm5VatVW1pasuFwaAcHB17AU6NVeQ8p1zyX+VtaWrLV1VVbXV21L7/80p49e+bReCjFo9FVKlg+n7fd3V3b2NhIyIWTkxPb29uzUqnkQGC73fYI6F6vlwBv4fXMg9YIq1QqXv/wJz/5ia2srLj8wnOv80ekFbwM8JJUPU07RKmFP7C/crmcHR8fJ4qMl0olL4w/Ho/9oBP6z33IS5R+9je8Q40/9iu0ZGYJ+tI+QTM05L2CS+wxM0vMK/ubvy8vL+358+e2u7vrNAE9RsM2LeKYzzQaSgEpaA2eqd561el4z8dsgCLwfLN0gICmcji2NPDoppb2fZyb6MSCFplbjFJA41wuZ61Wy+bm5uzhw4c2GAw8AmV2dtZBysvLq4NTcGRFORltDtZNjWh1bsLDFORRHVztEx2nymDeEY1T/Zx+Ki0iM1XXA6SPhjbvVhsr6jMa7Uw0KzoZPIRMCQV6ovGuY1G9TW0LtemUntKAFtUdIzClwJKZJaJf4LPRmahAia6vPltpVR1HGqgQ9/IP0b22aAPGz+M1rAP17fiOfquuruvIZxppxd/qICJCGUcH88SPvkfBffqGPkCEm4Il6En0n/dTiuDg4MDlZLvd9r+Pjo6s1WrZ69evvY4f/acGEzwW2tT5SlunH1qTSJt8Htcr2gD6DLWv0vAYrsNBiL6pNJkmJ95XXrw3sASayIDoaCQ8BRaUEWFY6eBYlOjhi1FNERXVjR+FT5pw0cmlL0QTFYtFD8mPgA9NmYF+p0xKCVyvwatBIUuUQ0Wzc7mrugVEmExNTVmz2fTNgeeV+VBPAcoFSo6ujc6fhsLqmijIoddGBmx2fYoaRotep4JHlTz6paAez7p9+7YX/oQeAKI00iCG+Or6Hh0duZIXhWBcRy32SuN7Rb/V2FOQo1Ao2K1btzz8HrrVa1GyodNyuewGr0ZC0KApmCz91jBYXTdNd+E7GOPJyYnXRGLuFaBT5sE8xfRFHZMaPtAJdZ3W1tZscXHRqtWqNRqNtyLBmFs+I71DARtdRxXeEQjW9dK9z73ck8vlrFarOXhLeg/X6TNU8LDGcU0Yg3qHVIHX/9WowQCOgFFU8thHgG26L5XubqJ9pXEMw8Fg4EedfqymEWlKf/o9vAvQVVN5UVZV6YDvMa8oFhMTEw4ejsdjB0E0Ug+DmvlClqnRgEEN/1ElsNfreWqN1nwCKDk9PfV0NsAfnlcqlRIKLUAHR9GWy2WnPfrJ2JWXml3T5cTEhIMNZle8gro1jF35SSaTcTBqZmbGPvnkEzfovv32W58rAAXmGn7MWAHmAHGYx/H4KvqHZ/T7fQd4URaVh0ETnPKmSqZGrWlaBeCdglQAZxQILZfL9sknn/gacD9gYqFQcFCGIuzqVceYwYjR/av0B10y16VSyRYXFz203sz8HdSt4tnqQFGvJAYqQM39+/et2WzaysqKPX361F68eGHn5+ce3cW9rCsRePCNnZ0d63a77tSiAC5zo3xGdQEA2Gz2KvLz3r179umnn1qz2bRms+n1zPhRI+f09DQBcjK3mpLAO2ZmZnwfQ+MK/ABczs7O+mm+mUzGvch6QqBGQ/I3648DyyzpDCS9BXo3u45kgl9By/ACPXiEiDH0E67h/USQsa9nZ2etUCjY1NSUtVotW19f97pv7FeA9Wi8q9HNdapnIn/oi/JRBUGV3v5S2tHRka8941U9XIHxNJ0uzZhW2Rh/x/sjcKX3q+OD++iP0hQ61dnZmb18+dK2trZsc3PTvvvuO2s2m/b48WNbXFy0u3fv2uLiohUKBavX63Z2duZRTvBHPckUua6RTNCu2kia7sk9ClSwvxg38iQNfGFMaaCM6kHwINV52L/UC8RBkc/nE3XuaIBR8Ch16gGWaTkF9l7sq+pjaaCMNtY0Gtncr/sY+lBHB7xN3x2BLWQcz4O+VYf8IUBAHUc6fvSPTCaTALpvAi4iIMD71ZGj38em49JsGZwC6ECqd+g8Kq1Rn1AdcJeXlw6wkjaNvatzov1RG0n1dt5NNgd7KZvNerQsfTg7O7Pd3V3b2dmxw8NDe/XqlXW7XQeTyHJAN8B2aTQavuaMWfsV94rZ24DOD7XI53QOdA/GptiL8sz4o3JfU+oVO9D2oaCS2QcASxCDIrM3oWlpzF43p/6tRrg2ZaRqpMTvaXFh9Z1q6NAAbAifLpfLCQUTIR/7G/vCWGOEhY4fwwSUVxVyZfZLS0t2dnZmvV7PMpmMLS0t2Wg0so2NDa8hgRAxs4ThoPOl/VIjVecMgcAGYWwYE+Vy2aanpz3PVAVJZLQRjIIBaSqMGpmTk5O2vLxsd+7ccUBCjSiEJyHSoNgIc949GAzcc6HMV9c+0ocaj/odNSDU06JKCUKPE41QbNVIJlUB7/Dk5KTV63XLZrPW6XRc8MLYFWRQmsWLC0iljCaTufa0ci1ryClFhA1HpSp6iTCOUEY0JYIxqaI7Oztr8/PzduvWLZufn/caTZrGSIt77fj4OEE7aftXaVOfo4o1TekdIUwIdr/ft6Ojo0SEV+QLESRWwDEqJ7Ef+pnS9eXlpRdn1gKWMfwbg0QBYr5XoJdxpinKvJv9Ck0cHx/bmzdv7ODgwD5mYzyqlJtdg4WqnEFzmr5hdl1fRIFrwLjDw0M7ODiwBw8eOF/VOk1HR0cOJBA1Qfj2aDRygBZ+0+12E+lbAH4KAhIJBKiBoQlIdXl5aa1WyyN9RqOrOmSlUsmjOzixbDAYJCKM2MPsSXixRr1hcE9MTHgkEJFTjA3Am3fSD6ISza5Skh48eGDFYtGazab94Q9/sO3tbTdgAImI1IKv9ft9Tzm+vLz0lC5kCyBhJpPxKCHGoZGTZtdgvNbVMzMfB3vj5OTET548PDx0vghYcn5+7pFUDx48sFu3bvnJgVqrEGUYh4bWw6Kdn5/b4eGh9Xo96/V6HtWGosue1d/lctkPUFC5D1/M5XL27bffJlKqSeeiqLXWByLtjDH/4he/sOXlZVtYWLA//vGPtrOz40YsRhkGnEaekl6LnEJ2sj7MD9Ei8cSlRqNhjx49sp/+9KfWbDaddqenp/3d7BNSA4lU0H2KLkFD/mOMsw9Zb+pcVSoVjzxkH5ycnFi73XYgPkY3jEYjp3noV78DaNRj4dkf6hxgLdShhX4C8HF8fJzg4fBh9DPolvUkOn5iYsJ2dnZsfX094RxS0OsmWaqGAQ1jmzVQHVB1OtUF/5KagnP0USPeYotzo3IxGkjxu/icNIMpGq5x3tRBmtYX6O3o6MjMzOm51Wr5fiTCm3drqjH7Qh0f2sc4PqUJ+gY90F91EqqBqr/1HfqsOF+si86D2j3o4irn2XdK69Clgi/qDOE3NWyYG/aMZrmoDq2gTmxRr4w0otcpfaDbq5Pwpj2qcxQBPV0n1T/1PRqFGPsb3/1DYFJa3+IYb6LjeD8/0BYnqsEP1Y5HF2Ltdd50P2EHEcXc6/USTqg4bvqmfeaZGmmjDiH0LpXPBAbggN3f37c3b95Yv9/37wg0iWsVgcbYl5vW4ENatHXiuunvm3hX/CzyCf3/fenoQ9p7A0uappJmtEdwI04438XwRSUCfVYkeJ20KBTiAkejTO9RQwYBUK/XbXp62iqVih9ZG+9Ne46OTw1mVRJQPo6PjxO59xHcQElsNBqJFCxC67e2trwmRFR0aHzGGtEHVZx0fXRe+QzFEi+wesnSAApCfAGpdG0YK15gorVWVlb8iFb6jFKNooShzt8oTgocUb9BjXJ9f6Sny8urU3MYGw3DknWIIakqsKrVqt29e9fa7bbXC8KbSUHfTqdjZuYMOK1WEO9ljnVdIpgQU/IYq57QpMp5ZLTK1GmxDgT3M4eaKsH61Go1W11dtYWFBTdcCQe9qY3HYzeeIsNUeuJ/nSuNeov7XJl7LneVylSpVBww1kglfQ/vUjpTgaf9ifyCz1Tw0R/mHiORva+pnwoq6vj13dpX5XFKN5HhM66zszN78+aNvX792mnwYzQ1FjF2IogW95fSBWH9CsxpxKXZlcK+s7PjtVwAfjKZ67Rb3ouSrmlmvI+IHHgp0TZm5lFKgNsY0hp5gkHO39RrAqil/g+GfaPRsHK5bKurq3ZwcOAgJLSv6ZKMTaNMiEbUSJFsNuvRLhhpWogbWsSwBQAldbZQKNiXX37pgPnExPWJlqwDf0OLGjmkofEYEWbmwFO5XLaZmZkEoKpyS418NUJGoyvvN84H9jkn8AEU5fN5m5+ft9u3b9vc3JyVSiXfZ8gOwAJAp7Q2NTXlvO3NmzcJQIkIGwDB0eiqKDoA+01KGAYJDpdCoWDNZtPru7H+MzMzHqKvgOLk5NVpsaRRfvfdd/bq1au3DpHQqFJV6NXxA4AJ/ZPuCPBIDaOlpSX7yU9+Ymtra1atVhOAiRqsyq/Z8zih4MvwcMAC9jYOENVNoDP0IGgQQNMsmRKsuhh7m8/0EA9kgepGmnYUHUTwHI2m1+hhnT9oGl7PmpTL5YRsAnTrdrv29OlTr9WoDg1oKDq19LdGfESDUQ27KLNyuetTa6P8+phNo3VVJmgEm1lyrD9kPPHZ+7Q0fZE2OztrZsmaWqqXxpbLXR/gcHFxYTs7O7a5uWnPnj2zUqlkCwsL9ujRI99fFPleWFhIZANwwAF7Dn00OpzUEaWg0HicrBeq4A0AqAL0EbBQvTvqIbpHVKdRmwh5q3tVC1LHdVJa5W/mcjgc+knHerIra6NjNksWyOY7nqv2wU1BA5Fu4FnwcfQHvScNCMCeYV4UGOMe1bFpqjMqPUZASfueBhzdBC5piza2fh7vU756dnZmx8fHb+mkyMWoY0GL1LvjOdA2DqDj42MHg96nMVfqlGNe0HdqtZoHdRwfH1u73baXL1/a/v6+ffvtt7a7u2utVssODg58nwFuwcvh4ePx2CPvlLa5Rucygv8/xJvS9ljka8ofb1rXNF6m98XnaD/fxQuV1t+nfVAqHEq7ehfokBqxaR1IM4ogwMhYtKU9R5lEFMqRwaYJIn3mYDBw5RqABMAgMsybCCd+p0g6152entrR0ZHNzc3duDiZTMaq1aqnG5hdKVlra2uWy+XszZs31uv1Eh5T3cw0TaNAEGp/bxKOMNFisehI9OTkpFUqFT9uUUPXUWCVScNQeacCUDMzM7a0tGR37961crmcqJlilgz7xHuudAFAlcvl/BQ4wuqVNlBMdFzMU6xTpLSiAkDBTgUQJyYmbHFx0VZXV+3Zs2dubGm/9N6joyN/JuPhXeqpZAyampamMPHceIoifUNBV2AFZQKBT6qH1n9Q5QIjiDni1LnV1VUP5QYkhMbSGBLGtioEKkSZb/1OeYEKKR0n96mXq1qtWi6Xs/39/UQ9HJ5Di/s27h/mWg1klCRVTFSZJ+wWYanzgYBlL6iynKbMqKETFTsa37H/6CtCc2dnJxEm/WM35kkVVxXGCmSqJxWFgD1qdi0j+AzjjVPEADZ6vV7CcKJQKkCNGpIxkmE8vkpznZmZsZOTE6+/hfHP6T6AY5pmxzNRkjCIUIxHo5FHwORyOdvb27NMJuPpEKSCkP7BPJiZA+/MxcXF1cmNFHyFnpgT5VfMx+3bty2fz3tfiaao1+v+jF/96lfWaDTsT3/6k7148cLT7OgH68RaACqpoWJ2dVw9NJvNZm1vby8RfcV+08hNs2vFi9oZKHbKy1QxLxQKnrJVr9ft0aNH9vjxY6/VR4QaEU4Y9vA/opHS5HA2e5UC9umnn9rOzo5tbGw4WMdpmtDE4uLiO0El5o50SMbD6aXD4dAjjiJ4x9oQEVQoFOyzzz6z+/fv2/r6ur169crevHljrVbLlXxkL7StYFg2m/W6TCqjiHZaXFy0O3fu2MLCghcdVm8zsoACp8ht0rtw2igIx3iJKuZ58CbqRXF9uVz2VGbovdvtejF5+HmUo/CPGOnH+4fDoesTpPDTF3izgjFa1JVrVfdVPo481SK0yCR1MEDfm5ub9vTpUx8TsjFNb4X/IQ9jRKfyisjf4K+MC31R5d9fQot6fwSQNNIx6rnvapE/32QHRN090rp+Ho09PlcbRHkaTgAM0p2dHbu4uLD19XXb2dmxarVqtVrNPv/8c6tWq1atVj3ykPIcRKVGvSXSf9QT0JGUBvifuVT5G+Vwmk7Hs/T5Nxm7qjONx+NEiiz3a1q76no4NjT6UA1bnD0qQ2gKlLH3FAhSm8IsGXyQZvjHe1R317WOzlW1G7G3SPk3uz6JTh3F+pnyI3UQaN+i7at9/iFQIs2mTaPrSPeqY6mtFSPi6LsC83rQEw4NpReixVnbuNeURqKtoHuZPpPxMRgM7ODgwHZ2dmx7e9u+//57T0fWqGGeg23MWHUttc6xNnU8RBsq8rTIi6KdqftbwdsI5OkaRR6nINtNNBDHkYZvxH6+L/99b2CJxdT6AkqcsbMMhE5G1I57ENZawDFtAHET6WTxOUxRmX1a0z6DiJPLXC6XbTgcupKkfaUfLKYqBFEZ4FqdCwpScvpOmkJKUTBqItCHhYUFu7y8tN3dXc9p5bmRUdLY9BCpeq3oI0yXMRGBQjSQKkzMrQIKrKGmmRDOq17afD5vc3NztrKykqg7EoUDhE6aCeNRRjYzM+PIuQJdymgiQ1LwijpW9B0ggZodKL+MN27omZkZu3Xrlh0eHjqzJOx/NBr5b96nhjF0ruOZmJiwQqGQqMOk71QvZC6Xc488aSnq5VAGp8xJ0xIxBElpwFPO+xHsGMesGye/RYQ+0iDt/Pzc+6jKjY5PlZroSVVeoGsR9zepJYSwRgFHU16hyir/62eag64CLjJvwAsF3BkL85ImOKJgTxP62j/ttwp8AMKTkxPb3Ny0ly9fJk5I/BhNFUWdU+hU5xKggbnAGIOXKKDBc9inFFpcWlqySqXiCnwul/NoVJRnBWI1/TP2g/Qv9hIKMNFAGJJa6J09HRVzjYZSZWdnZ8eWlpYSgA9GyGh0nbpHzRfAkViMHBABBYqDHhSgOzg4sIWFBS+ETNQOBnehUHCggPpp3377rW1vb3t0DgAZc8cpR8wNe5hoKI02Y15oOAey2evaWqpYZ7PXdZRImcpkMl7DI5PJeLphtVq1Bw8e2CeffOJRx5lMxlOVTk5OrFKpeD2TbrfrdRzq9XqCZqPCZmY2Pz/vAAB9MjNPy466C/fzPCIYOdgAYGN3d9d5BeMHNAAEwUmhPJF0tHv37tnS0pK1Wi179uyZra+vezFgotHMrqOiOcmHvo/HY6tWq7a4uGjz8/NWLBatXC7bwsKCRwkgCxS87Pf7iehZnQ8U8XK5nJChjJP6FjgkoEMFbjAkOeKZdQQkLhaLTnPsJ9ZcHTe6ZwAgFZRSwCnW2IOGmT94jtl1nUBkA3KLuYqGUDxBqdVq2ZdffmmvX7/2FBDVM2L/tM/0g+vUQNemDhD+p09pMjpNB/0xW7Qdog6nji9aGjgWZWxsaaDQTf3hGTFNHT6leoxZskC26tPsaU2PJMqy2+06kFosFm1hYcGGw6HVajXXZ5BBjFn1gtjXaIepfRR1KP1fZZPq0XGuou6Tdo32Q/WmNJBAbT9N9768vEzI/kgfrEd0aEYdid8KKt1EM2lGftp1+p3SQAT20iICoWXln/qjtlo09tUW0DXUH30fP+x9eILacDfdp2OKgJmuo/KVqMdGPRd7BHuNtGbGjHMUuYejQsEU3W832b386DwSEby9vW1v3ryx9fV1e/LkiXU6HdcFtLYk/F/tUpXTyCq1yfheo5zY+3EufqjFdYlryvzGsUY7IuIRN/G9NHAyDVSKa/tD7b2BpXa77d6kSKyRkehg+Dsi7kqghKnrUZORkSkSqIwmGjB8ppOm71QGzaa5vLw6pQGPZ61Ws4mJiYQ3SYUdz9f0wLRJj8KHecxkMonaDvEeJRiUafVaAS69C9WF8dIABKhLQZ+YB9aR4rdsNi0uPB6PXTHMZq9PF4MpENmkp7VQJ4FjVzGgIo3EecL4YMwY0LoG1ImgDgjjUAVAaYIjjlE2oWGMJ5RuDEKMGhUGzEGj0fCTPzDoCPVE4WVOtfYBCiNCczQaeagmkRK6nxC+6ukfDod+vYbGw6SJTlJ64PsoDKA15leF5NTUlM3Nzdna2potLCwkCnTHayP9EzEAHel+UAbNWsZIH2Wwqkio8Z7JZKxcLluxWPRCq+r5V+GjwgAa0v4qABx5Cn24ab8BLClvUM+Z0nqk96j4xfFGT4XyBsCO4XBom5ub9vXXX3s9tjTl+8dqOk8K0GFsMvcYklqHKa6ZgtnMNUWx2+227ezs2OLiomUyyfQX9ZaqzACYIjQf0IjICqLd8BgPh0OnewAfZAT18EjBJEWOFBlALk0NZN/Qh3K57J5sre+kxrnSNHMH6MKpQ9RdYt6Jgmq325bNXqVUa4g9YAHRuqVSyebm5mx5edlWVlbsm2++se+++84VL9ZL0+nYE2bXRWdVGYUXan8xmlkX5mo8HnshbtarVCq5A0EVqIuLC1tYWLC//uu/tgcPHiTq8EEj2WzWFhcXbXl52eUXtX5yuVxqSnRs2WzWVlZW7PDwMOEYmJqa8gi36LmkDYdDe/XqlR0fH/ucsf7FYtFrSiBjABKh82z2quAoDg9qALIOExMTnrb285//3F68eGHr6+vWbrfN7PpkJsZBqhu1fpaWlmxhYcEBGOQyspG1JfWT/cRzGRNRzETBsj+RS+Vy2ebm5rzP7FNVvs2u+CMpFqREQA/D4dCjBrvdroOb8BUFIIkWRJ6NRiOfQ01b41roVPsVIygoQk6hfo0cAiBCB2JcjFfrlv3pT3+y3//+9x6xpqBSNAL4G1pSXoheQN/pC/tGdeXY3se4+TGbRiObJeU+82uWlHuahpL2O36GLhPtlpv0duWRNxnhsb/8QHNaFFd5ICDTxsaG67Wbm5tWr9ft8ePHdv/+fVtbW7PV1VWbmZmxWq3mfQaIhJ8xR/RHHVtR30CPZY8zDrWF2DMaaYGur0AC90YdmzWCR6oOg9EN7ROJydpGOgaE4xm5XM4zKZTO2atqG77LAGbPqX4Wf/Oj9+Dk572AYcpvaOrU0/6n6aKsBzJOZafOjYId2ncFpugb8wjgjX7KfLFG3MNzWWPoAScW8kDtFpxb9H08HntkrO6HXq/n8kD3nIJp0IvSQRo/jHtU+6QF4M3MdTNO36Q+4c7OjjscM5lMgv8gg9gnjD+Xu05NJ72fOVCaZ+9oU9uGd+hvHavyGfQN1kdlHTolUX3sV6LAwFRwnERwPvIzPlMb5KY5f9/23sDSkydP7Cc/+YmfcmVmPhAFgKLRqoijDkiNXFUcVRliMBB+9AioF0ENOI2mUCVWJ0dBMbPryJJqteonkUxPT9vR0VHiuPLYN32vNvqt7+Q9BwcHCXBJmbMyFpQcwA7C06enp91rG/vGWGEibJB8Pp+ocxABMpTD6elpB9QUYOC5mjKomwbDzMxcmZqcvCpe3Ww23WBQBq5zBU1o5X4U4kKh4P/TNEccEIXoATV42Gh4T3m2Gj25XM6Bmn6/n1ACokDlmVNTU7aysmLdbteePHniBewYGyCpCgA1dul/NntVj6FcLrtiDghGn6OA1ggD6mRwLQCbesBV+Oo+o08cH87JQhgv1FRaXFz0QqTQAz9phtXl5aW1221Xrpgz3h/BEvYvwkb3F/xEwVJ4AIVwx+OxRyhEIC0KuijYorLEe/hf79G9r4oN4J9GiyiYEdPf4p6Pe1+/530KFKGQosy022377rvv7MmTJ9ZqtT5qGhyNPajCVxV7DDDWks+V15gl+bkCFxcXF9ZqtezFixf26aef+n5VsByBqiks2WzWgVyiZ7gOPjEajXwfAYZomDrGM3WXzJKpqeNxsl4S/09OTlq/33e6Qt7Mz8/bwcGBdbtdy+fzXgvn5OTEQS317KLswW+IipmdnbVer5foD3MLABaNWLMr2pudnbVbt25Zo9GwhYUFP/L+22+/tfX1dRsMBjYYDLy2BTKE/awKPeA5e0Dr38C/lE9jwDBOwK6VlRXb39+3jY0NN/pnZ2dtdXXVPv/8c7t//34i0lOjBtkfR0dHzrN6vZ6D92Zmjx8/9vemKU3My8rKSuKzOHdp7eDgwNPskVHQFSAG8lblIv3RulKFQsHHCXgGrReLRatUKl77T1NycaRAe9TCmpmZ8RQ4FFN1pGSzWQfnoCMAKAUV8QarMo+xlc/nbWFhwcrlsn9/cXHhawCYixGmkbZm18CY0hWOG0C9yDtVz4S38Bn7UVPYoixSBxr3YVTyGfOpDkr6AjgHiMf+OD8/t6+++sr+6Z/+yTY3N30vK7im+mpa1LLKQtUtVV+EH0Sj7IeMtI/ZVC6o3q7zoY1r1ajkcx2v6phqQKpcvcl40rk2ezt9nqZOXO1vvD7aRioHLy8vXWYDQFJQuFKp+EmMqm/hUFUbRt/L57xT91Wc06jjKG0ypriXVJ+K8xZ1mKgjITdvciTqc1X/1v2m40qba51f1X/1R+0QZJFGU2ukk86r0lgExHStFTiKoA3zrKmy0HIE22lpIHEcP/fwHnUkQSP6/LjXYqPv0EO0mdOcl9FOUprRPYdcAZgzs8QpnboOca25B+cY+hD2MOnhBwcH9vLlSz/1jVpdgDbKH3TtdN3S6FL/Vh4d5zQNpIn8IO17noueT19nZmasXq9bpVKxRqPhtjJZRjjXKLszGAxsb2/P50OBcgWhda3fJSN0//1Qe29g6csvv/TaA1rThk0bvQi6+SLT1w0J8RBqrilQutAxv1w3f/yce1TAKENhE0ev9unpqRvElUrFFaler5eou6TvSdtcUTApMaHMtFotV1xpSswamsr9ExMTDuwBerFRYvqJCl08ESDLMW0K4VgoFHzOMAZiygV1R1BWOR0JRdHsWgmtVqs2NzfnSqJ6nZRhx42rfUL5jbTF8b14TPlRI5Dno6xRP0qVOeZocnLSarWajUYjBzpRIKEfTX1Eobx7966dn5/b+vq6nwaVyWTcCMTbSkQUa0V0A0r9zMyMTU1N2fHxsdfyiF5dxkKqDsbC5OSkK+x4VlSBiQqVAr76vzKecrlst27d8jQa9SjoXlZBMx5feVKPjo5STz3ket27ul5xD/C/GqXcNz09baVSyXK5nHW7XS8aG8GpyLyjMgS93eTtSxuv8qao9KhiFelZn5fWF55/E+jG+mkEX6/Xs1evXtk333zjKTYfu0HTOp/sHT5DWdXT84jy0ygneI2GK6uRh9BcWVnxSBD16E1OTvo7BoOBlUolP92NmkUYNwhcDHj11pldey7Vw6aGKutHKDd7T9PGs9mraKXBYOBpNfPz87awsGC7u7t2enrqgDHGOzyAfhAlgTxASUXJymQynnJBtBSRS0Tp3KQgADyQKnX37l3705/+ZF999ZVtbm5at9t1vqXebDNzQEzlh9IA+zebzXpB87m5Oa+lc3FxYfl83sG1o6MjOzw8dJlVKpXs/v379tlnn9nq6qrl83mPmoFnEiVSqVS89hl/swYUEl9fX7fl5WWPfmFub9rH2iJfoI3HYzs8PLSNjQ2fk/H4OgoWA5rIIehSPaWzs7M+z6RLAvJAT/l83p9FZCnyGJ6KEUc/1LOq/Iu5o59m5vISmkJfgs6Zc+QWhu7s7KwVi0WrVqvuOBsOr8oNdLtdl09EqmUyGedlAISZTMb3GmOFB5L2yz6MYDP8GOOVtQSIZU8B8hGBpHWUmBfAOY0U4zvl5QBxRBKbmYMAvV7Pvv/+e/vtb39rr1+/tvF47ONCx1GDjXk2uwaN0tJnlJ/ECKUop/U5NxkNH6uxLqqXpq1pBD9wzAEKqGee8avuhG6GDhr1DW0RMNCaf1qyQ4F+1k51bNZDdTCV5YAe1BHb3t62r776ymZnZ+3Bgwe2tLTkUUyNRsPm5+d9P2KnIC/R/7Uxl6r/RoeuzoM6ApkHBSOiDQVIrjoxtEa/1NilnxH4ULuARr8VlDF7+zAhnVNdM50XpY2o2+VyOedh0YGbBmZpPxhztEWVzuBDSsfQlDq6ibghEkj1wAgS8R30ozSvdqOCrjoe1iQNINL36TrCeyPQovSsdKV7RK+BzzHfGsWHHFKHsOoNjA97RAMEpqambH9/3/b29uzf/u3f/OTN3d1dPy2b9WMcykN1fbWvykOVTrmftaTRJ933ca/puCKYwzVEMCNDp6amrFar2WeffWZ37961Tz75xA/Oqlarjsl0u11rt9u2sbHhc/H111/bwcFBAltB/1V+pv24qb2v/HhvYOnZs2e+oHfv3nUEHWGsG5LJUUFHp5jg6MFWgxkFShdBjVh+1PsdB63vUgADwRQZLPdquCbFLqvVqhWLRU890poq0VCMi6PEpBv44uLC9vb2bG5uLnEUoqK7ZteGNwQ8NTXlJwtVq1XrdDqJApfM/3g89joYmp6hKC+KE88F9dX5Vk894e+cNoTnkZQA1qJSqVilUrFisejGBz8KDtBQNGEWeFYJ94sNw2V+ft7G47G1220XWABD0AAMkdN48Nrr2tA4RaDdbruBCuNTA4n7SIl5/PixTU5O2osXL94Kp6c/zLvSJLQC/bPhOf2P97OeGAQ8E/rnNJ/xeJyIImSPMFYV+jBJM/PIL9ayWCx6xILWlrkp9JP5ODs7s4ODg0RNJfoblWIFZxSE0L5HQAcGPzk56acVUcQ9gpT6Tt6T5v1UOlEDmO8iEKd9UgEUeVOaN0S/U16ge19/R8EPoMGeOj09tVevXtkXX3xhr1698kjDj208aA0Us7dz7SMfQLnLZDJuGDMHHBrAc1BmR6OR1yt6+fKl3bp1y2uqIOg13VWVL/ie2XUKl0YhaEqSgkGM4fT01MFyno1hiTGPwkiajoIvFJImjXZiYsLq9bqtra3Z4eGhn4ClnjlV0OANKGTT09PeBwW1FNSbmLiq8UKUlDb6DX+CD6ytrdna2pp9+umn9vOf/9z+9Kc/2ddff21HR0cOZLMunMgHcDMejx3sVbrWFEQKV7daLV93+CZF+C8uLhyA+uyzz+zTTz+1crns0S8AKAAn2WzWwTHANyLHANbgd2dnZ/b06VNrNpt+MhN6SVp7H6VrMBjY1taWXVxc+Ik0GuETdQ9NUzAzd9RAPxgC7A3oQtO/2C8auo+sh1eoIc48MyexvMF4PHb5Oz09/RY9kZqHrEDnmJ2dtbm5OavVag6QnJ+f2/7+vp+WyOdq2FBLSuUr8lcdQchynZdo3BOFqAd9KP8dDodeHwu+o6AV83BycpJwDsWIJ5UByjNqtZqnqLbbbfviiy/siy++sNevX/vBAL1e7y1jRZvKfNVRNHJEQROVzzTVj3UP/qW1WO8OPRdeAqD84MEDp9+lpSWfd4C/drvtDuCjoyPXo8zSU+ZULpulO6y1ZIRGVsBrVUfgGfpsmr5XQRB4OfuaMV1cXNj3339vb968sZcvX9rt27et2Wza48ePrVarWaPRcGAaeQZADZBCX3BCIXOV7pT20GEincRT+zQaNZZhIOKe+rSqL6nelLYOPJt2E7CkIGqaDcYapt2PnFc9U9+n+y2CVTw32nbKy3WcPA99ANtM9VR4oQLTN9myGkFFg3fHlN7YZ33feDz2NF19l84/dKMASXy+vkd5TARK4jt4jzqemWeCLOKcco1G7CE3e72eHR0d2fPnz217e9tarZY9efLEut2udTqdROojfYNmYrAKYwTX0DWNfFSxDXW6q67Lc2M0O3PDfUTgFotFd6xxIisnR1I2odFoeN1IBWOxoVutluVyOT91tNfrubNTwfV/bwf0ewNLe3t7ls1m3dhfXV1N5F6qx42WJsgi49LNi8KPcgsDUCNNn5tmvERmoffxPiUkiEv7NBqNvN4Gnje8w2xyEFaAmBjqqH2KG5O/Ly8vbW9vz87Pz/2UNAUtUKDoN4xBibFUKlm/308o++r5Y1MBLmnTMH3C6brdritKZtcpZwgKFcCZTMZqtZorcpOTk55GSPqabjYVHDAL+obBxQk+IPja4vxOTFydBoaHUg1RBCDF0kkXiIxX+wMYxzorrbJekXZzuZxVKhX75JNPzMy8xo16CRk3fVLPCIgxaS8RcFXGqgAHhjlrjTGCYc3e4PkR9MBLzDUoxvV63ZaXl63RaCSU7rhHYMwIx9PTU69FEoUJe0rBHgWOmEt+x/2u+zWXy1m5XLbZ2VkvyKtgqtIJ9H8Tb1BaUOAzKhAKYOs9mgJ3kwISgaZIx7qf0hRTrtX0NwyMra0t++Mf/2jfffedA3pxnB+jqdIWFRD1OJpdp7rBU/UenQ/2miqM3Pf06VP75S9/adVq1fcoe4S9wOldGLecRKXPvri48OgRAIrJyUnnKePx2JUf8vQxvvHI6nPNLBHFCGCDoMe4J31tbm7OHQ39fj9xgATKAAo8fGI8HidAcD3QAKOFuR4Oh7a/v28XFxfWbDZ9vVgTZAd0RtTUwsKCNRoN++yzz2xnZ8e+++47293dtaOjI9ve3nZvIBFYpEuxN3gOEVREdgAMY7hns1nr9XoOEJycnFiz2bQHDx7Yp59+aisrKw6KwI/Pz8+tWCxarVYzs+vi1NR7AIiE/pBn0NDl5aU9e/bMzs/PbXV1NXE9jb2JAZjmETa74gftdtsNf4xk3gPQCU1A38w/7yHFEtlM/a24N/heo9MAXKibpCdTKSChxi0RbwCyRPXhvOAZrJU+n7FPTk664wYgttvtJk6AU3oggku9+Tq3GEC6Tso3o56lshFQTh2UAPHQgDqLNK0fnjEYDFz+sV/hPRqVh/7Ce5EfT58+td/97nf2+9//3ouex/o4vB8QSGlJZQN91IgSNcgUQNZn6ndRpv2lNHVypfVzZmbGKpWK3blzxz309+/fd2McPZ3I1U6nY1tbW25wqtPHLOn8jUajWTLdQx0LafqBfhf1fG1Rb4o6Ac9TGj4+PnYQ8vT01MtnNJtN63a7try87DwUHqLRtbqftI86vqinxHsjTSlwoM80u7arIvCgNKq/ox6uhrjKbwWGVK9jTyjolLam+qOyXvW+SIu6hjpvun5xzrg/7l/NplAbUcFIrtO+RR0wjiO++4da1MfS9HC1lxW4VlDlJls86rE6FxGUifYNPFQj6uIcA+6aXadU9/t9Ozw8tP39ffvqq6/s4ODAOp2ObW5u2unpqZ2cnCSepzKDdtO8Kl+ONm+cS/2J44/Yg46FSLl6ve5RvtSMvXfvnhWLRT89mJQ3nGblcjkRfYS85P9Op+Ngu5l5FHTkhf9e7b2BJTxPX375pXceLzHKmOaNpgmyaGSkGZAapqwFGCMjikzSLHlSBgTL/7wnKiWR6eu7RqOrk7f6/b7XfdDoDgwKFWBpSk/cJGws5mx/fz9RA4PnaGgw/6uCpUZSpVLx42uJuDK7BjYAoxQE1DoZhNIpAo4hRKoA9UH40WJ/hMCzbhA5c5xmyKPkE6GEF4Z70xhBbABszC/Hul5eXtrc3JynS0X6uampl5RUIxRS6F4ZCM8tlUoenri5uWm9Xs8BF01TZN5g3jwLkHJ6etrq9boXZ4/AqzKw8fg6zWY0GjnifXJy8pZHU0E9BfNYM6KA9KhpBXl4Ttq7KbQYgQP1rmokgAoZVTb4X5UM7TPpiijwx8fHiWgWGs9QZV0ZalS0tL9xf3KPAthm1yHy1EbQ8ajQpQ+qhHG/9o2/9R3QCOsFoHB+fm67u7v2xRdf2B/+8IfEKVPvs2f+vZsKUHicAoz6mzlSUCz+KCCD5288Hlu327VMJmNv3ryx77//3v7mb/7GT45SwNXMvPA00RI0lV2s5XA49NQx3ausge5H+B/KIwovACuKCYYu+5xoWAxV0oTy+bzV63VXHM7Pzz3dmaY8gP7wfniqWTL9A+D47OzMo4FIU85kMi7HT09PvZ4Sz6eINMDXw4cPrd/v2/7+vr148cKePXtmm5ubtr+/786hbPYqchWekMlkPMJJx0Z9t7m5OecdOAPW1tbs8ePH9umnn9rc3JxlMhkHWgBfqDlweXnpdQTG47HX/8FBgvzjhDs+Ozk58TpAr1+/tnw+b81mMxGJaWYu54l2ubi4sHK57KmFeEgBzeCfnCBHY2+yl5EtCoBT15E1QQElrROACqCHVDGehcGJZ1cdIvAbgFTqIiL3iEru9/t+CAcp1mdnZ674akQV88p4uR4gZDgcetoa6ehm5octaMqdOk7oN3uMPafOF2QX78JZxp5Q3s+zqcXBdScnJ9bv9xOpo+hFEdilL8Ph0A15QLNM5urEwtevX9s//MM/2Ndff+0pjQByUQfWSMoY0aD8kHfyuRr86qhK00GV7v4SWyZzHXVndu1UnZ6etuXlZbt9+7b9/d//vd26dcvm5+cTBxGwhrlczgvi//GPf7StrS378ssv7fj42NNDSMmiED6AH2uAwQe4qac5ch1rqKnA2D3UVEsDBBin/s86Ea2rEe3s21arZZ1Ox3K5nH311Vcux375y1/awsKCrays2NLSks3Pz9v8/HyCTxC1ReoTfaMIOFGD0DD7UPVb+h2dalyjAAEyVyOj+FG7SXUDngUAr3OmoLICFbQ0+5LfShu6hxkjTiz2kOqAXEsfNTIqfqd90MgoxgDdKACmerXSFXaT6nw8JxaDZyw6F/Hd2tKixxVgi+CKOvWZF2zzCBgpMM/fCqLxGbSAE0kjl5QPjsfXtezUQbO/v2/dbtfW19dte3vbdnd3bXNz0zqdjm1sbLyVdqi0oKBR2rzp38qHVR6ZXeuLkYerncd70T2Pj48dGFpZWbFqtWqrq6u2sLBgtVrN1tbWPAoJ3ajb7Vqr1bJWq2XffvvtWwEE9+/ft2q1as1m0/s7Go3sm2++sd///vf23//7f7fd3V07OTmxRqNh9+/ft++//94db6pDps3F/217b2AJBrq3t2dfffWVC2tqWyDgowcoMgtdZDVEza7rD6H8j0ajxMkr0TiLxqgCN4oI62c3GYDKNGhKZChhCBQWWE8r6ff7b9WWUSEfhT59ury8tKOjIzs5OXElkXlgkytTigwK5QLFqFKp+MkLeNtZD194UdYQlNls1ot846XTqvOkW7FWKIXlctmR1OjJ1fXWMWNAEHKPlzQtSknXW3/rWGgUoY2fx2dFYa/vyOVyHuGAMESxViaj9xDRdufOHcvn84l6JDAdrtVUIcZLagxGIN5azRNHqabPKpxRdImui+AkfcY4hnYxzKrVqheuVw96GmOmD1ooFobNHobB8pnuU6Xf2NJAp2z2qsA5Y7u8vLTDw0Ona11LZezKH3RO9NmsJ5/pnlPa0GepAEpTdtL2J33TPqj3T+9jDAooYcRcXFzYxsaGffHFF/b73//etre3PZomjYd9jKbeTRrzqWPTa5W+lJfzHIxojfozu5rvg4MD++abb+zx48dWr9ft8vLSQSfo7+TkJEETKC26FtA2e5X5Zl9qpAzgBzwWA5uoIfa52TW/4n8M60zmKvybfcQx65lMxur1ulWrVQeoAHyIKG02m2+dhqi8g2hN5SHM3eTkpB/nznuQBRTpB7AdDAZ2dHTk6c/IGXL+19bW7Gc/+5nt7e3Z5uam7ezs2OHhoXW73cSJoqPRyCNSAXk0ogzHTbVa9RpTtVrN6vW6Ax2xxkO9Xrd8Pu+0oZG1OEuor0EKHOkipCOSjkd0ztnZmb1588bTmgDekIMA/maWUBzX19edLpHDGHEKRhGdhQGh9YLgbZoKBFAEKMM1CtyhR/FO9kWs56cGBWMdj68jfABI+/2+1zZi7yDfyuVyQieam5uzQqFg4/HYOp2OHR8fu2HLniLainf3ej03fFVvHI1GXtQ86nz0jWeinyjYwrqwlpomA0/HmFGeCZ0yt+r0U95FGQCAJPoH6NPpdOzZs2f229/+1p4/f+7PZH9zvY5LZY8a8NFg5TuN3lDDTfupNKD85y8RXIrjYU7QGXq9nu3u7tof/vAH6/f7NhgMbG1tzcFTGmmKlIrQcg+Xl1eHiQAq4Sw+ODjw9ER4iDrqYpqeWTIiQ/WxGAmoLf6vYzW7TolRe4Mf1R0Gg4E7j7/66ivb2Niwra0tP+Hxzp07iVMYc7mcO17ZCyp/0dXS6E75CoCb7jHGrJFm8D51cvFM9i5jUr0IvSvSQdSX4rzRNwVD9H8FlWKfVY/TPZO2PugF71pL5ow11IyCND5CYz6R33FO32Xs63qlXRM/+3/Z+9MfybMrvQ9/IvctMjNyXytr37p6IbvZTY4oaGQN6ZFkQdtAgKEXht9I/4Xf+B+w4feGDdgCBI0xFmxYo5EEcThkc2my2V1dVV1r7ntGZiy5VlVmxu9F/T43nzj1jepqTpNNGr5AIjMjvsu95557lueec27su9tdEWCJ17kfHfk0Rnw6YM4arNVqSQ9hl6EH4UVS6OEFUlxZsysrK6pUKlpcXNT29rZ2dnZUKpXSRhhjdLnAnMTNW6d9tJejn+BzBw0igOeyFxuLCMuJiYl06NXExIR6eno0NDSUbC0iydfW1hLPlEolVSqVVOoGuoI7bGxsaHx8XNeuXdPIyEjaNK3Vzmr4kTY8MjKifD6vjY2Nunq0rNlIl69CT7w2sERRwlwup+3tbd27d0+12ovdnwsXLqinpyeBBSh8nGFPB4JBac60NJQlg4cJ4zX+2yeb5/I512U5id7iNShynocRQigeBYSJGAJgilFb8T1S/al4jAsn3VMdWKDex6h4XOjB0A5GADIRNu+7iQhinuGIrNdE8J1BdjgYv9etgFaO+kawCCHCTizRSllC2+fXdxPgKxwVn+v4Pr+/kdPtiDmNUH8HU9yYcx5EoKFcu7u7tba2ptXV1eTIejg7ShAjCmMZwwbnDWeGe5ynXGhjSHsNDeaK53jfurq61Nvbq5GRkeRAscYYV0xl9LUFD7EuEJB+Hc/BQOFvjIo4v3FsOEvd3d11R9NvbW3VFX3mufAGz4ggUyO5E9eoA2ARYOI+1lNULFzja8oNJecbf68bdigmBwkAF5aXl/XRRx/pzp07KULE+ZOWtQZ+W82NcdaPG2m+phopZwdC3OCXzk4kg+eplXPnzh299957dVErOKBtbW3pVCmvvYIckZScQBQ4Tj67vRjI0WGVzub4+PhY+Xw+1eQDWMGhBtCS6h1g1ia7zM3NzSk9enBwUCcnL1KoOD1uc3MzAQ7wltenYg5yuVydIwy4wfra3NxUqVTS2NhYqvXnUasYe4B1yGsap6aNj4/r+vXrKhaL2tzc1N7enra3t1MKB0Cbn+BJyjCgMXyPTnUeiY5Id3e3ent703xxndc/hN8KhUICy3zsHpUKgMP8srlCKnxzc7MKhUKKROWkpqOjI62vr6e+np6epmgA+gzfEY3LfPGZb6zFHX3uBRhvaWlJaefwOLqL4vek52M74bjhAPA8dINv6DF+QEBKE/T09GhgYEBNTU2pBiERstJZ0VDfKOFvrwdIepoDbOz40l+a680YrSsp6Tjnkcj/8Bj6iSg+d3YlpX74IRAOYNEvjy4BDN7f39fKyoru3r2rpaUlLS8vp34hAwAGfSPVZSFRTfCBz5VvEjmg4c6/b8Y47SLA/7vW3Dn1Bv9iT+/t7aX0l7/xN/5G2pTkXtJ4kb9EfvvGL6DM1taWqtVqclRLpZK2t7d1eHiY6rKw0Reb+xnoJEBZr4HlLctX8TGyRv1wF+nlOj+uLyqVitra2jQ8PKyxsTGNjo5qZ2dHIyMjunjxYjqJ2WW113ijRlusdeNjZI16WQ637WIZEeSJp305EEHffTPcnfU491k/7td5pKODMpFu/kwHn1wO+zv8esYV9bzbej5G6AZt4RHGi95xezCuY1/3Tt/YL19DWXTL4t041kgj5jY+Ezogoxw88zE44MScwGPO1/h+Diwhr549e5Yiu4mEXllZ0ezsrEqlklZWVlJErUdRIV/9kAXsnSwZ6MCtg2YeEOPz5iCvr3NsJn5jI/X09GhwcFB/+Id/mNLaOM2ts7Mz+eILCwva2trS8vJysp12dnbSGNGNrK+Ojg6tra3p0qVLamlpUV9fX11qHOs2n8/r5s2bCcT6/PPPkw6MuEsWv/x12msDS74bdnJyop2dHd29e1fValWVSkXnz59PghyG8h1nD8mOi5HrmCRfADiwCCw3er3FXX/pjFgwQdwN55pGC87BJV+EXMsx7xTW8tNsCLONyt7f6T8IQzf8PSyV/iCAomBEKEELFAI1M9rb29MupANO0JfFhxPP/dCA5xPKToHufD5fByQieLzP/sNOP32itpLvGmQxeXwOxhcpAxEY8AafxWvhJ2iWBSwCtBGa3dramtIHUJLOFwhMhEt7e3vaGaMWBoIiCmGEGg6DRweghJxXpbMCv83NzYn+8AXz5nWyKFA+MjKSisB7bnNcT1kNZUJfuJ9+wctOf4QxdHJQyA0bhGdbW1tKY+Sag4MD7ezs1BUy5n3Sy8f/OijshjfvcoUe5UB8Jg3Fx7rx/scdY58LV0S+E+jrGwPOgXTkT7lc1pMnT1IBZSK2pLMdT2RG1q7pb7MRocCOL7R2nnF6MGc+Hw66co1Uv9OK4XB8fKxyuaw7d+5obGxMIyMj6unpSSlkGMUeNcBacMdVOosqevr0aUop5nRQUpqYz5OTkxThxzhx+iuVSp0RX6vVUmQHu+vNzc2pFgAnnPGM7e1tlUolDQ4OptSqnp6etAt9eHhYl3Y2ODiYDFlPhSXCxqPeiOSB7ugrCi8TUSWdRX1iMNFfZBMN2UfRf9ZquVyuA78xBKEhcw3vksLljiY6kXQq5s4LpTc3Nyfn0QES+t3W1qaenh6dnr7Y+S+VSnUbDV4nEF1Jva3W1ta0K9jX15d4+Pj4WKurqykyJYLcFESXVAcQY1AC8vf09NQVoSbCqVarKZ/PJ16DP9ET9L+1tTXpF+YCQzeC5178n4glwBfkBs4o9RlilCvrhxNrKpWKisViGhN2BSCa6+tarZY2ldyxAnBifTc3NydHOm62EAGMjYK947yCbsUO6+7urnNsfKMDnoMeyH8iuTw97tmzZyqXy2mHeXNzU8ViUTs7OyoWi2nNuxPtBdzRxy7P0BHMmevPaANyPbrea2PBP9EGa+Ro/i40ZKKP//nz5xofH9fk5KTa29tVrVZ1+/Zt1Wov0kS///3vJz4lwo4C6XNzc1peXk62OTb52NhY4t98Pq/x8XFdvnxZ0gu6EcVEzbjd3V09evQoRQmRPhZLDLDJFsdAc1/DbSqPeqeunNspDgi6XcTfyIFSqaTd3V3Nz8/rwYMH6u3t1cTEhKampjQ4OKiJiYlkY7O+CoWCurq6VCgUUp8A09hIcaDZ++7rw/UevOkpig4+uB3lNnwEmZxuEbiKvOzZFN6PCPq4HeZAEs9kfD5OH1OMIvPxZH0e/+c5DlC4v+t2IHrAZZT318EP5Gmj5vT09/nvLJAq+uje0Duux93H9fXBeCml4nNNCj92/eHhYaoTXCwWtb29rUqlorm5OZXLZe3s7KRI17ihHX1sLzgPHzmYh7yMgKHzXZbd7+N1nwUQp7u7WxcuXNDExIQuXLigCxcuJPlGzcxPP/1U1WpVm5ubqY5atVpNQR/IdWQKdKRfyMf79+8nG5NU/kuXLunNN99UPp/X22+/raamJl25ckWzs7OanZ1NthubNNHn+yr1xGsDSxTCcmFwdHSUTkApFovJqKd4MwrbDQtHOD3sNDqjNAcBomBzoMEnOhp40svAE4xJi0AIn3GvP8sXKYx+dHSknp6eFC6Owe5RNtwbFwJ9RlC6o+M7eFJ9SB798GdGA8SdfhxXQDoULTu0LjB5lu8GYCTl8/k0TnaCvVCaA3EIR3YnSZmjHx7pFJkaAcr9zh/0JQqAOKfevLghtIz3eHOFwG4UKXLQHT7CMHBjEtp1dnZqY2Mj9YF+4wT6uuC9rpR7enrU09OTdsud511ZedSQC3icJdJLxsbGNDAwkCLNItDDWJw3aUTVucCOdPT+ZQkrX3u8F8cZ5wH+lZR2MPw4Uhw733HwNe5r2fkyy+hrJC987TpI5ac4wUfRaHKDKr7X124EleBRnnF0dKStra0UkbO0tKRqtZocOwe0eJ4bpV9Ho08Ys6xjB4UwoE5PTxtGNwHq8rmDTtAVp769vV3z8/NaWFjQ+Pi4+vv7kwFOyhGOPnNDZAc6Cj3kdZSks1PTiDjxmjas4ebm5uSQHx8fJxAZxxX956fNAZA6KOE0PD09VbVaTbvwOLmkz5XLZTU1naXo9fT0pCiOg4MDnZycJPDn+PhYe3t7SS5Rxw558ezZM62vr2t5eVnj4+MaHx9PO39uNPIO5D287buEkhKoPjQ0lGi4u7ubTmrCeXHZg67jPbVaLYElnrYNwAcIeHp6msAM3wQB3Eff+GmhrDXALd4Pf5CS2NfXp6Ojo3SCq0fWHh0dpYKYHmnEGqSfnpKGo8NaYK1wP2ARfyOf3W5x28ejJj39h2e4XGDtON1YmxH8YY00NzfXRSdBE5759OnTdGgD97MjypqGZ9BRPg/OA6xz+IMUVOYGerqDArgoKUUbsbZ4PpFIJycnKQLP66b4Rh7zx/s8Aovd8sePH6eUz2q1+hKPYgewOeTz4nMPnX0N4MgyBp8b5pANOWQkNqg/P9pFvw/NeZVU1PHxcVUqFa2urqZUY48oZHf/8ePHqd7b+vp6Ah+JvNvd3U3RzxTLJXoAOeFp08jvvb29OseWk1dZHxFcoEX928gu5X6ugf+jDxLtKLdZyEgg2pVaU4VCQZVKJaXkMNanT5+munToMpdBkur64Xacgw4eRei+x6vAiUZjd3CF9zro4//TmK8Ilji9vA+N/L8s+999IMDtRsCS84DbnwAUbp/6GLP4I/p0/t2XuSbSK/KO21kRQGFu41y5TevfMzYfIz8uV7HbAGPRFZVKRdVqNUUSbm5uamdnR7u7u1pZWUlF7JHpcS6z5t3tucifkebxWVn0ifZ+U9PZ6bOkn/b19WlmZkaDg4MaHR1N+pKi4g6Ura+vp/q90fd2vRDnh8YaB5SCJ3p7e3Xu3Dnl83k1NTVpeHhYS0tLqYanp9k34sWvAmD6UsCSMwsGMQPc3NzUkydPNDAwoIGBAQ0PD2t4eFiFQkG9vb3JoXbGxHhyZNmbCxYfLDu+XmwuTkKW0GCx87cLTXek4/thNFcWkRER7oeHh+rr60s1KSqVSjJqeLa/0w3J6CDDCB6VwoLh3d5nd6i93/z2ArnsCmNcuyCNwpFq9H5yG0qIk4ByuVxdmDsOIz9EKHnoI3MZHQxJKZ0AYRafg1KJuxqNmkd5+fz6nL5K0cCHOJ0YyRQ0Zzz+PniUtA3STjACcWwdRcfZdOGNU+7rBVDOhXaMvsAJ6+rqUj6fT+uRUwZ4j88943Th6sLOTyDgHgQ48yRlH1GaRWuvr+XgK0a11+PIAoCc13ztxnFlKc8sZcPYfWfLnRV2Lh3g470OfvMe1rc/h/ewDjwkmHWwt7enUqmktbU1zc/Pa25uTsViMdUgcZkFraIR9XU2+oUhQSQGtALcppFyQ9+d12nQxp0w6QzgLZfL+uSTTzQ9Pa3r16/XpZ96KhjrjhQKHA7nB+bVU9eQxVHmutHEPe5cEtV6enqaCrx6BGiUhfAeYA3h0Di7GDQjIyPa399PhWkB0Uipw9nn3fQ5AqPUBKJQ+Nramvb39zU+Pp70mOsVoqak+hopPk+S6miHs8ju2rNnz5JT6M4B+pw5y+VydWCO8wMgELL06dOnyYGKteIA6AD/HBD3dD9AAqLUuObp06daWlrSuXPn0jMODw9ThCF6ATnuxbPhVdYndEE+UIvPIye5D9DSAVme4UCYy0wiu5gr5pyInOioUevB6/ih31gr8URZmke+YQcBsrIuOjs7E8854AKfo8/gE3Q/gDHXuE5gbXOwigN3DhbVarU6cNWLqWMTIYORT34gA5FI2LfU93CnDt7zWjb0hWf55gPABOvHW4yqQueyruhztMWxrXHYoAE09d+N7Juvo/kpeYwTO2JoaEjf//73dXp6qsnJSbW2ttaVTTg6OtKTJ080Ozurf/fv/p0WFxe1vLxcp99Za/fv35d0VlS3tbVVAwMDKhQKGh4e1oULF1LNOKIPOjo6dHBwoKWlJT158kTr6+t6/PixqtVqOnHJbQGPPovz6joiAh7cj8xwOx97jrmlsVnhG4hscG9vb2t+fj5t1rGxODExkY4s5yCGyclJ9fb2anh4OAUDwHMUtad/9NV5OwI1HkVIi2BHdGqz6BWBCY/4oUWQIYI7USdFG/1VwIrbwqxvn7vYT7cDJSUQD53u43OAKq5J1//QPYI1ccxus8A7cY1H8ATZkmUbZ/UN2Rmf4ZkcHpXr/jifHx8fp80lim5Tl5FUMFLofbPdbeXYzzjHDt453Z2GHlXoG/jOb+7HkNaI7Oju7k6HNY2Pj+vmzZspY6up6UWq+Orqqn784x+rWCzq8ePHKSoLWy1GFyMf+AybDRCdeXI/gWs5PKNUKimfz6dITCLf19bWdPv2bW1vbye9Cj1iwM5X5Te8NrDEIKT6vGiIhHG0sbGRQsYHBgY0ODiosbExDQ0NpZ0CDCIMr5gm5wsIARsHjiHhebbOfI2I5A6lo5LuKPhYfYG6E813LlAAg05OTtTX15eKI1Mnx4WLj410Nd8tYGcBpm5qOqtf5Y5NdIqz5sr7Cu1wxmu1sxxvBxQ6OjqScsVQx0DDAKUwuKRkzGIUuCAEUHJlgpLCoPddHxa6X+eLywETP0WuEb/yTnfA/Z3SGQrN3zgM3OthiE4zSalGh6fVIQw7OjpSfm0+n08F59j58pBSNxIxrp33cVrhD2jKvEF71gSGWF9fnwqFQtpxZyfWFRKC1XdtnX44rvQvRs5xf9Yuiu8OwXMIaGqznZ6+qA2CAxTztp3nff3wTH+Pfxf5P2v9+1p0QMzXNaGq9Iv5BQBxWePPZLz+TPjCjUjphZFNKPD6+nr6wYgFaHb5+5tQCl9Fi44ejg+pRVGWu2Huc+EOkgOPfi1AXK1W0/3795O+6e/vT3NN0UNkiYPp8BvrCePZI0pQyBR6BuDDMGAc9MvBB/rMM0k9wqlFlkAvojoiiMLaIMUDwLi1tTUB/MhLjJXT09NU8JsNHgy2CHq2t7drbGxM+/v7am5uVrlcVrFYTGnPpBG7LsFJd6BVytajHpJOtGy5XE6RJoAktVotRauQvoZuJ00NvQkdiYJpbm5OETKSkuMHPbxoM3KD6AT0g28+nZy8OH2S63K5nK5du5be5XqNjRBkAmudvtJ3ImxcFvo9PNttE8bD9ehV5yuAEUAXUkHhS+aCPtF/6WxDA76lz9EJjA2Q0fUYOoTvcIpzuVw6cZV5JmIanmQ+PVIZGxF+BmTFMPYUTyKoXebQf3S4A4asIXaXKYZPcef5+XnNz89rf38/bRIi2yTVAV/QwB3rCKC53eaOKrohK7qVa5n/uEnpa4MoGxwy9MTvavOoSAe8Dw4OtLW1pZaWFzXmvve970l6Qc/JycmUOowjurm5maIHKa2AHcmGAI33UK9ua2tLq6urqUwAqZozMzNpM3VmZkYzMzO6ceOGyuWyNjY2tLi4mJxIHEd0gesYByOywAk/SQ4gyeVmtEUlJd/Ao3Zcp/rGBnTY3NxMNaXW1taUz+e1tram/v5+zczMaGxsTP39/Snl2mtY+UEQkure43a026ruH0V/KoI6DpJwnW8M+I/brBFciECDt6ifvO9Ov7ih5Ru1Eeihj9H/YE1yb+xnpIXzhNuprOHoh2bRhPdEYMlp7M+NwJLTwHmQMXr9XXQ5myo+V+7DsbH29OnTFIm0ubmp5eXluiil/f19VavVOlsaXeZrw/mLzQ/XCQBD8GpMLXSMINr6/Abg9cOo6AtptCMjI7p69WryYZAJa2tr2tnZ0cbGRqqXVC6Xk07DRnAAzoEemqfrcfIsMpIyHGwieT1et1l2dnb08ccf67PPPtPS0lLdpkUEUL/q9qVOhYsLgeaMSH2HnZ0dra+vq6enR4VCQYVCQaOjo2lSCoVCmkDfYWVRu6Dyd3oosUez+C6bM4l0psTdQMpyWKKwc4VOy1q0rjSksxo03d3d6cSt9vZ2VSqVumJjkurGEYUUjosDML4wotPshguf+98Ih+bm5oTAOmBF9IjvnDgCLCkZxjHXlblxg9DHCJ34GycKIeR0dmPL54OGI8mJO35iWJwbnFk/wcznLAIWnsrGrjfGIsZbBKAkJWfRx0y0QGtra0ofHBwcVLlc1ubmZp2Ti+Hg7/Id6sh3PJv+e6Fxdg+YTwp1Y9Q77/vzspwI3ylGkbric6M4gjrwnc9/LpdLtGCM+/v7dUXvs0Agf1fcuWAes/rhOzq+VpxHsniM9Qav+s4kvB1llf8Nn9In5oW59dQXwoGp2bG5uZlyzKGLH4QQmyvb34WGkw/tAWaQY/CDyzEUOs4hipVdLt8EwKGUlJ6NbHn27Jk+++wzjY+P6zvf+U5yXB3Y93UqnRn2LhNxaHk++on5x6hHprDD5MeY53K5umKmDjhLZ6AHjVS5pqamBGRhLEGjXC6XohKQf52dnRocHFStVkvgLLIZutZqteQYQ0OiLIjSgK/Rx/QfRxswCzCY50DT123wa7FYTCCWG1nSWZ0udGMscCspjQtnHxpWKpU60BEQ14EFZGTczEDnIu8wWtlA8V1baIyBl8vl0gaM1+ryWmxE4fB87B8HtBxIcqPa+0/EE/oC4xQeZF3hmMLXblwi4+g/33tNP4xhUpGYF+mFLUAdMgfVuF9SXVpcS0tLXQ0JdCSGMuuNeeMzwCKP6HIniPmjvx69CV/B374pAk3b29tTSh+RSaS5lUqllHKKHYHMxrZA9jiwy9pjTuA5eAa7wTe04DfmDdvWgbi4GcLn6BqPcmQjCN6LjvbvQvMNKndmDw8PtbOzo9PTU/X29urq1auJvoVCId13dHSkarWqcrlcF13HfMX1Ca0c7JSktbW1ZN8xV7du3UrFsKempjQwMKDm5mZVq1VtbGyou7tbm5ubOj5+UeNPOjtYAhkRN5OzABSvLQXvuB7KigLxWinSyzUxeZdHzOBjVCqVtNFSqVRUKBTSe5G1OKqAtgBL6CLGAN85gOJrL25S0jf/zd9uP8Hbbm+6Lcc7ow8U/86yR/3/6Gc4rSJI5c9nbMjkCAz4890vYq54TpYs83fF/6PvEsG2rHXu/Oh2ciP6ZfXDbVZsWa8HSl+xk9AJnOi2u7ur2dlZbW5upkON9vb2VKlU6nx/Nkj8vXHduM/vspFxOXAU+aYRP/G5g2VkUngAA1GN1FGq1V6cXLm0tKT19XV9/vnnKpfL6WTcmEkAvX1NQ1OfQ9/YhB61Wq1O17q9wVywLkjb/vjjjxPdffPP+5K1Fv+67UtFLPHS6KjREQQDSDkO0/b2trq6urS0tJTS5KampjQyMpJCMJk4mNMLEfuPO08eLQHo4uCLC+Zo+Lpwj4iwj5O/GauPOQJQLiTo//PnzzUwMJDCTCuVSlIKOFeezsQzHMXEMI2M6Agx/fBdaDcqnG6cmEFuuRdmj3PqnxOlRP8xOqNDHfvoBdZiGLjv8jldoyL1BcniwNGggv7g4GBdgV1yc3FGstB8p4sDBPQLweZOHvNGH5ubm1N4vDsCjLG5+ew0NvJvh4aG1NfXp9XV1VSvgRpCGNH01R1EeNn5A2EMj2EgESLpIJnvgPgutvOxzzfrq5EgZE6iYHKFwHxynDh1ZqgTQxSB8yn98HXCu+NaczplrUtfA/H++Aw3cKIsit/TzyiTeDeCHt5xJewn1KysrGhjY0Pr6+sJTGKNeaReBM2y5NFXoRT+us2jDTFMXS47zRxwQX49ffo0je/k5CQpTxQrDgE85rtj+XxexWJRP/nJT9Tb26u33nor7eig6FlLPAOgBkO8q6srASvoFhz5vb29urXgSt2L6DJ3kpJBxrzl8/m6FGcMMYwYHH7ex1Gy1JOSlN7rJ8ix006aWjQyC4WCjo6Okg5Ct7BOvOgl80Xfcdo4kY4CsMgi7nNedD3iIAbPoO9eNwVZi8MvnUXyeRqin642NDSUQAhPvaNBK3bekcfwDsYoUaDII/pB6g2RpysrK8lBY50DMnrECSAjm0ds3uzv76fNCxxKeNp1jMtDik+Xy2W1tLSoUChIerH2ve6fg9n9/f1pLWKoAm4wNiLvnLY0Io5OT0+1vb2tjo4OTUxMJF6n6Du841FyvsZZW4CaDsjv7e3VAQK+ppG7AJ9eA8bloh+GgexoaWlJaeqs987OTvX09NQ5jScnJ1pYWNDjx48ToOSnbT5//lw7OzuJJi4n0A80B399kxF7MIJETme34fjN+NB9HtnvQCzyBnsTHorv+V1se3t7L+nltra2ZNP98pe/lCRdv369DvyALtFpw/dwPeN1vdw38PRLGnLk6OhIP/rRj9TW1qb+/n719/crn89rampKw8PDmp6e1ne/+91U7oJ0yb/8y7/Uzs5OKvzvjiUN/nAHn0b/ot0dGzKe/rttG1Nd3JdqampKG4zNzc3a2NhQS0uLPvvsM01PT2t0dFS3bt1KfhoHMqGXTk9P61KrGVsE3N0GYG1GWjs9InjgPO6RKE4b34jn7yzgANACGQzAzZqBbhGce1VzkIP/nT+RbwDRvJssAreFHMxycN1lcfSD+YwxR9sv62+ucTpCq+hTOmDmaZfc4/NAeYhKpaJyuZyidLa2tvTgwQNtbW1pd3dXGxsbaX35fMO7sb4o9gJ6C33p9KJmI3KQdFDmBv5x8Au9gM5hwwH5jE88PT2tsbExTU9Pa3p6Wj09Pcrn8zo4ONDBwYF+8pOfaHV1VXfu3NHGxkaKmodG7nNG4NGj7QCIfQ6wQ4iCxB5qanqRWj4yMqJr167p7bff1sTERKopure3p42NDf3iF7/QgwcP9H/9X/+XisVikrP0AZ8cbOGrbq8NLLmR6AvQjddGhiS1SXZ3d7W9va2NjQ2trKxoaGhI09PTmpycTMdjxpMPPMIEZnDl6s2dQUeUPffTQZfYd5q/j/8dUaQ5cOMM5QL36OhIOzs7GhwcVFtbW9ptqVQqLxlgWTTF4MXAcsXqQoH/ffE7YIUAYqci1s3w9/tc8pkDeK6ooKvv3LlwR7B7o88IUsZFP+N8QussxQmYyFHcIyMjib6kMDjw6ALRjUsaBlkEFdixiVFRtFiUNPIq9Gpvb1dvb28Ku56YmNDa2prm5ua0traWitSxc+xKJu500C+AI070AzD0E/6c95kz+JxnNtpVgW5OuyzDJ8soZr48quzZs2cpEidGTvm68z5HnnAQL2s+ssYR++WfwQdujMTdb//eZYKvE+YKRewpi8iDSqWilZUVra6uam1tTevr66pWqyndLWuMvN/5M4KCcZxfV2ONwC++hp2WOIvSGZhLJICH3pNOA6/AR5KSYcF40TUrKyv6i7/4Cx0fH+vq1aspdYIdbkBxjBjf0eboand0OT4e8EqqB9BwHD0Vorn5rKA3/Wfc0pkT0draqr6+vrrjpgGLPcUCgImUqsPDw1SzCHmHvgNA8PRceHJkZCQZYKSyY8xwegm0AEhzB7ZWq2lra0s9PT11hmZ3d3eKGnM5TkROpVJJ0Sn8XSgUEu29ZhDz4uuI9QG9fA6am5uTwwR9GYPXDfF6Sjh+OC7u5PnJhqRdc1+xWEyRUES08T3GLsY5cp9+edQRzphHEwB4+kaLRzcSJcSYWW84ycgfjFo/DIHmO89ET/kmCjSj7tbTp0/V3d2tp0+fan19PfUFengRfK8JxQYC6w2Zhg6iL/ztRjYASQSlvTQAOovx82x3QpBBOMekTyGDl5aWUn2PSqWSQFTSySQlQIw14PKG9YVMZq1hexKZDVDFM7AlIqAUNz4YO/OdBTLwHTJUOivq7bU8flebO+ju4D979kxPnjxRd3e3rl+/rqGhoTpgMJfLpfqVXV1daZ54pqfOxA1n10vIGtfrrCH49unTpynjgBPk9vb21NPTk06F7uzs1De/+c10qhzA6/b2dpK3rtsjOBE37CJYEOfQr2tky8dnSGcbhqwt7Hfp7IQ6SpmMjY2lCHNsS89ocACC92Cj+Pt9rBEgiWPL8veir8R73B9w3yfr3a6//JmN7skCBLNoH6+PgAl855tQ8KFvWEaAB5q6zZrV3PZs1OI10aeNa8N5yv05Xw/oBk43297eTtFJpGItLi6qWq0mu8vXXLTf4zsiPeJYIk0iz7vflOW3e2SeH8wyPDysvr4+Xb58OQGsvb29qtVqWlhYSLYWoNnq6mryZ9zXcv6J/kb0+WluL8DTXOvg8OjoqKanp3X58uV0iu/Tp09VLBY1NzenO3fupI0SjxqWXo7S+034Cq8NLMVJc6aPLTo2LDKMEPKi19fXtbq6qtHRUU1OTmpmZkbDw8Pq6elJtX0ApjACaa7IYX7vq4cIe6i3A1evEm6REeN1caHGiCiMtNPT0wR6kL+dz+fTqSfO/I2eGRc7i4/vIh1YMBTa9vSt6Hi+jlDiPTgn1H+CQRH4Tk//HYGHGLoYHXQHFjC+HDxzQQSNoPPW1lba3fdINQdHaG4IRgEQHXeiGrwmgNOS9BgPL6Xv8IGPsaOjQ4ODgxoYGND09LQuXbqUANf19fV0ComH67sBBMqOYQOQRGHfjo6Ol063cqPY03P4DHryPdf47ga0jOBcpAlrvrW1NR2ZjpPBMZnOI+5cwNMYg1mKoZFSyprbrH5GPqS5w8kzeJ7/7/zotHOjy3elULzLy8sJUCLdgiKgWaCV09yVbQxr9Tn8TSiKL9Pc4GSeYzoHkUhcI6mOJ+E/SSmqBqcTY0BSXd0k6MyOGODF7u6u3nvvPQ0ODiZgwsOkW1tb1dvbmwqVumJ3Pj05OVGpVNLp6Wlakxx77zoGsIG59IgEN769SDHyA0eUNeAnUwFcQVvCol2WsoHjhZdx0qEdcoK0Nnjea7MdHR3p4OCgLtrn+PjF6XQdHR0pPcwjjjySjDXAeNDDjJ/oHyKPWDfQiff5RhDRWF7PRzoDzUhZrdXOdiI9BROZWKvV6vpKKD7ry0+dYw6wQQAEALHgC+wUT58mcsJBIacJPAMohYPnThLvZQMGXV6r1VJReECw6HixRuAHngFIFPmRcfD58+fPE3DLXPE9TrIDYOVyOfWHnWEvfAvYxJrh/qiDTk9PEwgED5C66GsHANXtuvb29nS6KPKCZxIlev/+fc3Pz2tlZUXFYjHxrjtL9I93Iic8iop+OSgCDZHf/Hbw0G0F+Idx8eOpRQ6EwEt8RzQGNECGYBcALP2uNgfaspzIjz76SJubm+ro6NDf+lt/Szdv3qxz2IeHhzU5OamBgQEdHBykKEJf49JZiQOPdPTU5xjx5WAs/JDL5VKET1tbm8bHxzU4OKhvfvObOnfunC5cuKC33npLJycnKpfLmp+f19ramj7++ONUBN4BWcAmLwyMLHPwSXq55itj4DO33fw76Uw++lqI0V8AZSsrK1pYWEhp6VNTU+rr69PIyIiGhoY0MjKiqakp9fT0qL+/v66cCQ1AmYb8h1+hdZa9wzqJG3rMTaQBPBT5JoIlNI+scjspAlDuP7o/8ioAzO1f14PIc/QrdrmDKPTZZT82QLQ9fY6zQCe3C6PPxPfQnD76TwQdoMPz589ThClZFti01Wo1Rdz7KW4efe7BHd4iIOebzYBwrEW3I3K5XIq88eCFyAdx7TAPnGrOBmA+n9fIyIhu3rypyclJ3bp1K62bra0tLS0t6c/+7M9UqVQShoHNkcudbQY5gBn74PMcfUjGxkYn8+FzgM68fPmy3nrrLX3nO99JerJcLuvhw4f68Y9/rP/wH/6DNjY2UgCLz6Xzi/PVV9leG1hyw9gd3IiqupHgExyZhx3X3d1dFYtFraysaHFxURMTE6mQHIVJfQfBjR/eA9EdoIjvhsFxGjB8pXqhHYV1XLS8039HGsRnnpyc5eT39/en2kueLpHlJDp9UTYRCfXdLYx8UqD8pC3vk/+dpaCyrne6wcgx9JMFg4Kjf4Aj/I9xhtPioIIryNj3CI75HOA0nZyc1BWDpV8RZMlSKvE9fp0bIi5AHKii325gRqHoAEJ3d3dymCYnJzU2NqZLly6pXC5rbW1NS0tLqfCb0weD1qOS+B9H1A12p6HTIO7w8Jt1hrMFX/l6cF6HR1mX0IEjg7u6utJOH7uKzi+uwOET3pm1Huirz2FE4f1zn8ss4MWB75gyGXfasgAt373zInqk/aCUlpaWUnE/aoT5zpmPy0Fbf5+vEe9nVt++rsa6g3dwxnGYcNJwsCQlh8nXFrSEt3DMmCvGjjOJTpGUUsvW19f1V3/1V8rlcnr33XdTsUUOm3j+/Hk6xrqlpUV9fX114DkRO/ywW8318CzjPDw8TMAuDvT+/r6kM+DMnRw+L5VKaSPAn4WTfXJyov39/Tqj/fT0RSoRzi1RGkR0cB9AkBcgBnTo6urS6Oioent703qk7hHpV4Ar8BkpXgD4HNXtTgHXSC/40UFE15VEY52cnCSQzU/oAsAgUoyIo0qlopOTk7q6ccw/69VPIXTnhOc6D6IrAXu4B7uDz51HKfoNkMIhFfAFY2VcfqKq081lFH0kYpW1AHjZ1PSimCfGNzIfnUrdrN7e3qRviJpjnXmkKPqb9cS8kK7naRBsrLjOgxY48WyaMQbo7XJSUgIj3XDGzjs+Pk5rh/G7LudZvoboKzzPuoKm1PaYm5vTkydP0jHNu7u7dTVBXHY64AFt3dF0XQ+fIfeQVW6vOTAunUU1MkZ+oJdvyEE7t0egidtP2MvQNUvf/S626HgiK4vFonK5nH72s5+lU+D+1t/6W+k47f7+fk1MTOitt95Sc/OL+kfoAEBz1hK2RdammfstRObQ3IkHuKPEAim91JG9ceNGivS5ceOG3njjDV25ckXr6+uanZ3V2tqadnd36yLTsfHcx3LH06N86KvzYbRrG82323tOb7/n+Pg4nUJ6cHCQomDz+XxKBWLzf3BwMKUIUoYCeeSROYAqjUAt6MuPg0lue7md7vdk3S+dbYbHzUUfr9tNr7ItI6+4THP+9d/8jT3hQBd9dnuIfrl8dT+LProtCC979BayMW4Ix/Fm+bWA6wCNBwcHqU7S2tpaSvHkQBki87CVSHVz8CerD40aehJ9xvh9jbqt7/5v1pz6GsG28FRENvcvX76soaEhTU5OamhoSJ2dnamW2sLCgu7evatisajV1VUdHh7WRSA6P9B849mDH+L4fS7c5/FUzXw+n3Ts5OSkJicn9V/9V/+VLly4oLa2Nh0cHKhcLus//If/oAcPHuju3btaWVlJui32L8tP+qrblyreHR2Z6LjGiW+0gBEaMA4Ak1dWP3funKanp9ORx4SqsbvEgvLnR+fSlTb9IewfYeeV7qWXCyhGp82FQtYijUwTnVQM4nw+r/7+fu3s7NSBSx5C2ggIYpF5H9wgZ0c6636aA3IAJu4sZd3H34RYU4ckPtsBA94Va5YAjmDEZ73PwctIW4SN08Rri0Rh5NdlAYAuCFxIuWPiRVhdyflOewTF3LB2hcmck07Cc/r7+9XX16fJyUm9+eabOjw8VLlcTgbTwcFBMibhYXbYcER8zK5coxD2fvl4fCw8vxFAE9cOArurq0uFQkFNTU1pDOyS0y+nc6S798Pf64CCr4MsxRt5JhrhKGxkiRspXB+j63zMTn8fOw7/6uqqVldXtbi4qI2NjRShFENTnYbuODjf+w99gV4u934XGvzt/WU9OoAYnUkcI2iAYYrsaG5uTo6tgwRu3HGiDSlkbW1tmp+f1+HhoVZXV/XBBx/o6tWr6u/vV1dXVwKOMBI8RbipqSmFGUsv5oEIUD8ylr7mci8KLeJYY0TiREtKhg1Gw8HBgdrb27W7u6uDgwPl8/m07k5OTuoKTEtKAAeOpXQmczAwAbX47vj4uA7ogv8o/r+zs5Pqz7S1tamnp0ebm5t1TjARIDwTwItxHB0dpVpYRCRCT/QwJ70BYu3v7ydDtVarpRpxLnNzuRfAYT6f1+npaaqfUC6Xk76D/5ubm1Oxdkmp/g99Zp4AJJhjP/0I4MoBBfgVp6lYLNZFmnV0dKSxHB8fq6enp06+oONw2uAhAHwHXHxTALqiM5gH101eIwueALg6PDxMwAu8RKSErxlkKHQByIN34SUAxwh0cG1/f7+ks+he+ohtwbx66pz3zeUh9KP5KVgexcy6hDYetbG/v6+trS2tr6/rwYMHKhaLabd5f38/zQdyhDVL5IjPj+t46cxJ5/0uy2jPnj2ri3zxjURknss5ZLk7sVL9CX3YTswRz4Ju8BaRnBsbG5kAxO9Ki7am9/H09DQd0T0/P6+Wlhd1s955552kdzs7O9OpZqSBbG1tJXkCn3idO4+GlVTH/8hsjxB228SB2Frt7BTora2tVIttfHxcnZ2dmpycTFE9hUIhRbiWSiVtbW3VFeL1wvCuz6N9w3r1Q12yfIUvchod+HB/xjdQc7mzU5B3dnYSX62tramrq0uDg4MaHBxUX1+fJiYm0snH/f39CUSnFABrCtr6hqt0BqDAEw4UeTSpA2rIaH9OBJ7cPoq2YOS9aFtJ9ZknfOeOuv/28fFZVqYM7/f17WOI12Dv+Hvor4P3vM8j5qNdnQXEebQedlOpVEoboKVSSdvb21pcXEwnE+/u7qaoZeQ9vOLrJoJbrwNmRH8l8rc/I+qM6Ks7n/uBRmxajo+Pa3R0VNeuXVOhUNDIyEiSs6urq5qfn9f9+/d1+/btdOqk1+yK7/G+OW/4WOgv/XdfDLuYiFmXBy0tL8oYXLp0SZcuXdLg4KAODw9TeaHbt29rfn5eS0tL6VCN6N9m0fA30b5UKlwEUbIABYgUiZgl+JzJEa7ValXb29taW1vTwsKCZmZmEsDEzjIGlRcCi80n3d8rnUWfEPYcT0HLuscdOx+T72r52Pw6hB1MUq1W085jc3OzdnZ2EhNEY8mZFSHHYnUkOy6e1zEiECoR2c9qGGqg0y6sQeQxmhz04V4Xws4POCDuzEUHPtKfsToA0NbWlhwWSclg9PH5c7wf/mwHKFzBuLMDb/kOkD/TlQTK0HcQcYbhwxhNhSFO9NnQ0FD6DsfQgVUfg+/aRPDG+Qoaw0NR0bhB5ka0P9PXMdezu0VEXqlUSgLZ59N/R16Ff6Li9x1b5wtXxDQHkLjPd8oYo4fQYrQ4LbKMNAdFo1PAUb7Ly8taWFhIJ7x5uhv800jZupxyOrmCimASciYq4a+jYejUarUkn5kjgEEiHAAuiF4ASPLaS+44Ejnha5/ikbVaLQE3ONjPnz9XW1ubyuWyPvzwQ+3t7UmSzp8/nwrbn5y8SF04PT1NgAVOPesKPgG0YoxExuDAw2eAP4xlYGBAlUolye6jo6NkhGIwMC4cDKJUMIJ6e3t1fHysvb29BCTjoDsYQNSGA/NcT5FK1jGFaimkz3HTgBMevSi9KACez+fT2vaTQXn/4OBgAigwOIlg8vpP7BgyZp9v+EQ6kwfQrlQqpY2N5uazwuXwvm+OsN5Yx+wEet0lb6QEejQtPEbBc07Fg+8AcZj7crmcIoWQI4eHhynSjXmkH6QFuj5n57hWO0vrQ09E/oOX4H8+Qy6xmQYfe5Swy1XX58g2r0nFHHd2diZQCMeYmj44IqTEYRucnp6dVnd4eFh3JDwpiw4ycx0RYdhpbB4xR25rEGW4vLys9fV1PX78WBsbGyndGD7c39+vS1V1nnH9wtxTFB5+I2oFwAmZ5+mz0NJlGbru2bNnKZrOATh+Myb0LmsZWcEcATYhRwB/4elisfgbdyD+us2jsvjttuCzZ89UKpV09+7ddPhPb2+vbt68qe985zvq6elRV1eX/vAP/zDt3v/oRz9Kjq+DEL6ZzVqBx71uKNdzvzvHHn2DDGX9b21t6eHDh+ru7tbly5d1/fp1nTt3Tm+99ZYKhYL+6I/+KNWf+eSTT7S0tKSFhYWUmsoBLshCt0ehT0vL2amSDjY0sq9pztuxuR3CBqrbdPAsteOWl5eTTmHDHwCtq6tLY2Nj6u3tVV9fn3p6etTX15fKIfT19aV7qJXoqe0+BuSh17v0OcJecDs06qs4fn+221GsdwcX3R+LfYv0i3zL5+5TIkezItDij+s+t+uy/DQHDSJ4hh2BLQGACbhODeC9vT3t7e2lwvPb29vJdicYwn0DdNOr6Bf743PRqD179kzVajUBY14f2W326Ie7Ly6d6Qc2yyjITS3aoaEhvf/++xodHdXAwID6+/u1t7en5eVlffTRR5qfn9evfvUrHRwcpOhmSXXptR4Zxric79yOh34OAEI/jyDGXmPDqqWlRdvb22pvb9eVK1f0t//239YHH3ygzs5Ora6u6v79+3r8+LFWV1f1H//jf0yH/zgYlQV8ua3xm2hfusZSdCppWUBCFgO5gxoXAYxLWB3H9q2urur8+fM6d+6choeH60LKPfSO5/j7I+jjggEhitJGcfuuoQsjnudjwRDwhe1jZ3K9b8fHx9rZ2Uk7LhxBj4Ho6KYzhQNUvoBdqB4dHaWd36x58c/csYvX+lyfnJwkAYPSifSMjqMLUxeGMaTU73VQJPJa7GPsgysn37VkgbnQ8RB1B2EiAAOdfbG7IUdzgAfe9uc6gIdhgHHPAvfnZTWeTZpNbD5eN0g8pz2CTx5VwueOkLvBwQ80cZ7kXa2trcmY8BPfIkAT59WVLPPjQIkbRQ5aZ8mcLHAUhYRh6c5wVlpt/Iw+uXzwaDvWx+bmZtox2NjYSMepe4qd80d8bzQafPeN+3y9Z62NKCu+jgZtMfBidAR99jQ37vOTyfx5ACgeQRYjBXmH7yghY5n/e/fu6enTp/rmN7+ZDH4AK3fUMRDgbwAojCrAbHdQcFiJnOGdAEVOE3ck+Rx9xucU63aehf/YVcYxR4YgG3wHEn49PT1NxjxAB4Ynu8sbGxs6OTnR4OCguru7UwodYyIlrqXlRZ0hAHyPYG1ra6vb9aYoJiBHqVRKz6APklLfiU5hPtva2hJwQ8QWqV5SfWoLNAcU8BpRrvdOTk7S6TDxtBl4CDmFgV0oFFKKea1WS0W0cSyJVgNo5H0AEfv7+wn0w0EFKOB4eObx5OTsBCNPrfNUW1LikAtslJGy5mAedhU750S3NTW9SI3zIt6uwwFi/fQYTpihT01NTamAK1FfRKuytj3ti3WGbIDugFM4QqRJSqrTmblcLqVpsv6o+zE3N6cHDx5odXU12Sv+w6ZMtDOguXSmSwBqWJvoP9fbrGXoxqEDrFWnUS6XS+swl3uRHuonELp+4FqXd67fHLxnjT1//jytJ2pGMb4snfm71lzXMyf8TXSZJP3iF79Ihf+npqZS1NKFCxf07rvvpgMxKMbujp8/1/Wpvxd+dLp7/6SXdS0yCN7e3NxUrVZLdU44Sa63tzfVSBkeHtaFCxe0srKiSqWizs5O7ezspGgDeJSoU2wIbCqnm/+ONM36Lsv+8LFFkCoLUKEv1KjDPmIsAOZEMZGiix6h1AlZFvh0yEaP2mPeHNRzu4lxsBYdzPX+Rjs5rq0I7PjvLOAofud9453QB71GWRSPvvfNSvwM92Oifes2vnQGFLgexDc+PDxM6Vv8DZBEWhsnnWHD8L9HZrvPRD8cdI20jv1txKPe3L9iHtxv5v0eDc412A/wj9eg5YTDwcHBVIx7fHxcp6en6fQ6io0/efIk2e4ehcWzva8uG6JOib6q3+djdV6OEYuS1Nvbq4GBAb3zzjsaHx9Xa2urfvWrX2ltbU337t3T0tLSS3Ij+ta+vrP+/6rbr1W824np38eFmqXI/LMs0EM6C4GlWNjW1pY2Nja0tLSk6elpzczMJAQcVI+dyCgwMSLpjxPcFy4LnV3XGMWUJcwcSIhji+BGpOHz5y9Od2EXeWRkJNXvAA2GRrzLIyP4jvd5/nipVFI+n6+rrRAbz3vVfOOYYKDFReP0iII6hnbynUddRZo4+BAdL49Q4Ho3DnyssT9usGUJOje8WJT+DAQZO6Qx4iTOdxYgw44sRqSnrjVaK/Edr2pR6fF+gEMUDQaQR2NEAePgqtMHYMwFINdTn4ZUmN3d3Togz+fW++eywNerjylLSDMvjQw/nzsc8ygf4rzzjLhL5YX0HFys1Wop5W12dlYrKytaWVlJitoBhS+au0Zz4XzvQGcjZyGun6+jYVzncrmU6uk7Sc5DLktrtdpLEWCe+oUjSvQA9xA1hDGJDMeprVQq6d2AS5ubm5qdndV7772nCxcupAgK5rdWq7206ZDP51Wr1ZKDg0O7s7OT+ulOqss7T+PBUXWQFn2HXjo6OqoDHzyKsFAo6OTkJNUrc6P0+PhYBwcHqaA/IAn95hle8wGnjXeUSiWdnJzUbeJIZxGuNL4jugZdSYQMfMk4W1paXiqaDd2oe4BD7gYy73Q52t3dnQx2TiLDOSeqGfACehPBRiM9A9AhOiPwHX0ksgbHDvlK5JL0IrW5UCioVqslMIw5pS4JEUsASV67BxqyU+u1JuA36QyEI4rKwYje3t60PqCl75I68AGQy9zDuwCj0IMNEXiZfuOseAQPwJsXta/VaimKzcEtADCX56RYAl5K9QV6kR+AUKQbz83NaW5uLgEs7MzjIAH6uE6Hr5hLN8yhGTwF7dyp4n/GkcudpcP6BgnXww/IFR+/g1vwhtsi/m6P8AR4ISWlVqulOpPefpdBJUl143Rnm/mh0PWPf/zjFF357NmzFHVw5coV9fb2amlpSe3t7fr444/TOvLIMJ8/6SxS2W0Hty2inRttEpze58+fq7+/X7lcTsViURsbG8rlcnr48KHGx8d1/fp1vf322xofH9e1a9eSDP7oo4+0vr6u7u5uraysaHNzU+VyOfULOUnUHbI2+mGN+ua2Mte5zUPjvhgZzmdOu7hRx1HrtVpNKysraWOEDApqgRI50tHRkexFTxvs6upK11GDjk0PSpdgP3vkJvPkkYfRJnYAMLYsWzPaY1lgW6PP3O4kE6daraasD3SOPxtawRfuH3g/4U/kuNv2rBHkMkEanKhK8e39/f3kawJIoGt8PfIb2rJufJMgrl8Hnxxki78j/fmddcCWRxpynUfUPn/+PPEJEbVtbW2pNtjFixd17tw5zczM6Pz582kjcG5uTktLS/rwww+1sbGh5eXlpI+hvUdAQwPnLx93XDfOR/EzX1s+p7yH/4eHh3X+/Hn9wR/8gYaGhnRycqIf/OAHmp+f17179+oynhzQ8wCK6FM1moevqr02sJTF4PzOWsjRwfFF6k5mBJn8eRiFhC9zktzGxoZmZmZ07tw59ff31xnVKNeoLKT6aKaI6rmzxnthKv9xJ8ifEReNL1CnHwadpCQEMOIGBgaUz+e1u7ur3d3dOoTW6e+MGI0WFzhNTU1pN9Zp/KqGweaV/Z1uMGrWAooRVMy/gwZZPMR1WY51vNZ3+P39XqsJQejP9LS1ON4swefziyD1axFyvMMdKfoVQQzuwzmgbsfrzIn/fl3QINLXQ/UR1B6ZAb+74QGto5EMH+CkAiDs7OwkB9b5IfYprn8fawRQswzkLCEdd3Nw3lwBu7PrO9QO0PA3az6e9Abgvba2psXFRS0sLCRAyVPeaFmAUJR3WWs0i25Oe5c7TpffpMJ4nYYDjoHk8sJ3+7yuAruRpNTCW15TiTXN7l80HAFQfHMAAzSXy9VFk+zu7uqzzz7T8vKyLl26pLffflsTExMJtMFZQP+40u7s7EzRRew6Uqupp6cngWCkAFFjgt1dDCfGSASLg1rIF/6GH3GSANOks/BsjHnncfrELiXPd/CH8fAuSUn+9/X1pbWEUUqkFtFe1N4oFovpOfTTd4+JfgHspnaPAwW5XC7tftdqtQQ60Wd0PdcDGklnkU6kquVyuQQYMW7f8HDD3WseAeLAsxR0RxYi2/jp6OhI8/X8+XNVKpW6HXx0MsAWdPAda8bK2DzNC7nNnHrNI+lsE4hNKt9lRs5xH7SCfoT5w7OsRUC5XO5Fqg+gEpFPXr+BYsfoSvjd3838AQ77hp07voCpfJfP51Mf+QwgdHFxUfPz85qdnU2njVarVZ2cnKRUD8bqa8LnxPWap3C4HGUMyDKar0m3K6OdRh/47elfMSWe5vrXnXpoGVOHiE7wd3l7Hdvv62hRl0d7N+r54+NjbW1t6Ve/+pWKxaKuXLmi8fFxvfvuuxofH9f4+Lj+8A//UFNTU4kniLiU6u1RB56zfBenuzt+rhvoM+APZS7cV6C21+Liou7cuaOBgQFdu3YtRVDcvHlTN27c0Le+9S0Vi0Xt7Ozo/v37KhaLWl5eTqebklpbq9Xq/AMHj6CTg01uz/J9tOHdF3JbBPq4Te3AHOCf8xeAMjxJapW/C7mJfQWgAugEGEUaEzKFNG2PRiGaEfDfNwM9Ash9EPrBT+RBj3KPtHR70n00t5s3Nja0sbGRAJ1yuZzqKHLac8wYwP7B5ol0pTkvMg73ldFh8CjgFr/5PvIKc+q+FnPm4IR/5zatAyzR/33dxriz+JS+uS0OX3LCLYeRUED/4sWLKhQKGh0dTbrrk08+UbFY1CeffJLmZX19/aVTdmnIYObe15LTgmuj3Ir0itFqrnfgLezn9vZ2/cN/+A916dIlXb58Wb/85S/1+eef6z//5/+sUqmUojLRI/5ul1O+kfLb2HT+tYGlLOLzOzpqrmz93iyHMSpuiEPYHogvANP58+eTQ+C7E56X68LVlVQUpi5kYB6v0+PgklTvXPvzXTllOb8uqACWyuWyjo+P04luOCiE2bOTxn0824EA78fR0ZG2t7fT87xOjs8DvwmfRhkgqKT6NBOfJ+cJnyvuid9jmHN/lhEX++j85MYb9MeB9MXiBi0pBRHg8PlwheuAkvNCRMt5HsYj43MwCrr6+HkWIesnJyfpdLhXNZwH6Od1MrLoFhv3uELxucW5i2CpgyKRx7ifHepSqZQEczRQ/J0RDImgjxvUUVj6bkh8ZlSoXofA15w7O1n8xjonncUjIPb397W6uqrl5WXNzc1pZWUl1VACEIHPfewRCPLPfRxRYTl/Oh3ibrsbA1Hx/bYboAfREvCcAwjQB7kK3aWzHTFkL2A8TiVRK0RAeL66r49arZbCmbmXn7a2Ng0PD6eC6pubm7p586Zu3bql0dHRBPYfHBykKCN3qj0didQyalBgDHshTdaun2LF5xjFAGKcUHZ6+qJAtqf2QTuACnfQiVRqb29PIAzjpr4A/OKpNESjsr6gEZGvktLuZi6XSwZP3B1uampK0SEOuFOTSVLqn4O6jFtSiizx+aK/8AERazgg0NSLmEZZD2AZdyO9WLeDHu5Q4fCjS9CVvltOfb9qtZpOHHRdReoezhPAE+nvnoopKUWcuFHIb8bAJkHU+x6VxbUeDQNvufHKc1hDRIEBSPb19dWlVWO71GpnmzZePNs3LNx2gc+RV9AQusCrvqZ9TogQffz4sRYWFtL6rdVeFHQnzcR1Gc4K8sUBKnea4B14FXpzLbwHHWMkWNbzPeJGUuIfX4MOpsf0F6+jBM/yXmxd55O48fb71LLsM4+egSYnJyeqVquan5/X8fGxisViivzq6OjQ0NCQnj9/rgsXLmhxcTFF+UjZh2KwPqR6ezP2iRZ9HAdL+N7tH/wRUkV3dnbSRvLQ0JCGhoZUKBRSLT5kPpvm2Bec8sQ69Chs5j+rv07TCCRERzjLZvfPom0RbTz3o7jefTC3ZTzSFD1G5DGy3SOWqLGGbdbX11eXQufpskQ48UP//F2+aez2OX6fAzBSfbqZ13Jym5O5WF9f1/r6etKHpAp7xGv0TaEF/gqyI2ttwLcuE+iPg1yu2zydkvexxqJ/72sw8r33J8uHj/z/ZRr0z7qX5zKn8AT8UCgU1Nvbq+npaRUKBY2NjWlsbCz5V/v7+yoWi3r48KE2Njb04MGD5FuzGe78GdeK9y9eF9dN1pw5j0W7ya+TXujJ/v7+FK00MjKSDqB5/PixNjc3U1q3+7dxHv1dWf7Ob6rlaq+SRNbee++9l5yhiFq+CiDgOr++riMZ10fnkUkg3HpwcFBjY2OamprSxYsXNTo6qv7+/mQc+GKLUUwuMCNq7RMeJ8aFkucBO0jiDqEvMEe/eUdfX5+GhoZSkUmcIhB7CmCimAi7R4h5PyNgI50JUq/N4MITQUeUBekB7rwy3x6BksU27qTA7G5cx7mMwsnnJGtBx4XIWHt6ejQwMJD6ViwWVa1W6+oXxIiluPgi4BeNDx+zO/EO7sSxOLDhdPR3Nzc3p6KG8SjnrPH7rnKW4m/UuH9vby8dtezGCPwaDTq+cx7mfe3t7ert7dXp6WmK1KH586Kj5zTn76wxxLE5H8XdN4wsB0TjGnaF4Pc7sOxOCOsFQ3ZjYyPtknPKG4CSG/KNePh1WiND1ufGP+NdWQDcL37xiy/9/q+ivf322+rp6UmOICAQa0I6281nXWLce4rb8fFxnXz1KCEiMZ8+fZoMccbd0dGRnHb4FeeWk4JOT0/V29ubZCOG6vT0tL7xjW/o0qVL6u/vTw4/hiFRHl5EGAOUtCLWD/cC6DB3GEVRHmH0AWTEtQ4PHx0dpeK/0K2rqyuls6FnSD+IUae12os0Ja8D5TKfOXr+/Lmmp6dTtJUDO9KZTOGkLWjtTjpzzlxKSqkcnhbJ3MEX+/v7CWBzJ9x3kQl5ZzzNzc2pCLYXF6UfHikK7aCn12o4Pj5OtVCghReb9/o1pBs6+OwAJ/QAaHUbwPU2gMOzZ88SaAcdPJKJeeRUOkAqL/jLs30nEx6jPw6KID/dcYIv4ZPm5uYEdrkc9Ugl5okxOaDF+7Az8vl8inSCX+BVeMx5fW9vTw8ePEiFSing7sXTSceRXqQK0hefc+aAMVBGAYC6tbW1Dnyk1Wq1OqAWhw394boCPqVIt8+58wD0oQ/QEeCYd7l8j+maRIfQxyyn5nXagwcPvtT1X1VzG7zRd3FM0JBoxNbWVhUKBV27dk1vvfWW/tE/+kfq6urSgwcP9Fd/9Vf6+OOPNTs7m3QAdjs85nrGI0Khp2/KOl1jepjziNsc7oc4f6J3JiYmNDQ0pDfffFOXL1/W1NSU+vv7dXLyIt15dXVVxWJRd+/e1ebmZjry3Ov2AJ7BVzTvh4+JfmdtAHrziD6e7X6UzxW/nSZZTm7W/PpaatQX5oJ1Qt+RrQ4sOajk80fEsstHTyl1e9LlFvqZqCBoToaMRwP5RhCywmWq2zQOuLnsdnvb5UH0U30DledAqyz+5IeNKWjA99gKyEjnA6J4/T0+j402k7N+suaW8RIV7XrAfdC+vj719/erv79fg4ODqV7XhQsXNDY2pitXriS7YH19XaVSSQ8fPtTS0pIWFxc1Ozub9HkWHpDFrz6eqMM9OjGCem6DAGLyHK6N17e2tmpqakrvvvuu3n//fV2/fl17e3v64Q9/qJ/85Cf6/PPPValUkj6Av53vfCy+OcU8AWr+Ou11dMtrRyw1eoG/JGsi/HcUFlkgg98TkUsmg4X99OlTVSoVbW5uamtrS1NTUzp//ryGh4dTGKU7LBHN9WdGYnnYWASYfBfVd9sj4/jfMFYcEw6X78qBoFarVfX29iZUvre3V62trdrZ2akDQdx5550e0shijYZhNBKls124qFAwaFzAOc1QoIAL7jA4reN8Rufffzy3NfKA80kWOs7i9x2LuKtHi7vc0XnnmujYoxiyxhYjJ/y5kW5EAxDOSYqLP8+dUv7PUr6RVt4fTseBf92gi2s3Kjnns1wul3YImpubtb29nUA8V3o+XleIEe1vBDz5Dq7TyxUq69AFpc+nC+34Pe9h3XotJZzE3d1dbWxsaH5+XgsLC1pfX1exWKyLUPK+0Rivr4E41rgWfK7jffFz3sHnccfii3jjN9lw4jGmcCC9hpDL0jgu6axuEOlkuVwu1Q7AKMeQo9ZQBE9wGDCUmF+ADdYCO6EUWF5fX9fY2JguXbqkGzduaGhoSM3NL04fIwXBd43prxunkur48tmzZ+mEEmSl84NHQyCjcJx4D5E5AGc4xrVaLUVqtLS0pLEcHBwkPiQNiyLTRBHxbNcDAAm8j3dKL/h0d3c3zS/zjSHO4QLO75LSOI6PjxOAHsFS3wBi/bnhB908JZD1D19QkBt571Fi0hmg6XWhsA0AkwFLAHUYI3NHFJwDW8iqlpaWRHeimIh6i9FGDipQowiZA+CDQe+OKX30dwNUulz3lFwHS+Cr9vZ2VavVBGASPUX64cnJSQKAfKMG3iBSAPrjaCFP4X2eKSnVWMGpodB71JMtLS3a29tLEUmPHj1KBjU1lEjNdMcGngKAZm2yTinI7fKCdzr4KZ3VuYDHeFZsrG8c1iw9CGAUjXl0mVR/5LrbWfAtPOBp/y7ffl1Q6etu8LDrrqjD/P+4udvU1KRKpZLAo2vXrmlqakoTExO6ceNGcrpKpZJKpVKSdYAQ0caguQ7P6rPLPwdI+N77zHpnTTgIsb6+nmyzubk5DQ0N6eLFi+rv709RF6OjoyoUCtrZ2UmHhJBatb+/nyJm8R8aRbBEwMFp7LZspHuWbxfp4eP2/xtdC63cJ3qVswt9o+3tUZ/0l3n1iCTpLBraN1JicABzG5103zRwUICfrO+zxsA4s671fkhnMgEa+by5je60j++i+Ya8v9NTaB3AgZ5R5rmPFt8f7f7XkUXR7sO+ifYtumN6elpjY2MaGRlJJxCOjY0lu311dVW7u7sqFotaWlpSqVTS8vJyqnPFeOPmgdPQxx1BGmwR57VG2Ab3u62Lr0E/PHKVUxTfeecdvfHGGzp//rweP36c6kCtra0l+4G5jD63+7hZazUL7/iq25dKhZPqIw3886jUspyFLMHUyNmO74rXAZbgDOzu7qZjvs+dO6dz585pdHQ0AUw4Nh7Z4Is5AiYsPAeYpDPACaHgTOpGPJMcHVg3PNilk1QXrglDUK/h4OAgOfJEMrE7HRc474zgGe+DsekzAiSCPN6PrLlzBJ6FhjMjnR2L6v1yBeUgQ9Z7pbMF57ziP26QeIMGGPNOg0aCl/nEUGNx8n7vB2PwlIMogH2BO/0cZIl0wFAGRPSdlDgfX9TccWc314/09ud5n6R6UDIqNknplIWWlhdHYR4cHGSCwD6vce6lbMEeDUw31OLuX4wSioCog1BOQ8YLj/ipYNxLuu3s7KyWl5e1traWxooTHfkva700mpc41vg9Y3fQtZEBEZ8p/W4U7yZK0pWfG1OMPR69TRQQc4nzfXR0lJ6JM+47zcjYXC6XnGCcSmQi8olnAMpQwwKgZXd3Nx0HffnyZV28eFGTk5Pq7e1N1xHazljjTi1RU/AcdWlI4fOomv7+/kSb3t7eJF889ZqdxWhYezQLf3vaGyAsOgbgg+Y6gX4+e/ZMfX19dWuME2Q4OYa1CMCSy+W0u7urpqamVDPD+dJ3f5uazupCAOJgUNZqZyftARwQ+YEjKZ0VnPaDEIhcc+BNOqtNRLQRPIHu47l+H2kX6KGWlpbkvEH/3d1dSaqjAdFsRHkROec2gadvexQLcgteIYKGsTqIgeMTo3uam5sTUOUOsNcfoW6VA2tESjFWbCRqlBElCK+gW8rlct3Ov29acR2RAvl8Xk1NTSll2o1tePXp06fa2dnR559/rsePHydnGiB4d3c30cTvR/YAVsHP2HHMF/OMHkFmcE/cEESeUccK+UR/PcoFmeZGPvLB62BwL/+zRt2OcPnm64h+uc0ZnbnXtRN+V5rry0ZOkTt80Bg6E4VdLpf14MEDNTU16b333tPFixfV1tam5eXlJGf8pFqeFUHsKBMjWCjVZyA4n/hnjRx0T2GjVgqnGvb09KhYLOrcuXPq6upKp8kNDg5qd3dXpVKp7gQ5fpCXbusBRke7ir7RYsQL9HZ+bcRbjUCkeE/k07iG3NbJavSHv33Txm23OCc+zujwZ/lF0CHajlnjcV6Na9TtarevXS87GJXFd84nLiejzRk/9zH6de53eF/jPegA14kecddorr+IJ7xPjfrpEWbI7qamJvX19amvr0/nz59PwPHExIT6+/s1NTWlYrGocrmsJ0+eaG1tTbOzs5qfn1elUknBGNgW8EoEWJ02/l30X/yaV8naSGfo4ZFY2BsdHR0aHh7WyMiIbt26pQsXLmhoaEg//OEPde/ePX366ad173X9IinZW3Gd+3sbra2vur02sIQh9Sp0kuZMwnf+Gc+KzpG3LEHkz+Szk5OTFI5YrVaTEbKysqKZmRlNTk5qdHQ0FYDDiHPD2IWpGxP+GWPHGGPB+YTxHIQdyGQEcriHQnSS0okAEQn1HdadnR319PSkY3ljikN0bFzYZQkcjO74uQNTUanEZzNuDwt1hRT74ABSFNoeyRAXvP+O/Yrjc4fL73HauGD39zhiz/8osfieKKwjLzRSrK4g/T76gQOHEeu7LL7b4o1nYGyz+w/46g5io77zN2N2kILIL+p/tba2pqg6aBtTZHxduUHs/XVe8b75WsLo9h8UTlSoMd/dx+p9hJbIBByparWainITOsspb6S/xPny9/gYnBZZyijSPco7l0FuoMQ1H+c00v633XwdeESMdAZaku4F7R2olupTSb0mDVEjAAgAAoAWkl5a1254IX9Ii8B4YqeXdcfu2NOnT7WwsKCFhQW99dZbmpqaUj6fT7tLAEzolLj7SN0Zr6dAZATACtEZbkQ6QEb/oQHpVxGsweFF93ByGg4zBjh8TgqB8xr/M2cU+fYDHYh28XoR8B0AAmuT+3km0Uy7u7upz9xHpJSDE0RKAeJ3dnYmedDU9GJ3k75BS5dDpNMhF/iM+WlqalJ/f39dipvbB8wfO4weUUUEGu9yHmejAD6KTkpMe8TYbWlpSaAo0cwe0UMfSN/z+mHIhJjK44AOvOAHLBBp5rRjHmLkDO/04t0AcPAtJxKR6sM8Ocjsz2d97O/vp5M1FxYWtLS0lFJMtre305xQm4U5hPbQM9Zwq9VqL23SEEEXbVrG66Cn6wzfdGKs2CoewQ4vYqfFXW3kEuPne8Bfr7vkDp3rNfrLfLmOz3IyfxcbcjlrI1SqPwSHeYL3XE6gF6rVqv7sz/5Mv/rVr/T06VNdunRJ77//vpqbm/XkyRP96Ec/0sLCgiqVSh2w59GAbIoiY53+7vTz2wEkeAQwGV6Mzh7jcUC1qalJu7u72t/fV6lUUnt7u/78z/88pcq98cYbGh4e1tjYmP74j/9YTU1N6fS5YrGo2dnZBFCxAVAul9MaijrY7TTXT/BzllMd9ZvrVz7j+dA32unRt3IQw2mb1fiOTRR/XrS7aVm2V1ZUUfQ5s+7nPd4PrnFAnWvcXvdoRN/4hN+R2dAC/mgETmaBX5FOWUADz6MPvnnrz3ZwnjHSPMorq09ZNvHrNDYGoEV3d7cGBgY0Pj6eDli5du1a8ov29vY0Pz+v//v//r+1tramnZ0dLS4uplqYMfKsqemsLEP0+6K/hu7AHkA+uKzKwjHQ4w7MHRwc6PDwUIeHh3U2J3w8MDCgmZkZvfvuuzp37pzee+89PXr0SH/6p3+qH/zgB6leF/PIRhubrS5H3W9jDtxP+W20L5UKl+U4OXBAy2IqZ/BGSoR7o4P1RUoS4Y8gPzg40M7Ojra2trSysqLz589rcnJSg4OD6urqqttZc+GfFYXgfYhOoDcHRDCCMQo99JRFzakGTD5oJUU+eT478xjGu7u7yufzqa6I70jQD97NO6MAywJDnDGzEFyf5yg8cV5ccHqtCEl1i9QFnIOM/nxv8Tt3hLL4ib4gjP29KD7ud9SasUYUPwsQ8d/+nujYu3LxOXBQL4IK0JD0xUgfDPUsgc74PcWIPvj8+jz6GL3/GGwc/cquK9dQjDLOgz/LQVXnI39XdA58FycLJPKQZ8Ye741r1PmNlBfmnWNY19fXtbKyosXFRa2traUTIzDKGhkXWXzqn0WQ1a9zgyfOc5Q1ca36/f4+nvd1NZQl8+RF470QMryB8xVpwzXMKWOivgTPdd7CSOYZHl2GA+Gyw8EolxPUDMOJ//zzz7W2tqbx8fGUIseGBQ4mDcCFtK+WlhenP7qBj8FIH2POe3Nzc4o+8VpLPIMIGYwLAAQvxE0hZ8ASNlegKemE0JIf+t3a2ppOtCEaBt2J89XT05NO3yI6GHoCQqETBwYGEn90dHSkdeqAg58cl8vlUhF0wAp3kGq1WjrUQzqrdyCdATdEqHjRaPgTsIP+IZfoj88n88uhGvwcHBzU1QmCppKSjMYgBKDimfAfAMTBwUFylnK5s9Qs19keVetyie9Io/M6IrXaWU0m6IC9RLSXR2w0NTWlNcZpcIwJWUn0GPSGPvBQc3OzBgcH6xwYN9J7enqSzN/Z2UnRofPz89rZ2dHR0VFKET88PFSlUqmLFHLdhZzBwKaWFrQ9ODhINIP/IvjmOghQ1YEF5AJAuQOgrts9ggydE+UQfQMIKxQKqfAsR65DR9YfJ5zxQ4H8aLsANP6+tKhHG9mAfBZ1sDtR3LO9va2WlhbdvXs30WdiYkK12ouaK0TzAeBm6VLnseif0OL1RIV63xvpZ/6Oz8DmcSAfYLVWq2lwcFAbGxu6ePGiuru7lcu9qNOKbKZ8xubmpqrVajoVdX9/P4Hv0b6PLQIs7v9kXe8AlNuc0RdxfYuccfkVaZHV3CbKut6fFa+JY4nzkWW7+T3x81f1M7YsHve/Y39edX0j3zv+H9eLVO9f873PSaO++Tvj86T6jc+4LqM/Fcfo/iC1LtFLg4OD6YS36enpdEooBzUUi0UVi0V9/vnn2tnZ0e7urnZ2dupAY39HtMcbtejjcr3LGfczsp7lvIb+dx8ZX6avr08TExO6cuWKLl++rMHBQa2urmpubk6PHj3S1tZW2ohzPRN9gwj4xjltxFO/ifbaxbu/853v1BFJqheyrxLO6WUZzlWjyY0TFokYv4sNYz6fz2toaEhjY2M6d+6cpqenNTg4qJ6enmQAeEil5+Z7v/mNQOR/V+qS6owM3wHgOwzXfD6vkZGRunz5SCfe5zvZMGRXV5fK5bKKxWLd7kKW05RFv7hAsuaxkeByI8z75wBYa2ur+vr6XhI4/pwsp9n74buB0C/2CUNudHRUHR0d6YQnDLuYYthooXENC9aFbaSr0yEaHtzDTr4f/x3BJb/ewUQfY5aijjTx/tNciEak2g19H6P3saWlRfl8Xt3d3XW70M+ePUvA5traWkotylr//uysz313A95xYMhBv8jXzoPubEQBi7PnRR1953N7ezuBScvLy9rc3ExKC2czzgU0jAo5a958vD43cf359c5zUU5mrZlorPH9hx9+qK+jffvb304GNg5Q5Df43ZU8coOIO8AV/ieFjELNnn6GvEB2Z4G5HvUH+IRziKyhYYCTctTX15dq3HV2dqbjX69cuaLR0dG6GlLU4OHkR5dBnMQFMFMqlbS3t1d3io0DLpIS73IaHTtu0M/rH1HAOO4oAtj4PAAMUGPq+Pg4gQZeOBt6kNrMc4meYYOE+kfM18HBQZIfTU1NdSfteb0t5Iun/lCrB9ClVqulSEloiyEKUAetHXyiCDhRYc3NzSlN7+TkrAYJ4/IoY3hjd3c39ae1tVXr6+uSXoBM9PnZs2fJEPYT4lxOSWc1fojoATx49uzF6bAcPgJ4AFgHSIgxynMBmZFV8Cvzxs4m69Dnj7VH/4m4YYeV6B+AFV+3FMd2EIajwmmk2xEFx5qCB0ulkra2tvT555/ryZMnKpVKCVA6OjpKfML4sNfgQ+aEuWSs8CWRYqw5ZAxrC9CI8RBd5w4AtAKU9MhBSSmqLZfLZepwImF5r29qFAoF3bhxQ7du3dLU1FQ65aqvr69OZx4cHKQ0j4WFBf30pz/VZ599loBHnxvv95dpX2fx7vh/dOL8GqeLO3akgaAfWltbNTIyojfffFM3btzQf/Pf/Dd6/vy57ty5o5/97Geam5vT559/noD1aCs7r3tqjpc/QFbBR/Acn0Xb0fssvZyq5evMx8r/REG0trbq2rVrGh8f17e+9S1dvHhR586dU0vLi9NJ19bWtLKykk7AIotjbW0tga6M0yM6kFG+Ee7yK9qSrlMdXIp15Dwij/e63eZ2ntM//h3nP9Iq2sJZvOXR7v7OODf+LsbtIL/LdObS+xyd/Cx/zGmK7ebXOB/5e9yngo7wEHRxOeC0j5u/zn/wvNvS0c92nuc9zC9y2e0+7KII4jsN4Omenh4VCgVduHBB09PTGh4e1htvvKGenh51d3cnGXj37l0tLy9rdXVV6+vrqb7YF7Xoe0V/Ms6p09tpzrhdFvg1/i5/j3QmP6BNR0eHbt68qevXr+tv/I2/ocuXL+vw8FD/4//4P2p+fl7Ly8va2tpK68nr8DF3WeDeq/jsr9te5xlfOmIpOtaNmgvWLGcoS3D4s7Ouc8ETEdGs51NktFqtant7OwnX8fFxTU1NaWhoSN3d3XXgjhsPvsOVBQg4U/rCZoJ9McWJ3d/f1+bm5kth1pHW7iC4YmkEWjmjRQZw2vo1UdFFIIMW001csUhnRjNKyut6xAXrdImChr4SdeORT1l8QApLR0dHEmgeburXZ9HCHXw3tqOCyqKJ9ykCJbzDFQDC2+ntPMP/ziteRDS+M/bH54++wxP+E9exC1tOeyMViNpPRMjhXMc17GBIpK8LOE9nc2DXDQbG7WHArCk3KDDYo5L3EGIiP6BHBJRWVla0tbWVUt48xTTOs/9+1U6MK2+XGa68fd6zjKDIcxFcaqTMvkg2/6bb/v5+4kM3cHx+3TkmEoF7MDYwVPz4epwInDOMHWSFR0zEEGjpLLrBIzZ8zUtnPOXgLKmQFCInBPvRo0e6ceOGzp8/r0KhkCJFAI98p8mBeI96ICqEiBxkJqCBGzO5XC6lWRAdhKwhgglZ4+AJ39dqtTQ/yEYAJZc9FEQFrCHtj3taWlrU09OTIisxvHlXrfYijY2ULeob4QxDB587gAjAqpaWlgTSxagwQD54iWcCEDqAwJx7jSAASF8z6CuXoUQOAJjt7u6qVjsDDLgPh43orY6OjpSy6PIEOUWRc+a7s7MzOaXwATxMzRSuOT09TQAs68rr9+Aoo0Nx9CQlvuTdyBZPG4efDg4OtLu7Wwd8M3boCKhYq9WSc58FmnuB8EqloqWlpXS6JvWToDWRFfAUGzQ8z9P1vD5VjApyG8nlMff66YvefwBEd9qYb8btPOR85AAS67W3t1cdHR3q6+vT6OioJiYmVCgUNDU1lQ4HACQHqGJdkzo6ODiYaus8fPgw9c2jM79uuf9VNtZKtLe9YQ9IZ/U43fauVCqam5vT06dP606Mam1t1cWLF3VwcKCtrS1tbW3VyeYIlLgei/qMPrn9n9Vf9xWy5si/y5rHaCMvLCxoY2NDq6urGhwcVKFQ0OTkpPr6+jQ2NqbJyUmdP39eV65cUbVaTalypVIpOejUdnIfJtoTvp64JtorbsOhHxiHRxRHurmP08hZjdf6vADmvS7PZ70j+o38/UXPbPSsRj5C1jtiHxzk4Rq3ifgs2t1Zz/FxRLDKn+8gVByL0xpZw/PdX2GOfQ0it9GHcQ5JER8ZGdHIyIiGhoY0Pj6eond43/Lysg4ODlKKZ7Va1erqqqrVakobdZ8xa5xxXI3mhO+z7H73NWmxBhV+H819X68Hh087MzOjiYkJfe9731OhUFBfX5/+43/8j1pcXNSDBw+0tbWl7e3tuoh11p/PbeSD3wU98NrAEovfBWB0TqNTE4WJlB3Z4JPpBIpAS7wmi3hx4XhNgkqloq2tLc3Pz2tsbCwVABsdHVU+n69zYok4iQ4wz43jxzFyg8jBCUeFWajsunq/3fHnc4yO+CxPAXAlEHd64mcuyP06lEIjB9WVio/VG44dLe5EZAEffBeVq9eziLsFTh92tb34ZgwV9HdEXvU0lIj+O42i0Zw1HkKsvZ4Jc+NKF/6IQsx3b3i+A0HQPgJE9MdBqzi/rizcyOY5RC/k83m1traqUqmkIvFOW9YIO/ZZ4dX8+G5YrJHk/YV2DgpFY4r5cWM68icOAw4Un9dqL6I5OK53bm4uHeNbrVZTlEOWoqYPTqso2LOAdOcN/zzOl8s2+hrnnObzxxqJ8tbp9XW0WOTRdwdrtZp6e3tTiD586GMCnGlubtb+/r5yuVzdSWPt7e11UU0OeCCXiF7y07WI3PB+PX/+POW90xd4nH57+lBMBwVgmp6eTgW+BwcHNTg4mIokk+9PShU1c4iqRQbB8y4bSH3zCAvGQT2jg4ODlNbhdX/gaUAsGuscUKapqSkBSYBi6DqOgC+VSilqhLnAmERmet0gB48AwtxQZfwnJy9Oq/QNCoATaiR0dXWlOYPfHQzjOdJZPTg2YOgX9CUFDxnN3EtK0WDQmVSUpqYX9ZTgFenFWqOI++HhYaozVCqVVK1W02lqAFXIB9LjAOybmppSLaxqtZrGAWBDaluhUEgRCR715EW3Dw8PVavVUtQL/MYcOhiBwe96Bhp7rTAALGwQB2Exltl5xdnzaxhruVxWpVLRvXv3tLi4qJ2dHe3t7aUf+NRlcLQFAXyQAzzf9SprNUYdMXbkA2sKngIcZf0DWsYNQZf/0elrampKtcL6+/tTCsfFixc1MTGhsbGxVO7Aa2q5syC9iFDq6upKvLKzs6Of/exnunfvnpaWlnT//v0UxfcqW/j3tUV9mfW9pEw9yue12ouo8WKxqJOTE3322Wd6+vSpzp07p6mpKfX09GhmZka5XC5FyMV0ZJ7jG8uN+gG//zrzkOXcRp0er9/Z2ZEkFYvFVKrg4sWLGh8fT1GZZGwcHh5qcHBQnZ2d6YSsjY2Nuqhij75wvnen3cfJZ27HYeP56YjRxsMucpve5WOkfXy365BoH72KV16X9q/TXuee1+lLHG+09RrdkyUfGz3nVfzodjqtEX3d9/J5cV8LewydLCltcKEn0MuFQkH5fD6VqRkdHdX4+Hji2e3tbVUqFa2urmpra0urq6va3NzU/v6+KpVKsscAs7B5fMxftBYb0c8/d1q7nIGH+ckK5og6A71C+tvMzIwuXryoa9euSZL29vb02Wef6cGDB9rY2FC1Wk0ZIT4v7stn8Uzs99fRXjsV7rvf/W6mExyVv7cIFLiiyPo/tqhYIgEbMVAUSO7oweC9vb0aGBjQyMhIqi4/Njam/v7+FE4unTmyhH03ctripCM43aGKDmKW05/lWOJouOGdRUN/tgMg0ZnNcoojmBVpGYGICBj5fL1qwWYZQ77TwW8/Ya63tzft6vt9EUjz0GWcMukMOeb+uKNKUTXoRNFRFK/zkY/Zd0SdXl6kDYOc9+HIYRg7oNCIZvHvCCj5HDA+f0bsr9PAozM4cRBwbHd3NwFDKIjOzk719fWl46grlUpKn/G5dCfG61lEwM/5yIV0jGByPvVxuZECbXG0crkX0Un7+/sqFotaXl7W4uKi1tfX0y55lkHpisKNyyirGq09ro/z0Gh9+HMjQBeVelQs0fD1/z/++OOXeOq30f7BP/gHqf4W9AcQcEfa01tc7mEoUB8IoNDruOHERnDWozmRnaRoQVOALwc/AABc9rMTBbAKYPLs2bMECNVqL8CCQqGgkZGRdELJO++8o5GRkRRhIr1YGzjR8CYAmKcNER0BIOIRSfTboyVcvrmcpfaSpBShIp0BS6x9xnJ0dFRnAAJWkUrG/KAL3TEmvYzva7WzaCEvXowhSIpj1K8O8sA/OOsxpYrUJQqJ0zx6h3si+AgPMX/MEWASQAf3Ub/KI13QU16rhSgT5BE1uNAn0IfIT2jm6545IC2MKLmo5wDI4NNcLpfAMQffmQN+x5MRAXRc7vFMaMBmg9s1rhOZa+R+rfaiBl+pVNLKyorm5uZSLSVqB1LQlAKkyAjWL1FirFs+43+3H54/f54ivqgn5XTlb0/VhPbsKAPMof+9BIHbPm7fMYes+/HxcU1PT2tycjJFkPT09EhSsmmIFEG2jY6OamRkRH19fTo9PdXq6qqam1/UqJKkH/7wh/pX/+pf6cmTJ2mHHp49PDx8Kark12m/K6lw/lkjAIG59ALsgOQup7yOWWdnpyYnJ/XBBx/oj//4j3Xp0iXlcjl99tln+su//Et9+umnKpfLCQgnyg8ZAn/zfPRI3OCLNrpUvxkUgSu3EbKAHKnen4HvODSF9GCPkGttbdXw8LAKhYJu3rypwcFBjY6O6vLly+rp6Ul10qrVqhYWFrSzs6PZ2dl08u3m5mbaCEGWuY0RQR76zvcRTHeZkOUQu9PsNm70LxvxS6PvsmwtX7/Rh8kCt3wcWZunWXMVbdRGfXE7MvKD0yHyDf1wfeAb7/Ee7we86sAfz0Q+ut2N/UO6PBH92ExEj6P72GiSlKI0kW0XL17U0NBQHYjU1dWlvb097e/va21tTRsbG7p7924CVba2tlLNSvqJne9ryu2h6Bs18mez6BPnlndKqkv3k5TS0z1tn02w09PTFHlLsAUHvkxOTurv/J2/o29961uanJzU48ePdffu3SSHqBFFP1jzbHo5n2JTOX9GfzSCxH/d9jq65ktFLNGi48fLGoEKPqA4abS4oLzFZ0dHywVWBB/cAPGQPSKYtre3tb6+rsXFxWQYEJJHcU8UCkrFF48j9tLZkdA41I7uu1Hm/aLPnj8JTbKEZSOaOL3dcYqCyeehEZiUJRQjKOG70Fk7RllgUpznKLx5lke1ROApghN873U7POXFHQp/r/NDVPjRUKDPkY4+ZtYEKQsOBDhd406n35slBH2XNCp0vy4qRZ/7LOPMhQ3FbGu1WjoxBVpKSqlJRPbxWX9/f0oRcUeRefI5xsGPBoXzYwSmfGzOsygYnDCPcsK5IEJpaWlJq6urWl5eTjvlRFFEekW6x/lvNEfwrd/j88a1rhD9Ny0CvI0U5Kv+hp++rvbf/Xf/XToKeWlpSSsrK9rY2FC5XNb+/n46sh3H1Z1FSclY4Ts/ectBHxS2yxBAF66NugeeBih1GYlB7LIdg8UddgxtwA0c8+PjY21tbWlpaUlzc3M6d+5cOjIWkCmfz6eICYwOP1reDXHWYHd3dx1IQJoUoApjy+VydUApgEQud5Y+iEwFdCfakygvnu8bJPSpvb1dXV1dib+ZR/pH1BOGTmdnZ0ot8UiWWq2m7e3tupRI+nB8fJyiX3K5XDLUqB2FMcrznz9/rr29PeVyuTrDy0EtUr681ppHjXmdI6KAmAOXXTiZRNrhdPX19aX74Cn4AdBJOquvRaQTYJqn36HHeD9AP8AZEVjMvd8DTxweHqbne6F3LypOxBIAokdsAvo1NZ2dmIe8BYThvegC1hXRScvLy5qdndXq6moqqvr06dOUWoeOgXdZZ8hR6azOWbRV3FZw24J1H+3EqM/pv4OeyBjmi/6gg1zntbW1qa+vT0NDQ7pw4UJKOyLFDR54+vSp1tfX9fDhwyQHS6WStre3dXBwkKKaR0dHdevWLX3jG9/QlStX1NzcrO3tbZ2evoj+u3v3rh48eJDSlvr6+vT+++/r8PBQt2/ffq36Ir+rLdrA8e8sIMF1pAOHWQ44nx0eHmpra0t37tzR0NCQqtWqbty4ocHBQb3//vtqa2vT+vp6Kh4POOn2mzt1rE/e55vCWT5Oo/Fl2fGvsjPoB2mb7o+wbvzkx1rtBfjU39+v9fX1lJaJ7TQ8PKz+/n4NDQ1pe3s7pRoBsJOiinz0Ayg8FdedWk+b8jFCp6x5hY7RBnsdkKBRe93vs36/CsDKenYjO4//G/m93PuqPr3qvgj4+fPcdqV5sIPzsvO0+9c8B/2OjI1ja25uTrVXOzo61N/fn050KxQK6unp0cjISEoBJ8368PBQOzs7qlQq6cCclZWVBNoAnLPmfd3FPsS5yJrDRn5ulENZ/sDJyUk6CMKj2X29uh8jvdAX3d3dKhQKGhgY0Pnz5zU2NqYLFy7o4OBADx8+1I9+9CPNzc1pdnY2nQ5MH3K5XB1mkMUPcZxZ8/Pbbq8NLHV1db3k1GO8e7qYM3mWsPT/sxxivo/IfXTY+M4bz4yLmmsdXIBJnj17pkqloo2NDa2trWloaEgTExOanJzUyMhIOkkOJwaj3PP6neld0fCeLIPIDXcHHmL/+dzp7kLcwRIXBFL9SVyR0XwuInod75XqU3R8DnlmVKp85gvuVc6wO9xe4CyCS06zKBQwsHFUWZTwZ4wewuEBgZfOIopiXadosMbn+JxHdNgdqvisCP414uEICnlzOmAAR+OL9QMv+b04ZThYTU1nheW8RonPN2PE6CCc2uslRTr5iUe+rhmP08lTW5x3iJBw4U7o9cnJi3okhNAuLy+n+kmVSiWtd3donE4OyNLiuojyLa7jKJuyeD4qwawaBPydJSO9D24osCtChMfX1SYnJzU9PV2300lOfLFY1NzcnNbX17W8vJx2Salfwloi4gme5DvWsKS6QuwY06S1sI6JdOI+5p66NpISyOPrD7kBKMP6Qd4jT6Szo3mLxaIkqbOzU7u7u1pdXdW9e/c0NjamN954Q+fPn9fg4KC6u7vT6aTQBufAo2RIc2LHHeAHoAP+9RQiwCvWrOsmB2BPT09TKhaf8/7T07OaNg5UNTU11QESw8PDdaAGUWYAI6RtAQDBswBqFFtmPqh3yDM6OjrU3d390hwRUeR8zt9EgSHHarVaApM8fbKpqSk5TblcLqUTenpiLpdLfaEPyI+uri719PSkqClOvINv4UPA9HK5rFwul67zWjykGgLeQ2uPrmGenEcdtHJd5xGY8ArR1q2trWms8Co87GnEpLSQRkefAWRrtVpaU8+fP0+OwePHj1Pawt7eXiq0fnh4qP39/QSiwkNZtgmp9KxD5gy57Ia2O6TQixRKl+vMpYPOrmtcp/jcwJv5fF6FQkHDw8O6cOGC3njjDZ07d07j4+MJcCuVSulkO46BX11dTRFae3t7aRfb52txcVFPnjzRvXv39Md//Me6fv16ikRpb29Pdijpe9/61rf0T//pP9Xdu3d19+7dr8Vx+Kqa67jYshxGqd5OwH7CPvbNXOYFv2VnZyedOPjw4UP19vZqYmJCN27c0NjYmObn5/Xnf/7nCQClEL3boC53PfLV16vr7Di+aEdmjTHa7Fljp2/O09iMuVwunSK4traWnjE8PKx8Pq+JiQlNTU2lGl+kbQIarayspNO17t27l2oy7e7uqlKpJMAaYJT+AK4hA9HZbqPEcbnTHjd33c/J8mPixmOklf/dyNGO93/RWsr6PgvAaHRfVj+z6NGoH1m84fe6H+XPib4cvBrTfWOqF3Lq5OTs9Fk+Q5djew4ODmpmZkbj4+O6evWq+vr6NDAwkPznXO7FabvlcllPnjxJdb+ob1oqldLz3P/h+fTR11iko/ua0ed8nZZlo/M3KeToRewEygogH9xPbW1t1cDAgC5evKgLFy7ou9/9bkoD/Oijj/T555/r//w//89UdsRtYF8/kups1Cz/N/LCq/7/TbfXBpb+4A/+QOVyOe06s9vmhmQUvNExpvn/OGOROHHxREbjmvhMX1RZC5aJ4TMYlXC7SqWiYrGo1dVVjYyMpPxPTpLD+MJJQXm5QeepO1F5uNMdmcgXK5/hSDhdaDEiIjrhPm7udbBGUp1Tm6UQ/XneX58Hny/GnYWWR6c7Cj0fB6CGRw94DZKsnUz/zPmK+fEoBe5xpSwphcEDYLjhynz4O30MLHyvmeCCIEvIO9gYlQY87yl/7jD4/Q4o8Q5/P3SI8+Y7fpLqTn7C4coK+fb17uH4XINRzrMcPHIe8F3meA39QxGy9mIqxsnJi2O2t7e3tbS0pPX19eTcVKvVuigEnw8a9HH6xrUQP488Hde6z2OWcRO/d0WY9X/sK4qtq6tL3d3d6u/vV19fn4aHhzU8PJwc2K+j/S//y/+ifD6v/v7+JDsHBgZ07tw5Xb16VR988EHaDV1fX9eDBw9SmiInDVJgGsfBc/nj7pXX0HE6+ZqAV3GEieBAh0lK4A3vOD09rSviC68CtvJsj7phZ5cafQAA5XJZDx480NjYmC5duqTx8fG6OSKVgZPkmpubU3SQpwM5OOLGNdErGIxcB69Ai6OjowQW8FxABHYT0YcuO9BDfjgCtYWIzmTM9AVAj74jy4mkwjlid5L+kxKEPPX5PT09O/UJJwZ54CAQc+gRb/zPu1z3s1OIXGFMDvJAK4CPo6OjVHMpnogDAEXEEbbB/v5+AsYwtnd3d9Xc3JwKpAO+ALzBd4Bgvb29demSyEbXlZ7Kw31NTU0pYoh5pSA9NZ3Qf4BZgG2sN/pM1HexWEyHIKyvr6dINL53QAndKJ1FDEtn0fBuC7EG4AHeS3/cpnJ7yWWF60hPj2QsRItJ0uHhYZ2+Z6e5p6dH586d0+XLl3X16lXNzMxoYGBA3d3devbsmba2tjQ3N6f5+Xmtra1pa2srpfsBcDFu+gxfefpgsVjUwcGB8vm8enp6dP78+ZRe+vbbb2t9fV2zs7MqFAr6oz/6I129elUPHz78vQaVaG77xRZBGBrzFzcvfQM21q9iLS0sLKhYLOrp06e6evWq3n77bZ0/f17f+MY3NDg4qEePHml2dlZ3797V7u6udnd362r2ES2LYymp7j3Om9FGjWOL/srrOMLIEewYz6jge36jQ1tbW1Paablc1uzsrDo6OhLYNDY2psHBwRSJ19/fr7GxMd26dUsnJycJqNrZ2dHKyoqq1arW19dTKQQ2R5D5AOTwela6ZvTjGoEB0Tbkx8HmrJblL7r96fZYnLcvatHHzHpW1jga9TH21f1F/+19b2Sv0nwTgnsAs9EJ0llt0si37hu2t7erUCiou7tbHR0diUcoGp/P5zU8PJx0u6QkH9nYXVhYSODk/v5+3UnTvuEbxxjHxjiINsZuivR9HbkS5+FV89/a2qrR0dG0ic7GnNfjIyU7n88nG+/WrVu6fv26Ll++rFKppLm5OX344Yd68uSJ1tbWVCwWky5kI5GNH+nlA4oYPy0rMISxfBme/irbawNLf/Inf5Lyw6lWvrm5mZBGCuB51IKkOqGSBVT47yyHne+dSfy7rL8bgQ3+rgh8wJxHR0eqVqva2trS8vKy5ubm0kkek5OTGhgYUH9/f0JhWZCxOCbGFf3xPji4E4UEf7tR5PdEx1w62/lzYzlGQdHiczHEokCTzuosuEEW383zfQcwOu4+Lp/T+Jvr3Fjw+fPnuhBy5YVh7s6Apyc4qOZpEo6Ue5QTNKNPPm/02w3byHce9eQ097FE/oQOcSfKdzrdeIp8EefBlVJUPPQXAe9OhDs17txGsIznu3HltHFH3d/tfY505XkY36SxuHzY399XuVxOO8Orq6va2NhQpVJJR4R7iDjvcnDC6Ut/fD4xzqKRkGUERoEfDUZfB24cOZjkfOW55M3NLwoP5/N5DQ4Oanh4WOPj4xobG1OhUEiRMKQROa1/2+3P//zPU5RNe3u7uru7U8h9X1+fJicnNTExoZGREV27dk23bt3S8fFxijR78uSJ7t+/r6WlJS0vL79UZ0U6SzX26B0HLnBMiRhxkClL/pKiRJoUtHdQQDo7PYu5cyPKC/UDOOzs7Ki5uVmFQkFLS0vq7OzUp59+Wlfse2RkJD2HGn+1Wi094/T0tC7VyvvOWNgh5nMMNa9lRD+pCSCd6Y6nT5/q4OAgyUCvJ1WrnUWn0E/kGqByLpdTpVLR6elpKipOX32nUzrTK0SWAaLR72KxmNY+DiRpZ+3t7ers7EwRx8fHZ0d8e/ou7wNAdJoBRBNRA1gDYOJp1NRCot8ATtTjAQg4PT1NxbcBfrw4NHOE7MG45/kAUw72ERFA/Z9cLpcAIIBDfrzmHeN3R7i9vT1FUOVyuRTdyA/v4Voi11gTAGaSVCqVUrrn7OysyuVyksdE3pFuDB2xMzx6DL5x+cy70C3Mh4MGyHT4i789+k06k6GulzxKymW/pxdyatiNGzd07do13bhxQ6Ojo4lvnjx5ovn5+bo031KplGjrJyo6kCadnZzrKbbQ4ujoSA8ePNDNmzd14cKF1K+ZmRn903/6T1Uul9OpX8ViUQsLC3XHx/+/ubkuhTc8usL1Z7TP4mf4KQ8fPkzzDqAyMzOTdBelMpqbm9MGVbTjoy38RWPIcv5oWf5Q/D/Ll4nPzroO2Xp6eprSkJqamtJJg5ubmwlcOj4+ThF6/f39CeDs6elJ/s/e3p5GRkZULBZTxgc14Tx6Az/I/aNGY49AgI/P7TZ+vwpUakTTLLst9if6ofH6RnP2Rf7p6/QxzumrwBHueVU0mNu67m9k+Zq+hgAqAXC6urrU39+ffF/qEVNbkmLxzDU2OIW3AVT29/dTzc0IOGatpbhm3C+MNnOj+WlEv0b3v4rOMdLLeTKXe7EhVSgUNDo6qkuXLqV06aGhIbW3t2tzc1Nzc3P67LPPtLa2pkqlUqcLsoI13IfKkjmRbxthIlljeh3+/HXaaxfv/sEPfqDe3t60i0qIc7lc1tbWVjo2llOWiHTw0P7oXEeQJBIGokUBE9FbvzdzkIGAEVSKzjBMhDOHQKXIIk4RRYxx7qV6RN1TBD1igpblkPu7fVxu+PlicOcoMlSWwPJoHa7za6Jzm7WwHZCIAInn4Mb5cHAmzp0bef4+FBECLipNvw4UnGs7Ozvr3ukAGX3FAfOQTozfrCJxsd+xORjFbwcxnI4u4P1+F/pOlywByo/zi3/n74vz7e/2fjuY51EAOIRZQFpUEu4IwA9ZvO/988gk+sEc0Kfj4+MUpo1Rv76+nuQO6S0OIPpagL4804V1zG32Zzh9I39n7SZl/c9c+i4M17hyZ9zUtOrv709yZ2xsTKOjo+rr61M+n08OFakWpVJJOzs72t7e1r/8l/9SX0d7991362jDupJUd3BCoVDQ0NCQzp8/r8uXL2tyclLd3d16+vSpDg8Ptbq6qsePH+vJkyd1NUo8zN4Vu3SWEuO7tDhzXOfFpSUl596jfain5E4MTi9A58nJSarF4VGFACIe4UN0Tnd3dzoxrLOzU9PT07p8+bKmp6fTiVEU2gb0BgCnP54a2NzcnHbrPNqSqBcHCeDx5ubmlGKGjnaQk2uZC0kJ2EFmeuFpxsocUBwWcMnT4Kj55Acz8GwiTWJaJPdhd1BcHFCLewC+mEMKHMdNH0ASHFNkzOnpaV2KHmN32U0fj4+PU3kAB/49jcv5An6El/b29lKUEnznJ86dnp7WFUP3iDyiq+BhgCmiZOirp43Cl/Cun46Xy+XqQFXWLfbPs2fPtL29rcXFRW1sbGhlZUXr6+sJvId2GMmkHOOcsHbgK9+Y8BQY17UePeR8yVqlf6x/+FxSHd25lvlnfpznocnIyIguXLhQF8XS2tqq3d3dFFk5Nzenx48fa3t7OwEU8Ddz5qA278BpyOXOAEvmBPAWgOMf/+N/rD/5kz9Rf39/qqcGL0CLn/70p/of/of/Qbdv3/5KnIOvq3h3jJTIalEWECEA8Aog6DYH1/rc00i55STAWq2m73//+7p586b+8T/+x0keffLJJ9rY2NCTJ0/0+PHjZGv4mnaedR3kNkGWDUn/3FZoBFS5/cB4+vv71dTUlDbDvQC/20z+PNYHOgJ5Ci2RD0NDQ+rq6lJfX18qPn/u3DlNTExoenpa09PT6uzsVGtra0pxX1xcTPbH48ePVSwW0yE2lCdAr7Pm3deKm3suV30M3Msaiz6E0wuaOq3ju10euR3Bu6OvGN9F332zkLUdN+sbAVJZfzsoRL9i37CZo0/H/V77kXuQf7EfyGrme2xsTCMjI8lGo04XJ6gXCoWUOkkB+Lm5uVR6Ynl5WUdHRzo4OEhz6nxJ1A+R6U1NTcrn80kn0beseXC6RF+kEV0btchfkdbRvz45OUmbD9hT2IAdHR26efOmLl26pLfeeks3btxIAPXDhw/16NEj/eAHP1CxWNTW1lbS4QSptLe3q1QqJbnG3DqQhW9KX91neRUPRfn6Kh/2i9rr3PPaEUv/2//2v6m/v1/Dw8MaGRnR0NCQBgcHNTIyorGxMd24cUMHBwfa3t5OKOXW1lbKzfWjlp0Z+B2dfncGGzlh/J+F1Pn3/hOvccHjz/HQtoODA1WrVW1ubqq3tzfRYGxsTOPj4+rv709HyHrINUa1dHYyiys+TwOS6sMeXbD6IuK5HgnjOzcYKB5eHoVcFOJ+L9f4HDjQENFvF9YYae64O2PTVxaD10KKzjjvjqHMKHRXCHHOXJj66U0AE9IZUEV/4Ulf0IwR+kaAIBowTh8HWugvz/O59XnM4tloiLiDGPk+RmI4L52entalp3G9P9PfQd8jKByfHWkObX2+GKfzOY4XBrcDp/4/9GeXbWNjQ8vLy1pfX08Foff29urS8XxeIrDnfAvd6Tf/u0LzsfrcRMPC73X+5d74HO8fY6XoOydpjI+Pa2pqKp021tnZmYzBg4MDPXnyRBsbGyoWi1pfX1epVEqpyk+fPv3agCVoyvgAL3K5XDI2tra2VKvVUh0dxgt4dvnyZZ0/fz5FM62urur27du6d++e5ubmUsrc8fFxqvnCOmV9ua6BV2NUg8tOl9U4fcg3dw54DmsDo8BPLqEf8DDOJAAgO3yHh4eanZ2tO5p8ZmZGw8PDaQeQ6CH6dnh4qN3d3broCyL63IBEJmOs4TDlcrkULcSaAWwghQl6sG69hhpRFgcHB3WpqZyAB+8DpDgg3dzcXOcss1EFnXO5XEoJY10CQGDIQk+P+AEUYVy12ovaVTj7GLPQBEedUwsd/CTiint4t8sTTzuhT64TGCtrO5fL1dV4q9VqCbzkNCpAN2jnKY2u/z1qjmtIp+M+QEZ3uCUpn8+ru7s7AZQegXZ6eqqenp6UGri/v69Hjx6lVNXt7e1UsJ0IGwA4B7/gJ0kpdc1PWYM/AK2is4eu8VQMAD2XyfApvIPOB2iMjqKn1sEHXV1dmpmZ0c2bN/XWW2/p+vXrGhkZ0dHRkTY3N/Xo0SPdvn1bc3NzKX2qXC4nmsVULJdDXnOHyEn4gb65DcjawzGNaZvwUalU0i9+8QstLy/X6Zbfx+b6MKtl+QCsM9efboNxX4y4B3hGHsIvra2tmp2dTQA9IApRGfl8Xn19fakQe7VaVblcTpvm3tcsMKSR/xE/y7I33I7wxoEF6FmXHQ40uO/g0ejoOvrsdeW8HiKb59vb25qbm0t1xkj38SPk+/v7NTg4qPHx8RQBi67a2dnRwcFB+o0dgC7FZvE+O+Ds/OK+SUwxjSCl235Z/p//H/2fLLpnvaNRa3SN29rxel8P0ZblegdbTk9P63QTcs71rx9aQfQZ9kd7e7v6+/vV09OTwKOOjo604YMOQdesrKykyE3S2jY3N1M20+7ubgo4cV/FATdsGeQvDR2VFUDgNpiP1X3TLNpm0ZjPs3yBrLmKvp9H/XZ3d2t0dFTnz5/X6Oio3n777RTFvLq6qr29Pd27dy/5K+vr6ykVHjogR9z+hLfRWb5BBNgEv0TwM4uns8b1qu//uu21gaV79+4lwYzzQz2PsbGxVNdjZmZGFy9e1PPnz1NKGfVOCBludMy39Oo81Ebf83kUHFHARBBJqk97ie/hOgy3g4ODFKG1uLiogYGBBDJNTExocHBQvb296u7uriuUWqvV0i4L78MgjFEdDuDQLxaP3+vRHRHwcGM20s//joZwljKMzOv3+LX+vfcngjC8i/9j2lsEi6LQ8P44gOFHd3OtnyTkxicLldMxHMRwGjkA5ONxWkfB705UBB3YiY9gjvOcC0voE691h4v7nLeyQBQcbRfsCCd/lvOjA0PQw/nTHW3e4f2g/1403e/FGZXOdkx85+fw8DCFo6+trWlzczNFJ1EINRbj9nXi/cmSIc5nca1EudTIWHQedT5xgCNr/WHQtre3q7e3V4ODg2k38Ny5cxoeHq47bWt3d1dLS0va3NzU6uqqisWiisViKkaKsxfBv6+jeXQFsk86A5KZFwz858+fpxpERHGMjY1pZmZGV69eTcfU/pf/5X+pP/qjP9L6+rru3r2re/fu6cmTJ9rc3FSlUkkAkxfvpRi0G6Ksd3gNoxugyyNLWAM8Q6o/IZXrSZNwQMnluOfOE5kCqNDe3p7AtkePHqmvr09Xr17V9evXU+ojqU4nJyfJKOT57JaRLkcNIqKeWHsADg5+A3jlcrm6monedxxc5hNwib+lF0DPzs5OAqMGBwfV1NSUnAdokMvlEl9joAKYMh/UAnG6sdve1taWaNjR0ZGAKdL7POLJUyj9JDd25unfwcFBAjrQq55m5tcDoLix54AmjQgAjEBALUkJQGZdE70FrwH45XK5FFHkEbVE2DiQjzzFQKU+EOCYy539/f0U6SQpRRYcHx9rb28vHWTCabk7OztpDeBgAD4x9y5HPZXQARIHWQC84K9oY/BcB1agH2sY2rKWkDUulzs6OtIpbrVaTTs7O3r27Jl6e3t16dIl3bp1Sx988IFu3Lih9vZ2LS8v6+OPP9Ynn3yiBw8eaH19PYEIrk9d/vM7puY46MV46CO8BCgAf3d2dqq/vz/Zi25nnJ6eand3Vx9++KH+03/6T9re3k78/fsMLnlrNI5GfoFvAEr1tTjdPoIPORHRa7q1t7drcXFRq6urWllZ0dtvv60333xT3//+91NmAoW+m5qatL6+nnjJ7Qv6E8fhtkP8HF3YaMxZIEetVksgmJ9s6ePmPuS2A+wO5gIMeRH/vb29FF1UrVbV3t6ulZWVJDO6urrU2dmZsjiGhoZ09erVBDr19fXVyem9vT1tb28n2VIul1O9Jt6zsbGRQGtPbf8isMXH6rafXxtttVe113HKs1ojAMO/a+SHZY2t0bOd55Ht6Hg2FrzmFvIYOegA0sDAgPL5vKanpzU4OKhCoaC+vr6k6/Cnnj17lmpqra2tqVQq6f79+9re3laxWNT+/n6dP+B2CanjDvyTbu3p7nFjOm5mO03dr8IHdIC3EX1jc7nxqrnOwgYYX29vry5cuKAPPvggRSphyz148EDz8/P6wQ9+kA44KhaLadOJecR2lM6iCT04w/vJPREj+OuCoF91e+1UuA8++ODFDQYCEA5Pqtjw8HCqGTE8PJyOXj0+Pla1WtXa2lo6qYmjBXEOYa5GCytLwDpAFB07/x0BJ1/oERho9Gy/D6ag6CWOIRFcgGy9vb0JIY4CzlFcFICjkK6sorPrDg4L1ZkQ4dNI2fm1vqPj1/B3BLiyHG5apJc3fw5zGYEX/9tBpGjI+Tsw0Dh5BmPNlSyOGE6HRxJFRzM6hF+G3xwYy6INY/SxxebPjOlt8ZoozOmD99H74sCQVH8Sh/OZCyQX7r7b6wBZVODQHXp6ZEUE1TxqTVIqisdOCIASBQAdlHYjIoI8Tou4buKcRP6PPOrXO43iTkF8RvzO12tPT4+GhoY0NTWlK1euaGZmRmNjY2mnn7DytbW19AMwT6SOy0znPfr54YcfvsRfv4323nvvpf54gUXvJ0aG108hjQee6ezsVG9vr3p7ezUzM6M333xTV69e1djYmPr6+lStVvXw4UN9+OGHun37tra3t9OpNTjZ0MPTZrIcD0AJonZw9PgesKyp6SztwiNDKFxNlKqPE+cx1lZBHjFWjPy+vr66nfJz585pZmYm6Zqenp4EuHj9CtcpudxZ4X1SgongiQCup/jlcrmUPujy+eTkJIE4+/v7CYDBYHLdEkE95Bg7p74xAEAFzXCWqCdWrVa1vb2tWq2WaEQUEcYy80UEC5FTFNfs7e2t21RABhFFwnrn9DrpLFXKgRGXFw6uSWfgCKCP19vyupP0r6WlJfEY8oIURk9dhJ7oKuarr69PhUKhDjQFUKRf1GXCaQQ8fPr0qXp6eiQpHVaytbWlhYUFbW1tJWcBAIk+kGpOfzwthbVGvSuPYOru7k4OCvzkBeSZA+edmF7KnLCWMM6ReTF9oK2tTd3d3clR4nMiK86fP6/3339fMzMz6uzsTGD1hx9+mEAGIiiYd4+g5XPfOOC3p8Dxv2/ocB/rliizWq2my5cv61/8i3+hv/k3/2aSiWxSPn36VD//+c/1p3/6p/rwww9TCp2/+9dtX1cqXJae/DL34aAiW+Ef+A5+ZZ4A+txGyOXqC8lzIMYbb7yhyclJvf3227p69aqGh4f17NmzFLn06aefamNjQwsLCzo6OkrgdrTtHHCMUXQOPPp1WX3kuS7DkWWnp6dJf8KryGip3p5024Fn+Ca1v8c3F9AHfj+6ulAopLIhpE4BVAwODmp0dFRdXV2plh0yAvnIqb2UMyiXy9re3tbBwYEqlUrabEAukf3im/PIoghIZAE60d6N/qf7Ud6ijek2HfLQI4ga8XRWn7LsaLen3e9GL3GIC2nn2EuAR0SWUXh7cHAwzTXrBdqScbS3t6fNzc0UoVoul9MhDICyniYeeR5+ghaeleCbdVzHPR6Z61Hj0CbL/8jykRqBLP4b+vn3zgMRF2COu7u7NTAwoIGBAX3rW9/S5OSkbt68maJTP/3001T4f35+PkV2QWvWYUdHR92hJegrfBv0YnNzc130LTYiJ8LWarWUxh7r7cV14A3ezPJBv6hlPS+2145YgnloMAi7buvr6yk0LJ/Pa2hoSKOjo5qcnNS5c+c0ODiY8g5LpVJS3gsLC+n0pugwRaeZQTlz8Fkjx9gJ0cjhc+csC4SKoIYjrIeHh8kBxJCB8Siyy66Hh9hjHLlQQjGw6+j9cAOfsbHQPErHw+F9MSMAndFcOTmYw3z7vHsUjl8bGTMLcMkS0D63Ljjj3MX5cGVIigI55q48/V4WXAyxxCmD/r5T7M9xhyI2+s7z6MPrAGNZoFUjAC2LHtExznqGRyf47o4rYHe2/bnMuacqQANfow7OeaQe/Y398fxkSSmtZnt7O9XwKBaLCSjY399PsiFrXTvg6WOMxkXkJadf1jOdz93BiXzq/Bt5QzpLu+TkjMnJSV25ckUXLlxIhQ+fPXumnZ2dlOpH/aitra2X6kY53X2s7px9nY3QacYeaV6r1eqOS8aZ99021vXBwYFWVla0sLCgjz76SENDQ7p27VoqcHvjxg1dv35d29vb+tWvfqWf//zn+vzzz9PRtbQYtRSju/j9/Pnz5JC7jIZvXZ7GqCcMZQcd+J6jZKWzXXWP2AWgAbjZ3NxMtUCePHmijo4ODQwMaGJiIqVqDAwM1DlWGGKANwAY9D2fz2t3dzetfU/J4nQwL3wMSEWUMuAFhqWD8MiPp0+fJgDq9PQ0GbyAJh5BhQPkoAN84VEFsVYSoBXGLmAs4y6Xy6l/nZ2dKU2W9cv8uv6jv36SF7LPU3SZV4/iAiRgN79WqyUQhmO4T05OUoSiR/sAMAKAUV+LZ9Gv5ubmRKN8Pp9qnHhUFdFYRCTwDGhM2t/u7q4WFhb08OHDlEILYM+9zCX1nFxWu8HvepKTBXd3d+vkE9FaOFwAsR6VFdPS3cin5hV8Ce94cXP60tbWltaFr9WJiQndunVLb775psbGxtTV1aW9vT09efJEd+/e1SeffKK5uTmVy+U6UCzKWHdkcKxdh0IbeCiuea+p5HZfa2urOjs79cYbb+jy5ct1NpwkVatVffTRR/rX//pf67PPPqsDJf/f1KJd5J/HFu19/0yqrxvp10Yg0HU/UXuHh4d69OiRqtVqkvtHR0caGhpSPp/XpUuXdHp6qtHR0VQbhbR8jwTP6mfczMvqU9a4s+xQt68iLbLe7/c42OY2BNfETUr4HFvEI/CpqdbW1qbt7W11dXXVAUvlclk9PT0aHBxMGwK+4djT06Ourq6UijsyMpJKqOzu7ibwgwMXnj17llLqAJfQI/gFLsMj3R04c3mTRVefE7f7ot/JWnWgPAvIcvr7D9+5HCESDbsaHQKt8bfZtOnu7k6HuGA/oL+xuzkBnZp8lKuh2Pb+/r6KxWIqqwAwQkSz23Zu5/tGayOey6Jl5PW4Xl+nZflT8btoz8f3Q3v3M6Bfd3e3urq6UuDM4OCgLl26lCJhV1dXtbOzo08++URLS0uanZ1NqdPOY6/CGOJYs+RaXKfx2qxnNKLXb7K9dsTSH/zBH6S/swbhTMGi6OjoSPVCxsbGdOHCBZ07d05DQ0NqbW3VwcGBlpaWND8/r4WFBS0vL6coJgdWIprsLeuzKCDolzNfdNSzHEO//1WKLTqQhLqDGg8PD6djt4eGhlIRdE8Nkc6cH5jHjSkHlvjtu6Hu4EIDQCs3on2cvlvBGF3g8e4sejqdnQ7OF+5AuKKKi8WNN/9xICg+D8cIp8HTX2geyZUFrEWaIsgxcmnuIDYyBBxAchAiazcqXhv5rBGfZwncVxkRbtxGpRqNFBe6rox95yzyA7yFkQBg6gY5znakgdcuoy4bPzs7OylXO6t2UiMwNGutNqJvNDqdvlnz7CBElkGYNQcYBNQduHTpkq5fv57SZnGCl5eX0ylLa2tr2tnZSY5pTOPzd/D+aBDS35/85Ccv3ffbaO+9915ynCTVyR0fi+8wA0Yh99ixYa5YTxhJLS0tmpiY0BtvvKFbt27p2rVr6u3tValU0oMHD/TRRx9pdna27njb4+Nj9fT0qLm5OaVo4Zzmci9SoXCEfS1wyhwgPtGq9N3TryTVGcxxF52/ieIAhPJ1iNHuxiO7vcioQqGg8+fPa2pqKhVyJW0ul8slwNwNVDZCcMZxEnin1wqCp4gOamlpScduMwcehVWr1VIUim9AAHrwGe/mO3iYtC2cFEkJOMG4I9rGd/Ncxnhkx/Pnz1Nqm+8ge0QMzzg6OkrvOjg4SKAEfNfa2prSQxgzkWroFuYLmp2enqZUPdLMAEj29vbS3NZqL9L0sBcA7ah5ReSY8wRz197enkBnruU6T9EhAnR2dlbLy8uqVqvpx9MFHdwkPc6jalxPsw5Yr4BaTU1NiY+YE0npOZ5SiI53+QUYxHonbU5S2iCCbqw5NuzYvGNHF0Dprbfe0re//W1NT08rn8+rXC7r888/14cffpjANcBI+gZ9HSSSzmo9oVfYjGKNuA0GbyNniDDw++GV3t5e3bx5U//8n/9zffDBBwmIbWpqUrlc1s9//nP92Z/9mT7++OO6o6i/qva7ErH0us0jSrJsUp6d5ci9rlMFsNfV1aXp6WmNj4/rv/gv/gtduHBBb7zxRgK3P/nkE83Pz2t2dlaffPKJqtVqAk5rtVriV2RstDc9zZf+ejqy2y7uoCJL+d4dYgfNoUu04xwI8Gv8hzXN9/A6z4ibqOhC1joRy8in3t5e5fN55fP5uiimiYkJFQqFVAOO37zfo2vYeAf4ODg4qAPNHYwiFc+jbJC5gFNZR91zXZajHunEPfHH7R63f9AZAP/QB3pR1whaUUid6KR8Pp8iekl59gaPAJDu7Owkm7JcLmtzc1MLCwuprpVHhCGP4iY6ejD6IFF2Z9HI16jb3lFWur71aNhIX97F/fh/DtI1kiv+TPcH3W/Bxjg+Pk4HzVy8eFETExP6m3/zb6ai5rVaTRsbG/rlL3+pn/70p5qbm9P8/PxL/pHTgrE6PznPRV7LAqHiM7iGja7fdHsd+fnawNJ3vvOdTBSQv7OAJhiBBdTf358Aphs3bmhqaiqFq25tbWlubi79UBAMw9fDj+MEOXgRQQ7p5RSy6OBIL++sc53/nQUoxO9xUN3pJqXBU+YAmfr6+lJNJu8XY46CyceLEPeQUt+J97E6iBTR8bhos5z1rAgVH68vIBqKzx2V6LwzHgfHnJbMTZw/B9WInHPnJQtNd0Ho/fbPXSHHHe0IKjhA5MrX6e486nwYDZ74bL/HQVFo53MTwRJHyLP4HnpHoyPu4PAZ8+19bG5uTik2nk6CY4VzVyqVVKlUVKvVkuG/v7+vra0tlUolFYtFlUollUqlZJD58eBx3HHtO89mKcSo/LM+hwaMi/mJ4EhsWTsHKMaurq5UN+nGjRu6dOmSxsbGUj0ddjU4SQPF7ztCkS/gex9PpAdrTdLXBix961vfqkuB9PXt/cUoAJgkqgJF7+lCnjaFEdnS8uIY3KmpKV26dEl/8Ad/oLfeekuDg4M6PDxMoN2dO3f0q1/9SktLS+kewCVS5xwAiSk4brhLSkaIpyzR/D4AB5xj6h41NTWpp6dHuVwu1SdwAwtDCeO8o6NDudwL8I3Cy83NzanoJgAGu2kcA1woFJKRChDGKS1E1uCkAtK7rPOIEuaRgs/d3d2p/0Rc9PX1pUizk5MTVSqV9LkXJnbnHACfSCXG3t3drdPTF/WW3AgHXII2pGgR8YGsOj4+TilxzCkOhINtra0vTv3CMMOR5DkAI7u7u2nTAWDJQ/bhW9ejAE8Y5Oz44rDxDoAh5t6dzf7+/uQk8FzGxTpHlpOOeXBwkDbpqtWqNjY2Uk0TdvjhNeTNwcFBSnGUlAAq5grnGPniG1zoWvidNVOr1dLJgvASADL94H1EQElKAJpHEvv6g26S0ilGnv7X1tam6elpvfPOO/rmN7+p8+fPp0iKBw8e6Be/+IXu3LmjxcXFuvQLeB+nAsCKlBvXt1EnOXjsOsQdH0mpWC2ANvN86dIl/bN/9s/0d//u301RG4znP/2n/6R/+2//re7cuVOX7vAqp+TLtt8nYMltsizwJMum+nWaR+tTV+jixYsaHx9Ph0tQU5W1e+/ePW1tbWl2dlbr6+tpzdEnj4ak/6wZd8Dd3/Hx8hnPjFkH0CcrVS7LL8jy4fzH1xrXxU05f4enjGf5E8jy1tZW9fT0JAAd/Qidu7u71dvbm07GRYch49lsAJiO9rX31yOWvBZr9CGcTv7jZReyaBTp6T4Sct7lvctLj0TiJz4DmYtMdvoTtcuYANmINsVW4hrsa4I3sLmcBlk09M35uN4Yv/NJFv86/WgRWGLc3qKf7y36io3We5a/Hn0G5qO7u1udnZ2pgP/09LQuXLiQShDs7e1pd3c31eC7f/++NjY20iaP++c8N47ji9qXle3o8t9Ge53+f6mIpej4S/U1XdwhiguPBYJAmZyc1IULF3Tz5k2dP39efX19kqRyuZycridPnmh5eTkdVRkdyyxGy/qffvO/95/P4i6T9LLwbTTJfk/sA8KZEEbCPd34p3BaoVBIzOspCe60Q0saDgDKyk/eox/87crYd27ZeZRUlw+bRV+fZ1883h+nmQvHrGfQP+bWlSHPc4EWART64M5gFgjg6LTT0fkpgkaeDsh3UZE730RF6zzn7/f+REHuz4485c9zwe38jCL0Xa2oXCMNHTR0Z5pne4qbA5MAB75zXalUtLCwoNXV1XSSG84s4bpHR0cpl5sjq6Ni87H6/06PVwEs8bo4z7RoXH0R7bnHecdlG7tvV65c0c2bNzUzM5Mc7vX1dT1+/DjJtq2trboac863MRXT+5ol0yKNarXa11ZjiR13HCeMaHdGPfICAz6Xy9Wly8BTbuBL9dEP0llK7+DgoK5cuaJvfOMb+s53vqPJyckUbfL555/rF7/4he7fv6+1tbW69xNiTzqQdCa3PK3QeYP5irxwdHSUIizon/e1VqulugO5XC5FhRDNEne7mpqaUqFngA9+cKp9V7i5uTmlY7N5wWEbpFB5JAayyaPDPOIFAOnw8FDPnj1Lhn9TU5Oq1WpKfXOgiXE6mEgKGEAadD09Pa2rweU7hqSzsZPv6Wce7RsdAeYpn8/XOe/QyguKw5fMWS73ojYVss3BUaKVWlpaEvAFwEgkF7vp8AR0YR3geAGEeKqd63yu5bparZbAp1qtlupenJ6eamdnJ9XEoKAqKV3Q0mu3OdCGPiAdrampKdWqampqSnRxUIc1CC3gZeYVZxmaecqgn/jnTjUNAznqItYQkWLwnNfYyufzmpqa0jvvvKNvfOMbmpqaUltbm8rlsm7fvq2f//zn+vTTT7W6uppAOAcnfKOIsXFyHXMaW9RZrCNkMXwKvRxk5L0DAwP6+3//7+tP/uRPNDo6mq7f3NzUL37xC/3rf/2vde/evZcilb6s8/Gq9vsELLk96PaX2ze0uDnwZfrlJ8gxx6RzTU1N6a233koRcYODg+rv79fi4qK2trZ07949PX78OB1c5CU+kLHeZ97pTjvj8o1OvveTpdxxBwBwO411meWU0xr5VdHniL4ffUamAMi6PnGd4pG9Ltc96pWIWFKDiWSili8bKQMDAynS1aN9PALIi5q7HvNxOjjsGxH87anA0NPvdxrxHuQK4JdH9ft8OdjEGDy1j5/9/f1UdoYNyOfPn6fyCaS1UVKGelSuA3gm73P/KfJftKndD3M6OO82Anm/DLDEZ07L+K7Iq9EGa8TfPjfup3EfwObY2JgGBgZ048aNutIDtVpNKysrmp+f1/Lysj788ENtbGxocXEx6Q42yE5PT+siEWO/v6i9aiyNrvm9BZbiwx1EaOToOTO480rNh8nJSV26dEnXrl1LOYu5XE6VSkUrKyt6+PChHj9+rKWlpQQwOVDijOvMyTsjYJA13KxJdHBDqj+dKzrzEUzJeibXIQQRnoR9ujNQKBTSbjQnmlWrVZVKJUlSd3e3+vv71dXVlWo4QGsXRghKhCa7chhODsS4EHABgkCJNImKxmlFi0CKv8Mdad8tdDq68eDv5n3cF5VhVssCg3zuYroVShuBFo1PT3eJQtivzxKucYcpRqHEvjlPRcHuffYxZO3exTlyI97Hw848cx/DquPcE5ZcqVS0vr6uhYWFdPqO94maOYTdssvi85oF9Pi74jzHde2AWdY8R5rE+XPa+N/OJ5FX29raVCgUNDExoZs3b+r69euamZlRPp/X4eGhFhcXdf/+fT169EgLCwuqVqt1KX7RWMsan/92OQRPRANHkn784x/r62jf/OY36+poucMNSATQjmHj8ko6S4PCIPMIFyJo4M0454ODg6meyttvv60LFy6opaVFe3t7evjwoT7++GPNzs5qYWEhpT4RSYZh5sY/KWysCYxODEE32DCOncfou0eAeNrd6elpcuA9ssN52mmDoeIgOjSleCeft7W1pXSD/v7+dBpMZ2enOjo6NDg4mJx1nonzyxjhOUCg09PTukir7u5uSUpRZOiQzs7OBD7hoLvu8XpAfIfMBayhngTOPWliRO1A466urmRsNzU11YEwHlUZUxE9TQ2akbbEOJgDB0CJdGpqOjuq+/T0NM0nep4inYBiDioxv9ADo5RriU6p1WqJPtQF2tzcTPVctre3tbKyUre+AEWRs7lcrq6GUpSPHpUEjdwB9PXna4MNB9clXgSdkgc+D6SaetRX1maVA6m1Wi2BSTiT2DRdXV06d+6c3nvvPd26dUvnz59XR0eHisWi7t69q08//VS//OUvkwMGz0B7+Bo60E5PTxMfMUfMn6eQui3lUSeeugh9oDm06u7u1ne+8x39t//tf6srV66kcVUqFf3FX/yF/v2///f67LPPEmALjXwMX0X7fQOW0MH+DLdDo47/su/yZ0Xbg3keHBxUX1+frly5oqGhIQ0NDemDDz5I9jtp2D/84Q+1tLSkBw8eJGef6JHDw8NUFoMoFrc1kXnoGPrj8sptPqm+Ro0DJQA5XzRu/40dGesGRZ/HI4B884P+OqgWbWKP3MnaLHYA2OkErQCjAJyIOmlra0s/XE/9IewKrwHoNrCPk80Up020F32syFqiFGnoMCKJiC7C9iEal+giB5C8tqHXAeR9AHfwim+iR6CGd9Ffvo9ZHr4O/Draq4Al90G+DLCEPGVOfFOR+3yeIsjn72PTyCNGpbNajEdHR6nQ+fnz5zU6OpqwiKGhIQ0MDKRT4NmQ/NWvfqVKpZLWNrLf+5rl8/m4X+WnxnVIy5Jd0Udx8PM32V6n/792jaX0AHPMolOcRcwoAEEJh4eHdfnyZV25ckVXr17V0NCQWlpatL+/r42NDT169EgPHz5MTitRDjA97/T/XbnESfCf6MBnjdOBJb571X2xD94//mah4mRxqgLOAelzJycn2tnZ0cHBQTJkAZ7GxsY0OTmpfD7/ktOJUpHOajLRJxRVBOKyxi3VO+o4HC6EnA6+sKOyzzIIsgSQ08f7mKWgnNYRtIkOub/Xv/c+cm+MGokOfBx7FtjlY2n0ufcj0tzH7mNwYYtiibtckb/jj/M0BjPzyjXu1LuQ9+LKa2trWlxcVLFYTAoV/kKok+uOIxd5guf7HDjPRRnjY8uKmot0c4X4qrUb58Kv8fsAhzm1ixPLpqam1NzcrO3tbc3OzurBgwd6+PChNjY2XipAHo1epwXvizwaea+RvMvlcl9bKty3v/3turQyj4hsajo7tYtj3gGdnA8AVtjdxxEllB0DEmOW5jtyfX19unz5sr71rW/pG9/4hi5fvpwAjuXlZf3yl79Mxv76+npKozk5OUkno/BsnETkEcYJc8A4MX4xZIhoccON+SIyxr8jVU6qj2Ks1c6AGICuaEgA5nmdhlwul6JgoXNLS0uK3unu7k5RswBP1AEElGK94iDj/KK7WlpaUoFPdord4QAk8Z1kB5OgJTKDdKG9vb1k0B8cHKQoK9Y8u9O+NrymD8BUrXaWOgJ/wYMAfUTvZNXYY8eYOUBG+qlc+/v7aaNIepEGRzRmd3d36gegEfMEfRj73t6eqtVqKqZKZOezZ8+0vb2tnZ2dtMHEjjgAkushorLQR8hi5hDgFhnrOtL1MTzNPch+ZC6gEDzB2AEAWb9EDzAvHuUEHaIzyjuxi/L5fOKlWu1FRNr169fToTDT09OSpPX1dd27d08/+9nPdOfOnVRjzW0G7C3oz3rjvTgl9MVbZ2dnHdDkRW09hQ+ehEc9BRHQ6t1339V//V//13r//fd1enqqarWqpaUl/fznP9f/8//8P5qfn0/PzrLPvgxY8qr2+wQsRXCD52TpzV/3HS5TXJ55JAvg/OjoaKob9O6772p4eFhTU1MpRXNtbU3b29taXFzU+vp6OiGbNR59Cuks0q1Wq9XJB8ZGmm2WX5VlbyLroq3wRe6fA8oRWIjAtINfUj0AyHucj+lL3CDhx4GlOC6fbweJOMzCI+xdxwIkIcf52zdQHSBm/cY6iN6yeBE7xfmJqEWilAGLHPwjnY36T3zufOcb0TQH5KJ96X4V17rNHH0Cnxv6Hn0H98O4PgYguA3vfBfnM/LayclJXeqgg/e+HrEDXG4ju913BKClj2xWtbe3a3x8XCMjI7p+/XqyfYjIpmTHysqKHj16pGKxqLm5uRQd5nqcsXskosuNLCzkVS2Lx7K+82dGP+g31V6n/1+qxlK6KUMQ+sQ6A8bHu6DzZzQ3N6fT5C5fvqyrV6/q8uXLGh4eTuHra2trevLkiR48eKClpaUEtsQwzyzH0JnP++p9ziJFvP91lFSjsccFFxeWO6xEI1Go1ne+oFdLS4v6+/s1OTmpsbExFQqFlPPtAj1LqEdhxmdZOz4xv9jnkt84VPwtvRyZQ58w2vx7f7cj5w6exHG4s+pOmL+b5kBDFuoeFZbvBsSc36z55llRcfu7s8AN/vZIGDfsHRD08UTAMPKm99kdXg+R9vlwB8J3vaUzJ41dlHK5nBwcjob1aEKMdd8xZ+cFWkSF43Thd9a6dAPEjb1omETax/nKAvSch7xfzqcopkKhkHY3rly5oomJCeVyOW1tbenx48e6d++enjx5ksC2aFB90bj9uriOI03ivfTz6wKWPvjgg8TTzlP0EZniEZWsM3YgWYM4ZLlc/WlSpH1hdLhs9IgJ6UWdmpmZGb3//vt64403dOnSJeXzeT19+jTx8V/8xV/oo48+UrVarTNMiR6gDg+GTEdHRzIsXFYwFy7fpLODHTAqPY2Pa4nM8fcAAnGNAyTs7GH4ki4nnYEOPId5QAZQDJS54T1Eg5BqkM/n03j6+/s1ODiYokZi8Wr0F+Oifxh2GF+eTkVtQYA5B+GorwQwQgFvxuH8AMjV1taW6k7AM7wLuQbgBuCB0Q4ducaNZwA911XsklNnqqurK0VOnZ6e1p1shwwkfQ2wilRhACUOLACAR86Trum6wgE5drtrtVpKIYT3PEKMdCyKSD99+jTpW3jXAafonBwfH6d7eVYEOAF7HZyDJ3CSWeuAXcgG5paSCf39/XWpks+fP09pCjdu3EhpSCcnJ1pZWdGDBw/005/+VA8ePNDm5mZKH3OZC79w2qADxMgk+BKH3K8DTANc8EMW/Mf5KsvevHbtmv75P//n+u53v6tqtarPP/9cT5480e3bt3Xnzh1tbGzU6f4smf/rgCZZ7fcJWPLWKIImPv813ZzM5yNj4VevIxf9jqmpqXRy6TvvvKMrV67ozTffVFPTizpsd+7c0dLSkn72s5+pWCymtFU23+A/QHOAculsXcKTtGjzuD3nOijWb3wVTaLsiFHr8Te87puGHlnkLdJMUt3hOzHCplFzsJwx83wHyP09/l7e5elocQMIPRHT57xvWbwXN+3pV/yJm7jNzc1JjzswFfuGvcB1Pp447+5zYwu4Tem+lNMqyz53XydufHu0XXwfLYJR/g6fL/dHiLCC7mxKoA+ksygkaIpN4/zAegIEPn/+fLIH33nnHeVyL1IlP/vsswTur62taXV1VcVi8aUi79gcnZ2dqf9Eu6Nvo8/nv1/VnM+c7vE5/neWr/ObaK/T/9cGlr797W+/tICiAxSJEQnZCHDxazBqh4aGdP78eV2/fl2XLl3S+Pi42tradHBwoI2NDc3NzenBgwdaWFjQ9vZ2nVCO781y6KKAjX2KAul1QaW4i8Bn/n98Z6SLLw4cLXZDPW+YRUnUV19fnyYmJtLpJ5w44Lto0VGNwhKDCQEQT0VxZBxFQnODyt9DcwfM73El4gac85QrDe5zI9vnNC5GBxGynuG/6XOMDolz632LwtPnOEu4ZgFqrqycN6KwgC+iwQl9iDzy98QQVx9bpI07UhQA5AShSqWi7e3t5AzhUMWQXoyRLOUT+9BInjg/ukzxOfa58/t9XNGIifdzLYCe8w7zhpIi5e38+fO6cuWK3njjjVQTo1gs6tGjR7p9+7bm5ua0vb1dl7YblXRW/7MUbOzrq+RvVOg//elP9XW0999/X4eHh3Xh5RgINPpL6Dy7RO7ERbBZUjrBi8Y64H6+I6oBZ9tTr99//329/fbbevPNN9OR7uvr6/rkk0/06aef6smTJ1pdXa0rEEoIOiAToI0bcs7zbrSS8tnU1JQAGJwVgAcMRU9ZRtb7Z85PAGy8a39/Pznt0AFHXqqvXcCpbsh4+pTP55MBBdjAJgcbHciUQqHwUhpBR0dH2tzo7OzUwMCACoVCMtCRDRRhRZY9ffo0nYqGcV2r1TQwMJCOR2bMOFtHR0c6Ojp6qSByrXaWVuapafyQ8kVKFjYH9MWRcLCJeQM0waDFyeSzWq2WIoyq1Wqq21UqlVSrvQCYdnZ2kr2Sy52dHBh1hANs3As/e80Ml5O+vhyUc70CoNLUVB95RgQhsg49AM3dkWNN5nK5FJ0ELQFP3YaheT2VpqamBNhxDbVVWJfuSJ87d07Xrl3T22+/rWvXrqWos8XFRf3kJz9JRz1vbW3VzTvrn5PikDFEAFK4n3mGHhG0hlae/go462lu0N6Nfewqxnju3Dn9s3/2z/R3/s7f0eHhof7Nv/k3+su//Eutr6+nFAvf5Iu2zVfdfl+BpegERzvsr/P8aAtI9eCAO/N+PXbC8PBwsheGhoY0PT2tkZERdXR06PDwUJVKRaVSSZ9//rlKpZI2Nja0vb2dAGbGxfNZC0R0ZL07+jJOF2x2rvuicfNOqb6weAwK4O+4SRvBIefjRv10ezhe43aO/0TblnXrdjw/MaLQ/YcsMMt1R9wUzbon8oYDN1n2cHwOz+cZLhujvxb9q3hNo3nGPsjyAZ3OMeLM7ePXAZa453WBpTg2f6/bWuhvdCLXADB6vUTe39vbm7J7rly5kkpX0B9OzlteXtb8/Ly2t7e1urqaTh0EvCOCGt8z0s7H5qChz8Wr1p7Tief47/icrPn7TbfXeU/LF17x/2+RYbJeEgfsRIl/x2e5U0TKzObmpp48eZJOVrp8+bLGxsY0MzOj8fFxXblyRXNzc3r48GFiBj9ZKcsp9b9dKGcJBu8X99Cik+g0cIc1CkZ/XxQA/rcbm8+fP9f+/r6q1WoKDWfHHqHKse1ra2uam5tLR1X29PSkHWZCdzEcETDR0fcdPHf03NDzMFXo7KHetJjvm7UAGu0suGCKNaEaOdgoiggSuCPvoIErwtPTs5BJ7ncD0fvm9/o4/T76E8fqtIa+PgYMWd5D/zwElHHncrmXChRG3sXJjMCeOyuHh4dp57xSqahSqahcLmtvby/toh8cHCQhSygojlYjICQ62k4/X/NxjWQBPf65P9fnmHFB9xj+7bwTBXKUB8xPW1ubRkZGUoTS1atXNTAwoGfPnmlubk6PHj3S559/nurAQQ+fs0ZKIBoZcQ5duTKGaJBlranflAPyOm1gYEDFYlHS2a6OHxUeDZWYfumAtdPQi/ryG0cPJxVAIperT/9paWlJ9ZNWV1f1wx/+UO+8845u3bqlb37zmxoeHtYf//Ef67vf/a4ePnyon//857p//77W19eTQ0ptIgo3A+TAb26kxjSnWu0sNNrH29TUlCJMuMbD8iW9VFMKsIp1TySMO804u8jwpqamVCCcz0m9cl4kQhZgicgsUtnQNwAvPKe5uTnVCgF4KBQK6u7uTpE86BtOsoOO1CLy072ePXumvr4+7e/v1xWqdUeHdDiuB1jq6elJ/SQKDBoCAEF7IpwkJaCBI6vdCAYcIvqQIqrwAcdbe5ofNPJT3LwOkZ8q6HoOQAc5QlolayKfz6ei1VzjUWvudMCPOKO8wwEUwEvfIcYRxT6AH0hzOz09TRFkjDduakSHjDHUamd1y+Ab7BR4BzCNVOMbN26kemltbW3a3d3V48ePdfv2bX366ad68OCBKpVKXcSbR1bB466PGRv9ZR5wYuDt58+fp/QJj1LxNeoRS/6MaDs0NTVpfHxc3/ve9/SHf/iHOj091b/7d/9O//bf/lutrKy8BAJHwPD/a/XN7Ur/7d9Lr78xnPV8t3F5VrRDeTYR2gDLHR0d2tra0tjYmPb399XU1KTh4WH19/eru7tbAwMDqtVqKpVKyWbf3t7W5uZmZqSMpJfWdhxbtDOyfI1GLdqOjRzb6Cd5y6LLq+jr9KS50x7f7+/JAoOy7H30Z9zgi7aTr2H0ukfI8ONym/779xEMyqJx/D/yWLQDHDCjb/7uODdZ4ET0cxu1LHo3mu/47C96jj/vVS3yvEdtMb64yY4OYlOOGlvDw8OanJxMJwhjgxCxfu/ePW1sbGhhYSGd8La7u5v0h+sz77tH3tOHyMtfdYPvnEa/azriS0UspZvCwsxiKnfYs4RDlvPvzRmqvb1dg4ODCW28evWqxsbG1N3drWfPnmlzc1Ozs7OanZ2tA5hifqr31xnB+xh/N7rWx+1MlKXgorCOzBkR+iiU+d4Z1tPjcH4dLOJ/DCIMeQx90h4AnDz32BexG5ssYl/YGKBOJ//N3w68+HidbpEVfac+IvsRjHBhSp9jaGzWXDnohdMXaZ7V14i0R+UN7dxQdNrQl5j2w86v848DR9ERiTzo68gVDgrp+fPnqTbS3t6eSqVSikba29tL4BFRAtRMImccRznyrIedZgE3ce1nXefNHZKsa7IEq4MOfB8NCX++dFY7zWUVCqqzs1PDw8Oanp7WrVu3dPnyZRUKBT1//lwrKyu6e/euHj58qLW1tVSk2Psb3+XK3nkpyoooQyItuC/yVjSQvq5UuP/+v//v9cMf/lClUimljRAVEEOc+dxlTSzk7JERnsYDP/sR5sgmvsPBlJTeBZ0ADCnyffXqVV28eFHNzc0pv/7OnTv6+OOPNT8/r3K5nPiCSBKAV+ohACjRD3cu2STgfsAvTwnDSAEAADBDpjvYhOGJrsOgQsbiCOdyuboIplzu7NQ9AGKALfrmBqwD25LSxgSygO/7+/sT0AWAhCxhp4/vqJGF7Oju7k56h7np7u5O4FZbW5v29/cT/fP5fOonaSnQxfUXPLe7u6tSqVQHqgGOnJyc6ODgQJKS3MvlXhRtBWja3d2VpFSrKtoRADx872AiPOERUvACAI9HIBH6H8EFaAOYynsBDX3tOIDDPcgOT1UDpJReHArCOFxPsw5Zk75+fFMBec7YXQ7GVDF4lzqSXiuqqalJAwMDunz5sr7xjW/U1dwslUq6c+eObt++rQcPHmh5eVnVarUOiHYw1XWmR3hRyws5BE2ZB+5lLojMo7nexcaEn72eh699SRoZGdE/+Af/QH/v7/099fX16S/+4i/0v//v/7vu37//Ukq3r8PfdPt9ilhyHcj/0Q6KjraDiK/TWEuug6Mt4eADrbu7W7VaLcmTpqYX0ZDt7e3q7u5O4NGtW7d07tw5Xbx4MYGl6JxisahPP/1Ua2trevz4caop6/LEQWm3e+iX22lcE1NzGtGVv52+Tldkpz/b58Q386CBPz/ewxqNP1nzG33PLD/Lx8A6ZAxEzfomOOCNR10yRuQrfczy/fg72sTxOt8Qy+I3AGmneZzXCGK4XRz5IK4LaIEP0AgAjP565AVa7G/cxG10j9vA8Z5IE59Lp5/7e/SDPgwNDaVC3G+99VaKVIJ+HDL0l3/5l9ra2lKpVNLi4mI6VCj6cdiQtVot2SDYJcgJTzePNnscz+vI84g5ZH3vNPhtttfp/5cGlqJjnh6UIeyjU+6OZBaz+gJ1ow1hxak3nCR39epVTU9Pq6enR6enLwofLi4u6vHjx5qfn08F8ph4qb4+T9YiiABCFLaNlFoWTby5QebPc+Pdxxv7Be2j0+p9QBBhMLIbCcjkaXF8TpodJx/wN6kMfjw192Ow+9xltShEfBFgkGE8SfXF2yKvuCLzUFZogSMVaeYC3p/lNHbFEY1RvybeE8Elnw+PBHMeiEZvfK5/53Tw5jtW7jy4Y0JxQI4dZVedVB6v5eEnTeBoEpVE/93RZIxZYFmkuYOhkaZRFryK7+P6/CJgOAtoc1pGhQ1fIWNGR0d18eJF3bhxQ+fOnVM+n9f+/r4WFhb02Wef6cmTJ1pfX0813mjuRDiteEc0hKJxxDMiz/kYnCZZz0PZf12pcA8ePNCf/umf6kc/+pFKpVICRqSX6eOpWzhl8DT8397eniIjqOuDM+fr1UFiHGb+lpTkA/VwfI319fVpenpa3/72t/XWW29pZmZGfX19Ojk5SXWzPvnkEz1+/DgV+u7o6Ej9KZfLKdKFAtwYJbncWXH909OzE+CiAUNKGJFN1BVysMIjKpH1R0dHdSlxkhLNPXLCQYDOzs4UadLS0qLOzs66NEP65kfP0083nKmz09TU9FI9QE/bg/7IP/QhKUcAPMgd5sev2dvbU3t7u3p6epK8ok8OSrqxm8vlUs1CwEAilHzTA9CAuaO21OnpaV0qI/0HRACg472MEZD55OQkpQwDAAGgeJoDRm88ncx1get/rmdzwqPY3NiO64t38nw2C6AhQBxr03eFGb87JABgbky73IcHAFuxO7q6upTP5+tSFimmeuvWLb399ttJ7h4eHmp1dVW/+tWv9Omnn+rhw4fa3t5Ozrvza4yq8w0PT+s/PT1NYCdz5YXgeQa6kLXstprbq/AwtIqyqampSVNTU/re976nf/SP/pF6e3v153/+5/pX/+pf6dGjRwko8PnmWa9pov+12u8zsCRlpzG5nPqywJKkOrAyPh8+iY5dow22aHNPT09rcHBQw8PDOn/+vPr6+jQ0NJRA9J2dHVUqFS0tLWl1dTWlyhE5jj5wOzjao9FWcwCskcPaiN6vApYi4BaBk6z3RD/G5yq2aKs1ujarDxE4ceDKr3VdLakOWIr6zOc2Akvx2dE3i/PjPISfFulLywLcuNfH4N9FOvk9DrhlzUMWff1aH2vkg0gDv+dVYBQ6CBrEjA+/jw0uUvj7+/uVz+c1MzOTUlF7e3vV3PziUJRSqaSdnR2tr69rZ2dHjx49StlR1Wr1JVnr7/aAAx8r64F+eZoen3uAg/9+VYsbMVGuOd/8NvSDt9d532unwjUSRPEzZ+gsxM4Nzehceqd98fLc58+fa2dnR7u7u1peXtajR4908eJFXb58WefOnVNvb6/eeOMNTU1NaXV1VU+ePNHCwoJWVlZUrVbrjj+PoAT9cGcuLo4sR84XfxSWcRFm0a6RcMwSTvHaKHgiQOPOhwNCXhcDwAhj3yOgODmFFDp+OwhFah3gE89g8WcBkdCZxRoBEp9/vmenMS4wftdqtbodRaeBdAbqSGe79ggIB2Yi/eEHfsddoiwQ6PT0tM6RdoPeHWt30vw99AGh60a+j8vrGgEgEXFEHSQHjzwCiTBrnCac1hjd50rM58PpH4GUyMcRsPM59znKmlvuic/2Pvj/cXfJ++yK0XnOd89HR0dTutvU1JS6urq0v7+v27dv6/79+3r06JHW1tZ0eHhYpyBduUdauJzz5go80jTSKtIFfovvcX7+utqlS5f0T/7JP9Hx8bF+8IMf6PDwsG6tYOi7wY+Dx5wAAuEwHx+fHQnvkQfohVwul3aQnF/8Wcw/KTfUxgHQ2dvb08rKiv7zf/7PeuONN/T+++/r0qVLGhsb0+joqN54442kdyjC6scKDw0NSVI6Tpj1JdWnBEtK/ZeU6vUA/iPv3FD1KAjXVRHkB8DwyCloFAs6S0qnwzEGgAYAswiQuxHlvEqa3cHBQQLOiPyB9syDb1C4A1+r1ZJuQuaxuyqdyRmccCJ+ALbgB0/5gxaA5NRjImUencV8UH8I+UnqeVNTU6Ln8+cvjoyW6jdLmCvo7OlwRAR7sVWPkPHxwZPoYtcX6Br4xfkfPsA5cZqjJ9h97ejoSHNOBCB855EOzCXvRwd5jTHf0OF75hiewUYYHh5WPp9XrVZLO8RDQ0N688039cYbb+jatWsaGxtTV1eXSqWSbt++rY8//lifffaZFhcXVS6XE9hJg6fgXXfyfJ2xfhxQdN3v0ZSS6uQGzecFgBLAiXUMDZj3pqYmjYyM6Pvf/77+/t//++rr69PPfvYz/R//x/+hhw8f1m2KRRnx/7XXay6Lsj6Pf79Oc/s0y/l2O43PXRfxOcfHwy9NTU2qVCrJMZ6cnNTIyIjeffddXb9+PW1qPX/+XKVSSXNzc1pfX9enn36qzc1Nra2tJVCJwwDgN99Ydhu1qakpRdVGOrl/8TrOb3R4o/Mb7ZUIUrh/FW1Mf34EPqKMaeQXxbF5H3im20hut/vzkR8O1jSiTRbtvG+RDi6fXGZ2dHSkE8/9AJL4jqzP4jz4BoPTGv/OeYNnNQIssnz/V33e6Psv4qumpqZUQ9HrtTIermPt9Pf3q7e3V9PT0zp//rxGR0d148aNlKkDiIT+WFhY0OLiog4ODuqK2WOL8O5a7WyTio0jNnH43jcLsWcAIL0Ewq9rj0fdk/X9l5Vpv632pU6FawSguHPnTlQUGPG6rPv8eidqjFrA6KXQ94ULF3Tx4kVdvHhRhUIhCdLNzU3Nzc1pbm5OKysr2t7eTgvXF7svpkiS6KTGsSRiBoc3Xhtp4b+zUPlItywnH1rwd3Tc45y5spHO0hq88BmLzA1bFrM7BUQ7tbW11QFNRDx1d3enXX2Ap+jgO+2YY4xnlKDXHHodQ8FBIAd2GgnKLDo5CIRwdh50IY6z66CGf+8KDf5yEMudPZxmnAF28OMPKThHR0c6PDxMRjXgEULPT2SD731XP4KT3rcsHvJUo6g4/b4IHvO335dlFMQ5cYC10TribweNnBeYQ+cZ+Lqjo0OFQkGTk5O6efOmLl68qLGxMbW2tqpcLuvhw4d6+PChZmdn0ymU0M77njWfzic+fr/X12uWEo7rPtIxyhPn0Q8//DCTtr/ptrW1pUKhoPv37+t//V//V/30pz9NaWkexeIFi1HGbvQ4EMxaBAjnNCvWuTvZzc3NqRYOn/v6QyaQmoRcAxhpbm5WT0+PxsbGdP78eb3zzju6ceOGZmZmlM/ndXr6otjj48eP9eDBA925c0crKyvK5XJJljY3N2tra0sbGxtpvSEjCKtGLnjkDbKPwsCABYAAvtMIcMIz+A1fu/Hj4ATXIY+97pDvIEJfwBHvI/2UlE5GAbw6PT1N9USks8gR3s3c+zO9fhBzjrNPxBr05dq2tra6OWS3EH5qaTk7hczH7jutAJcxOifW9Hv27Jk6OjrqCjx7sXSPVmlqaqqLDmOTBnCfdD5oA18TscXz6Q/6D8CMMdRqtQRw9/T0JP4AdCP9HR3BfDK/vMdPQPP0S+bM0+C5n11l6UX0G38DAgOSsk79lEHshvHxcV29elVXr17V5OSkuru7dXJyomKxqLt37+qzzz7To0ePtLS0pHK5XDcfrp/58XQht+mglQOQ3Ovz7/zha5Excy3RJ9Qdc/7FFkAfkG77/e9/X//wH/5DDQ4O6q/+6q/0b/7Nv9EvfvGLlyICvb+/Tafh9yliqVFzXoiy3u3rL/M8KTtSpFHfWWOeaoWc941Pn18OR+jv709RFxT65uAiojR3d3e1s7Oj27dvp1pMpVJJlUol1XyLdi72GOA6/0cgwvsV7RTflPDNTQeBaI368EXv8nvjBm70Gxv5AVzr9qdvyjpQn2VvZflYURa8atwOZkc7MIvmvtbZ7GeeHMT2EhnozhhRR1/jWHwMyLcYEZPlA0e7Oq6j6G9m+aHRz/ON62hvcD2bBNCbTQmyZwYGBjQ2NqaxsTFdunRJfX19Gh4eTjbk2tqaNjc3NT8/r6WlJVWrVZXL5bSRQV1JB/Pdz/B5inPrPMTc+4Z/bM4jWT5soxYjluO68U3H33Z7nf5/JcDS67w8OqmvC8w4cOLfOcNiqPX396e85YsXL2p8fFwdHR169uyZisWiFhcXNTs7q+Xl5ZTG4gzszmwjARsnMvY36/9It0bfRbpFx91/u9LLoi/NhWCke3RQHWxiMcSIJo9IisISpU5NJ0AmCnOSZudHqRLx5NFTEUWPysAdysgPcUzMp483Swnyvb8nGicxvcMFiwM0EQzBUcHgBNzx1DN+2Nk6ODh4KcLIj7h9/vx5uh9FxDN8tyXupju/RB5zWkA36SxyKo4vaz264nU+brRTFmVCFo/6vHrzOXP+jXIlOlQtLS+OVh8cHNSFCxd09epVnTt3ToODgzo9PdXGxoYeP36shw8famFhQeVyOdVb8L5k9Sn2PYv/Ghmoruyzntlo7Trt/Xk//vGP9XW0/+l/+p/0T/7JP9Hw8LDu3r2rf//v/71+8pOfaHNzMwEBXnQYg5t1jmPrKTkR1MV5dUPFIzlwpLu6upKjCOCKw8ezcK4pvIoMYr1yos/Vq1f13nvv6cKFCxobG0u7i2tra6mAOzUxvHA2BfH39/cTgCDV8zQ7YYwHgIZ+EPnkaU0eZRPz/N1ocgNNOnMS6KPzHGCCG5/en5hSDqiUy51FS7lOZZ5815dnOhhLChdjjKlizgNeHymXyyW9AZ3cGeI9XivD1xH0bG1t1d7eXqKhR8zhlEX5Qv8jbeIx9vAbsj7SwlOw/DQ1eJ9+eiRTe3t7WkNeV0t6Ufg6l8ulaDT4zgEZosB8LfCZR5bxXK+n5Ck4AEjwNLvsgJYAgkQrjY6O6u2339Y3v/lNnT9/XmNjY6rVXhQvnp2d1UcffaS5uTk9fvxY5XI5vZOoJ9YNv2PqJXXYfG1lOQ7wAk6Mb0C58x0NfAdzXUb5c2u1F2BsZ2enLl26pL/9t/+2vve976mvr08ffvih/uf/+X/W3bt307PQYdEWeU3T/Ctp/28AltwGdZsiyy5+nfe67Im2U3T4mCuPXot8gdxlDfFM7GsiCTs6OjQyMqLh4WFdvnxZly9f1q1UUFMAANuLSURBVNDQkHp7e9Nm4fz8fDqld2fn/8felzbHmSTnPd04+sB9X8RBgPcxHM65O7Ozq12HFZIsWQ7J4Q8OfXeE/4A/+e/4lCXZsiyv7JH3mpnlMTMckiDBA/d9dKPRN0AC7Q+Mp/B0ot5Gg8MhOVxUBAJA9/vWkZWVlflUZlYSqVQK6+vrznCmfqh99uVDU91OQR0W/q3AkgUflB6klwU1VHYG6U2smz98x4ZL6W/9W3V+fb4aYMlnX1n7zEaCWN3LB4pZe07fsePg95wnyiP1pAFQBixZ2ts6lf4Kqlvwi+1p+JeuJx23bx6tXuqzcXV+WXzAEvcz4JleFI/H0dzcjI6ODjQ2NqKrq8vdNtvd3e0O37LZLLLZLB4/fozV1VXMzMxgdXXV5XnkvqUe4jpu/s0xB4GGup6Vx3S/Vh5S3dXHv6STFrWhfPaAb62+rFLNvlQ1sPTRRx95hbEV3D6CWQMROOihw2e1Xp0grc9uFGyDCldLSwv6+vpw6tQpnDx5EgMDA4jH43j69ClSqZQLk5ubm3OJd1W54I/v5EjBjKBJ9SHslg5BG5s1EpXGvr8tImzppbS09Na/VYCwf7YeLiYKOxVY/E4VJQWiNEyOcbFUCDVpOD/XZOJ8Xz2ruNGpEFDvKt/m71vgPt6y/ysfqKePKtjcyBU4UsBIcxcRENLf+q4FoliXoub6jhpbvnnVEyTSS4Ee3dT1M92IdFNR5dfHf77NhvXru3xGi28j8imGOnf2RMBu+OSPuro6F+42NjaGkZERF0L79OlTLC4uOi+U5eVlbG1tuQ3Jt4a1TaWL/Y5jsDJPZUPQSZNPrlplRg1GnZdXBSz9/u//Pv74j/8Y//Jf/kt0dXVhcXER//k//2f8n//zf5BMJp0RSJmtp20cE/mTCpACKqQZ15kCvLFYDOFwuCz8jnTPZrMIhZ7dyEVjmPTiSSENdyodzDvENrq7uzEyMoJLly65iyQ6OjpcUshHjx5hYmICDx8+xMLCAorFogNeqOQwfIHGMhUjAGVggYIrnFP9TdnDJNPq1aPJufkOAX2CLxr2pga2vS0rHN73wGG+J2Cf32tqaspuUdvb23NeWXTx57wq2EOFWRNJ0wuI8l+BIq6ZnZ2dMm8u0oPt0VsH2M+ZRMNA1yKVVpXLupeogk860XAkTQgeKpCkBzTcGxRgIsikyuHu7q7z/KGyreFUHIsqrvyO3lD0psrn846vWB/5m7zIUAvOCYESyhM9PedYVP5x/+Ha4Bh1vwSehVrG43H09/fj4sWLeOedd3D+/Hl0dnZiZ2cHy8vLePDgAcbHxzE+Po75+XkHEKmyz7Wt+p+2Q8OLvEH6kU913wb2Q+MVFFM5anVa/q30VO8x5S3KjtHRUfzZn/0ZfvKTnyAej+M3v/kN/vIv/xI3btxAPp/37qdAsPH9XZbvE7AUZGvo96obAv7UElpXEPBE3lGwxNbNUgl88hneytuUDWxXDxJ6enrQ0dGBd955B729vThx4gQuXLiAxsZGlEold4PVvXv3sLKygomJCayuriKdTpfdXMof9XRhhEI4HC7TOSsBI5Ze9jMfrXSP1vBf6gDWruHYrR1i8w/59Hyf/cYf37zZsbHoO3ZNWh1M+6NgnYJRlq+URhoJ4LNvlS76rvWEU1lkARBgPw2IpYEPPFUvYx1nEM2sN5KPX3y6sz5HPY/pVgYGBtxN8BcvXkRHRwc6OztdvlhGIv32t791eS7X19fLwqJ1nnS9Kd8pbXX+fHuAHafSl/ypfOPjK1t8eIbOtdL/Ze4LvlJN+1UDSx9//PGBiu3m622gwsZh37Wbq/6vbXFh6CJXRTgUCrlbaTo6OjAyMoLR0VEMDQ2hvb0dNTU1yOfz2NjYwOzsLKanp7G0tISNjQ2Xe0EVvqANQRUc7b8aoUF00Gd8SoUdM/9XJVuFqr5vaayLyWeg2j4qWmr7YWmuApWCSN9V4URll4JU0W/drDVsJRwOl72j71kPJwW+tG6NOeemquF1Og9qpKixoj+6AStSrSdCBJSs0qkCQoU5FX19lqfnKtDtJqX/63zqyYMdo/KB9SSy/KzzYMEQW4IATftZEI/5nrP8YduyckELDVeGYQwPD+PkyZM4efIkenp6UF9fj83NTczOzuLBgweYnJx0SWHVqLR01z6oHOKc2j75aOZTUHzP+Na2fc6nKEUiEfzjP/7jgc9fRrl48SJaW1vx53/+5/jX//pfo6urC3Nzc/ibv/kbfPrpp1hZWXHr2Z7uqSJEDyN6vHDN6s1epVJ5wt5w+FmIEoCyW5+oaBFM2Nvbc15NVEA4d8ypQ+9BDXehbKmrq0NraysuXryIt956C6dPn3ZJWMPhMDY3N3Hnzh18+umnmJubc+u6pqbGnTCzTQ3F4Trj8+otGg6HXW4fKnsEwWiI6FpRw1kTQ2tIBAElBUPUW6ZUKjnwhXMBwAE+NLAJyGn/9cSOc0eFj3uBD7RmPxSA4tg4/8xhopcMEGzSPZtjL5VK7qCCfEbeYLiW9pfgu90vWTfD85j7i/Kbcwrsey5pAlgNfSNPEbwh3a3XLvlDb5xREIj1cMyq7NIDjwAsf7h+9vb2XOgp55T947xaw1Pr1xA5gk+8bba3txenTp3CmTNnnFEQCoWwtraGR48e4datW5ibm3M5MAm4WgAZgPN845xqUVCdoKR+xn3f7jmknxoDmrycMsrynq5Tfsf69vb20NbWhrNnz+KP/uiP8MknnyAUCuHv//7v8Z/+03/C5OSkmzvNf6V1cB1U0p1fdHlTgSX+XQlYqtSHIIPOZzSq8Wrb9+nxVpdW3VNzy9DI7unpQWNjI5qbm3Hy5EmX8Lu5udl5JzL/WyKRQDqdxuLiovOYZW5I8p8FbkkjDb/yebX6xqwACmWzXacAyg5jKYsIiAfRWHV5nYugOdR5COIP32c+m5Py0B7Q6rNWJ7fAkn1P6+ZzGt58WF8tjdRzRnUH0k5BK/W4VLtJ50dprP22oLt919JA54H9YqHDANOn0FuvsbER/f396OjoQFNTk/MM54HWzs4OkskkNjY2sLGxgcXFRQcm0TNJQ0ItKKh0t7ae5YUgANICS2qv2sMrn3zx8aV9xtoVymdBfP2ySjXtV52821ehKjL83/esLiALUvgE7lEMVMv86r7/5MkTx3SPHz92t8kNDQ2hp6fH/T516hRWVlbKwuR4ww/rteh3pf7aPur3lQxoq0xZZSNok7LGmdJMBWMQQ6si7psbWyf7xHfYPz0hBPY9SbTwM4sKU1lVYMoKPyqvFlTQ73UTKpX2w970bzt+5R9VPvm/nvBY1J59sJurJp7j+HTzVAFkaak01X762rRjtHS2fVWhp/yp/ML2dK6ti6duHJYPrPKu9GRbnH/dqLQe5V32XZ9ThVHbo6Cvr69Hc3Mzurq6nHfSyMgIWltbATzLAzQzM4P79+9jYWEBm5ub7rYV5Xd7EqWf65zruH0yLUhBsBta0FzrM1Y5USM+FHoWGnXixIkD7b2s8vTpUyQSCfz93/894vE4/tk/+2cYGhrCv/pX/wqhUAj/9//+XySTSQdGkJbkKeYdoTFJA52GvN5ERc8UzhN5kN6NnDdeGU5QiR4+lFk0Wvk+85ER0FKDd3d314UcJBIJXL9+HT09PXj77bdx5coVXLhwAT09Pfj4448xNjaGmZkZzM7OYmZmBhsbG3jy5Am2trYQDoedJ6MmyaarNmUiARjKD98NR+pFoUY05QzD/FR+at00yJX3qbSq3NJDF9076B1DI5l95Prge7ru2S/2Xb1ACNSwPzT4CZCEQvseaOQP0lPlSG1tLeLx+AFXdwJlpAPHybErOMb8USo3nz7dv9mN9VJZ5rvkVQBoaWlBKBRyHqocB5Vrrhu9yYxrQnUafg7sA1fkSfI6QyP5voY9cI6sPqAHDMqHuieot5aOMRx+lhC/tbUVfX19OHfuHEZHR3HhwgV0dHQgEokgk8lgYmICt2/fxr179zA7O4v19XUA+8nYda6B/bA6rnXyB2ml/eXzCtZw/hQ0VDmjMtPyOJ+lt5jSy6d/kSebm5vx7rvv4k//9E9x5coV5PN5/OIXv8B//I//EQ8fPixLyE35p15TOs/H5cUU3x4b9L2v+IzDSu8GPR/UjhqmVifY29tzXq7pdNqBMVNTU2htbcXIyAiGh4cxODiI0dFRl3KCOTinpqawubmJ9fV1lEolbG1tub2AByc83GCfCWxbcMjaH9pf7jME2lUuKljqA2coo4JsI9UHrX3kszm1X1b3PGxt+Wxcn+2p9pLPjvX9HcRD+v1h+qD939e+b46sXaE2qQ3NVl3DHvz4dHztN2WqhgirXcg26FXNvHuNjY1oampCe3s7xsbG0N3djebmZrS1tWFnZwe5XA6PHj3C+vo67t+/j5WVFaytrWF9fd3JUR7Mq5e7bx6s84M+EzSPvvmp9FzQ99XIEm0niJde93KkULiqKzVCUg3KoOZ8i8cavvzbV78uQmUQCm2GVzU3N7twhuHhYfT39ztjM51OY2NjA/Pz85ibm8PKygo2NjZcLiZdaNoHoDzpnM841z5ZBcX3vxUqQUqNfd4HMllBbDewSsJR37UnF/qMFdhWEPmEOtul4qdCjHXSuNHTYmvoA+UeSNo+67GKpA/R1s/5rno6+eaYm6q25UP7tW4LFFrh4VsrFpz01a109dWh/3O8ChDpc6zD0oRzqvRXQ856Hvj4RfuhbQQpD7rGfSAueaS2thYNDQ1oa2vDiRMnXKhbb28vIpGIu7Z6cnISjx8/xtraGtLpdFkYj90ELF10/HZM9jmlpW+zD2pHx+qba61D1xWNyuHhYXzwwQf4N//m3xyg1cso58+fd/3p6OjAz372M/zFX/wFhoeHsbGxgU8//RS/+MUv3HWv6o1E0IhjptLJtV9fX++AoZqaGjQ1NTnFmImdCdTQQKfhSEWZoU/kXwUWaOjx1Kuurs55pyjNKY/Uk6OhocF5yJ46dQqnT5/G+fPn0dHRgXD42WUSS0tLuHfvHr766iusra1hdXUVGxsbDuxQeUnPEQDOm4P8z+9KpZI7WeZa0fAx0owgGsEI0pbyV8O1gP1wBubyoZFNMAiA83RhGDAAB06xf6HQPpjCfVhPLwkCEzQMhUKuHc65eskQOAKerYG2tjbs7j67HYneP5xDBdE0L5X1XuEaIpAJ7IMasVgMNTX7OZ/4juaR4lolD/Nvgk8KiqmBoyGALHoCTV7VsDZ6FvEZ3Zd2d3cRj8fds+R50oD8ynpJf84h58KCmwT79PINhu61tbWhv7/f5YIZHR3FiRMn3Fwx9xgB/JWVlTJ56wNVYrFYmXFjjRXdg9WbQA+BdN/m3AP7YB2f4fpn/kJ9lsAy1wZ5V+eQ/amvr8fQ0BA++OAD/OEf/iFOnTqFtbU1/OVf/iV+/vOfY2Zm5sAhiJUl7N+rKN8njyW+V8mWUF3B6rfWKLbFt6cHPWPrsLqd/th6VQfiu7rvWR1XvUlYZ21trbuxua+vz3lmDw8Po7OzEwMDA+77dDqNfD6PxcVFLC8vY3l5GQsLC8jn8+7muqdPnyKdTqNYLCKfz6OpqanMs1T3FTXQrT2mtOAYLQ0IknFdWbpYfdvaKBYgsM9qP3Wd+ewQO4/aD5WRqgOojmZ1R37vO3jU+tWWoQwP4k/7Puu379g+6IGoHkCoLNX55bg4bhvSbT2euFf79BfuG9TN6XFHu5t82tbWhtbWVjx58uzm90QigVQqhfHxcayurmJubg7JZPJATmS2qYdC2m8dt9KFJchWU11IeUH3GhbVC5RnffNl69W6rV3k66O1HV5Fqab9qoGlH//4xwcWT6WGgj4j4wYZXIB/AiyoYdsJWlj6NxdUXV0dGhoa0N7ejoGBAZw8edLdwhCNRh1zr66uYnZ2FktLS1hZWXFX3WqIE/ugXj+kE90btQ8WWAiijRXavnEFAQL6jnryWINYhYAuDN+isoa+nT8LWug86v++DYL9s+8qPWw/tJ8+UMvWp66mKhAtfXUOqdT6TnftpgDs54NRRZ5t+4SGjstuvD7a276yWGHO54IUJN0cff8HtRW0MaqybZ/RDUuBPVt8a10/t+9QIQmHw4jH4y530ujoqAOMeYNXIpHA3NycS8ZtvZMsqKV0820Q+rzlfbtO7FqvRqn1AXT2eZ0r0jQWi2FkZAQ//vGP8eGHH+L06dMH6n8ZhcASeaOpqcndivTOO+9ge3sbX331Ff7qr/4KX3/9NTKZjPNGKJWegRm84Ylj1jAmhlMxZA3YV/7oAaRx71TArIKqYW2atFm9UficgtrsSzqddm2XSs88VorFIkKhkOPJs2fP4vTp0xgdHcWpU6fQ1dWF+vp6bGxsYHNzEw8fPsTXX3+N+fl5rK6uIplMHjgpZJ4g9Sgi4ERATQEzVeoAuJwzzLdE3qQ3BulC4EJBPgWUuO/RS4zgnAJXDM1jIaBGumvIooI3Cg5yDriv6l6qXmTMp5XJZNx8cX/nOzZZe6lUciACD5sIwmiuIdKCN8Hp+Nh/BSPYZ92LNNytWCw6II5gqSYC3d7ednml9AbAcDjsAFOdU64X5u/b29tztGMfGPbQ0NBQFipJIFDBF/IFeYV8poYLb3vt6OjA4OAgzp496zzA29raEIlEkEgksLCwgIcPH2J8fBwzMzPuNk22o6FqpLeuI9LE3kZIA5fgItdmKLSfAJ3ejurlRY81/pAXyecEW3Vf55oKhUJl4ZusU/frSCSCkydP4k//9E/xySefoK2tDZOTk/ibv/kb/M//+T+RSCQOyHEr+31hQy+zvInAktLZ7ruVdKogPVaL6o7alu+AqJIhaftm3w06UNQ1S3nY3NyMhoYG9PT0uHCiwcFBd4FOY2MjwuFn+QdzuRxyuRw2NjacN1Q2m0U+n8fq6ipyuRy2trbKAGxdP0B5Enwdj3ofWR1Zx6FjVB3RPmf1K9+88hkfUKAgiB5SBc2tLXxfPSt1j1V7wdLGAks+WxfYD/0OAiR8/AGgTE/wPWNtMI5d5ZfvR+mjdqvOmdpGqrdSVkejUceT0WjUhW22tLS4/aKhoaHMozSbzWJxcRHJZBLpdBqPHz92Hnc8XAvKaaT9VRuPegTHpNEcQfxl6W7taQsgW3A4SIb4ZILSj0VtTn7us1dfRamm/aqBpT/6oz9yieC0AZ/xasGBsgZlYQUZjboYLKgQtCEoKmuNO62Tf6tyymTfdCnt6+tz1x5ns1kkk0ksLCxgbm7Oud9ls1kXLmEFms/zQRceNyDtq+95nyDSd3x08I3bV7/v3SChZ+lPQ80+Y/unYIIdg28s+pwKsaDng8bE/5XeLNbQV/BPlVhd1NaIt8i+FUz276B55DMqlGzRDcCGK+iY7Mkn+6SfqSKum6Fdb5bGFvSyY7HAm46ZCruCXjpu31qxGxjbVnCYoW48oRsaGsLAwAC6uroQjUZRKBSwvLyMmZkZPH78GOvr6+7KUd2M7NpR/lAe0LkMAoZ9dehc+ebX0t4H7vnkBP8nXePxOIaGhvDJJ5/gRz/6EXp7exGPxw+09zKKAkvsb0tLC95//338xV/8Ba5evYq9vT3cvHkTP//5z3H9+nVsbGw40IKhZjTMafDTGH/69CkikQgaGxvL8sLw9sRQKOSMSZ4ysi++3DAWdGbibz35YqJt5QleQa+gRygUKvPCYGltbcWZM2dw7tw5nD9/HidOnMDg4CD29vaQSqWwsrKChYUF3L17191msra25gA29kfXkq4tuoAD+4AG1yV5hTmlQqGQA4B8uZPIgwQmNLeVesWooqcKMut5+vSpy3OlRomCgarY6Rg1bI/rnl5k8Xjctbm7u4t8Pl8W+qhyXBVv0ktlrtKOdZD/CFSx/wT2uOdTgWafi8Wio5XuGwQlGIZJz6pSqeQSUhOkU+CDvEn+IogVCoXK8n2RN+klRO87HQO/D4VCDvxU+cwx8pIM9qWmpsaFFJ88eRJDQ0PuUpSOjg6USiWk02l3MyLD3JaWlpDNZg/swbpnqsGmij/b59rWkLZQaB8YIw9xzeka5lpUAJrgshp8aqgQ7OS8sL+6tnXfCIfD6OzsxLvvvouf/vSn+OCDD1BfX48bN27gr//6r3Ht2jUX7qd6gt1TfQbdyy7fN2DpsDqV33zGHL/z2S32twVQLIig9QfZO75i9VrfwaAeaGi+PQ0T5rP6GfPStLW1IRqNoqGhAe+//z76+/sxNDSEzs5O50nLvDWrq6tIJBKYmppyN84xYoN7q89T0+rYTLzPNWu9MjVsztpMlAn6vNJSQSLuKUpP/dF32FcFlnw84bMpLLBEQFz7qYdBXN+qe7O+oANDe/js64/tF4BAWilvqBcNdVmlo/W44SES5Sz3GqYLsOPhT319vcuZRMeN0dFRdHZ2oqWlBaOjow5Y2tnZQT6fx/T0NGZnZ7G4uIjZ2Vl3CMx5ov5TKpXcvqBh9zxk4KGN1cl1Xuwa08NGS9sgvrC2Dp/1tavvWTlk9X6dJ23frnEfP7zsUk0fqgaW/t2/+3d4+PAhUqnUAZTQNmgNoWoXsCWcbyM4MADDCFzU2gdlBu0PGZGLIh6Po7W11QnfwcFBZ6Dt7e25ULmlpSUsLS1heXkZiUQCuVzOgUwqLIF95rV9CTJQLS2CBItuYpbp9Xt7smLpoczN4gNLtG3W6xuTT0GyG67dPCvNuW1TEWOfEa6CXgEbBScs3alcciPXTVNpp78tnfR7C0JYnrOnWrZeK4x0fByDvu8TYtzQ2EdLqyCvGFuvgla+ObGfaX3KB1bRs94jVk5wbZJmDEliQn4CwX19fejq6kJDQwOePHmC9fV1zM3NYXJyEouLi9jc3EQulyvzJlD+VV5SmeZbH0pHO2fss76jXoyH0Slozu1atXKjtrYWTU1NOHPmDH74wx/ihz/8Idra2rCwsIBz584dmNeXUc6fP++UKh1LNBrFyMgI/vzP/xy///u/j/b2diwvL+Mf/uEf8Omnn2JxcRGFQsEZxPSMUU8RKqwKhKg3jd5eZU//wuGwu0ErFNo3zvldqfQMeMrlcohEIq7/mltJ55YKMz9XTymOgUANPUF4itfZ2Ym3334b58+fR1dXl3MNL5VKLkRufHwc09PTSCQS7hRve3vbKVtcnxr2RxDCKin8jMAJx6VygoAOac+QQN60xeTTu7u7LmQK2M/VRM8OYH998AY+Giesh6AFwRAF+UhfemXxmSdPnjgvJQKIHBufZegTgS/e5qYeaRwPQxwLhYLrK40PhlOqx469aY9gUV1dnbviW+UtjadoNOrkGJV1TXTOm+J4cYgaQ6QlvdYIFjMfE+e4ubnZzSWVcvIm21D68hn1DmPITCwWQ1dXF3p6enDixAmMjo5ibGwMXV1dDlxLJpOYnZ3FzZs38eDBA6TTaSQSCcfvXGOWD3nzlc63gjbkLa51zoHdhwjsWoCG65k0pBecrl9d7+o1xj7wM/K3L5wwHo9jeHgYP/3pT/GTn/wEvb29WF1dxa9//Wv81V/9FR48eFCm+3EcXLes0xo3Pv3nZZQ3DViydet6Cip271c9T41WNQJVV/Tp0pXaVIOSPEK+UANf93vlU/aNn1PH4doPh5/lh4tEIojFYojH44hGo2htbUVTU5MDjBsaGlxOm3g87vaQnZ0dd4ieSqWwtbWFzc1NrK2tIZ/Pu1tz9aIaypogsMP3o0a/gkB8xxdOpvqaz7a0epnSSIEl1Wt9c6c01zES4FNASNeyHv4oH1lAge2oY4T2wfKi5SkFTWwbQeNSvrU/+owF0XnIVFNT4277pD7e2NiIzs5Ox1vt7e0uj1KhUMD29rbzQtra2sL6+jpyuRwSiYTzlONzvKDE2gm6Bvh/0GG7T4+39LeHOL56lM7A/mGYFp+8UfppvfbHrgNbt/bNZ6e9ilJNP6pO3v3JJ58gEolgfHy8zLU3yIj0TbIWNbh8J/m2Tmu0a736mZ1k3ybAwgXJxbmzs4N0Oo21tTVMTk6iq6vLAUwDAwNobW1FS0sLBgcHsbW1hbW1NRcmt7q6ilQqhWw263JKWADDCjsL4Oizdvz6mRUMFkizi4Xt6Xc+4WbpYudKx6OC0Pe87b8+Y4EV/a3f+QAuX/91g9BNykcLVa51IesmZdv18Y4tlXjSugHb/vr6aUEfVZztfLAoWKLj0M3Tjlnpr6AdP2N7dt35BLFdh1YZ8ylelvdVCaBXBcMvuru7MTQ0hBMnTjhFKBQKYWtrC/fv33c3PK6vr5flTvKdNleaU99aYv/0t/3cyjOdC19bvv9t34JkIwDnTXD27Fn89Kc/xdWrV9HS0oKZmRn85je/eWXAkhqOwD49C4UCJiYm8B/+w39AKpXCn/3Zn2FgYAB/8id/gv7+fly7dg2//vWvy4A+XSvKF1QMCGRQ2dP2VBFiuI0WnnKpsklFRUGjUmk/lp/Kv+4b7JvyMoEk+/329jbW1tbcZRF0Dx8bG8OFCxcwNjbmEoFfuHAB2WwW6XQaDx48wOPHjzEzM4OVlRWnpNHQVQ8Ntst+WiCJMkF5m6AIx6fJMFWp1tNn1hkOh10SWH5Hzxre2qZ7huZq0HAn6xFWLBYduGgNDqDcLZ05gjTxs133/J4AD2mncwqUX2mtHkP0wrKhFQoG2boJpBEYIphDQIfeYgTXGJalskCTeTPUi3NE2vFz8qrmQ9IcJrrfEFyrqalBQ0MDhoeHXV46XmzS2trqQlMXFhbcDbqTk5NYWlrC6uoqstmsm0uGiepJtnrRck4IAKq819N9gpy6B7H/GsJKPqAHE+eO8oPPki72BiWbm9GGSbAv/L+2thbt7e1499138U//6T/F22+/jWg0ivv37+O//bf/hmvXrmFxcbHM8499VONED8m4lo7Liym65wJ+/btaegcZmpW+D3r+KIZhkN6vsoHFd/ikHqI88GYCb94y19DQgN7eXrS1tbl0IOFwGN3d3U7ONzU1oVgslgFLTU1NyGaz7hZt5mjifsx9VWWOzxmBY1TgTn9bXVF1oUqH8kHFZ2v5eCNoHoL4x85HpToO66OvP7Zuq5/q5Qzc24PGZu1i/Vz3MA1P4/8Eiurr69HW1obm5ma0traiu7vb6egMfWtubsbe3p4Ls8xkMpiZmSmzmZVvfHaJHUMl29faa3a8PsCt0pz49H/fXNj5CNL1faUSz9ixHEV2vA6lao8lujpfv34dt27dKnPTD0KOgWAvJv0dNBmqAOtz/Ft/++o8zBC0C1EBGiouXCQ8vRsYGEB/fz9aWlpQU/MsqSdBptXVVRfCsLm56W5gsEJVlTu25QMJdAHp8/rbvqfARJDQVEDBhiP46O6bE2sE83NtW5VzVQorzQXHRkVRxxH0Hj+3fKK0sM8A+2EbnB/20wogK4A5X6yXgt03HuvhovVYgWUNaTu3amxr33yhZlqvouyWB22/bds+gEs3Mf2fG5PPW0JPcPSUQZ+jwRWNRt2pR19fH/r6+jAwMOBcamtqalAoFLC6uor5+XlMT09jeXnZmztJ++5zm7Ynf/xO6XCY8m/n0QK9Vj4q/SwdfXX7FNe6ujp0dnbi0qVL+Oijj3D16lVEo1E8evQIn376KW7evIn/8l/+i7e/33U5e/as42MFhRScaG1txSeffII/+ZM/wTvvvIO6ujpMT0/jb//2b/HVV19hdXXVXY1MmaHJuHd3d50xTq8HKrT0WiLv00hVIIJeNqVSCYVC4UCCZWD/5imblJlyTXOq1dfXu1AzhtFoLj7uJ6VSyYFcuqbq6+vR0tKCjo4OdHZ24uzZs7h48SL6+/vR09Pj6JjJZLC5uYnZ2Vncv38fa2trWFhYcCfLShMCFhy7hlKpZ5CGA6tsIyDEMCMAZflo1DOGyidQnjiZYYWhUKjM20YTaGvCbA0z0xNs0lA9s/TWNZ6SE2Qiv2mYHsesicrVc0gNMZ72c740FLJU2s9PRUCO9NBQQ/V8YfgmiwIfe3t7ZS79ev02f0gLjknDLhWwYg5I8r+GE9KTq1QqobGxESdOnMDQ0BBGR0cxODiIwcFBtLe3OwBya2sLMzMzmJycxMTEhLthiiExnD/SpVAouPWhOgD7oPvv9va2A4YAuPAGrifOLcFA3W+VNwmwkWcIALKwjxy33YtKpZL7jrJWjXcFJRnO8cEHH+CTTz7BwMAAtra28Pnnn+Pv/u7v8OWXXzqdmP3k+rb7rA1Zr8YQ+S7Lm+Sx5KvXGpaH2Sp8xve81SPts0EmVTWmlvKO9pl8qTzJ59XI5mc+TzjyNcFu9VakTGhoaMDAwACamprQ1tbmLp8gYMB8OcCzNUzAaWFhwXk2zc3NIZVKuUOFYrHovMbVQ9CGx9l1wH75PEuA/byLVl+3zyoNdc9SmgEHdT394b7AeinTVH/TfnKM1g4JsleCvvMdLFpeU11e9S7VcVm/0py0UGCqoaEBkUgELS0taGxsRDQaRTweR2dnJ0ZGRtDc3IxYLIaenh40NDQgHo9je3u7LCl8IpHA2toaEokEpqen3b5Ohws9uFF+5h4Wi8WcZ7TvZlgNN9d90tJGDzfUBrUh+b61rMXHF77iW4NB/GRlhbVXdN6rkRsvs1TTn6qBpa2tLezt7WFmZgbXr1/H7du3MTMzg3w+706NtVErBHwT6TPig4w04KAnTKWuW6O10m8WtqUAAxckQSbegjIwMOASfjc2NgJ4FpaRSqWwsbGB9fV1d6tcIpFAJpNxhpKNjw5iNPbRAglW8KhAsScaleoNKodtnOyDCmXbjm6Gti0LPuiGYo1tzotFpnURq/FWaXO3wth6EvkUQKWvCmh+x3cteKUGtY7JJ7RYfHX45tEHCvmASDt2u5nZ7+3GZsfr49OgebdjsYqRGnsMwaBbbXd3t1tj9Oioq6tz3h5zc3OYm5vD/Py8A5P0umj2RTd6Gqc+mrCfVqYEzYfWqePWdyv9H6TU+njXrjEqhj09PXj//ffxySefYGxsDKFQCPfu3cOnn36K69evY2lpCV9++eWBdl5GOX/+fJnsJEAD7K9lhgidPn0a/+Jf/Av87Gc/Q2dnJ1KpFCYmJvCLX/wCX3/9NRKJhEv+rKBHqVQqC3Pa29tz+XyUllQGCQzwM73tC4Crh54lBGOYcyYcLvdEseuWXh080cvn8+7/UqlUFqplFQ6GkbHfDPnq6upCX1+fO00eHR3F0NAQWlpaXKJwAqyrq6uYnp7GysoKlpeXsbKygq2tLaTTaQd4aCiQJsBUOsRiMQdOUMmrra114WIKGnEsfE+vuSf91EMkFothe3u7LEyKoByAMu8l8g9BDg0FUwCC3jlKW2swsJAPAKChocHJBM3XQyWYc852CTIRONDb7TScUhVHJlMvlUou1F5zVnBOaGxp+B/b4FwwnIv8ognH9SYz8j+BLBoGzCPZ3d2N7u5ujI2NuQS/DQ0N2Nt7luuL8vXRo0eYnp524cTUXRSI4xxyXBq6prSlQaAGGfnNAk+UkzQWSF/qZeo9pvxo6akgIOlEflH+Uq8lrg0N06urq0NTUxOGhobw3nvv4YMPPsDJkyext7eH8fFx/P3f/z2++OILLC0tHQjL4Hg13FTlks9ofFXlTQOWbFEvS20zyPYADt7EqyXItvA943vf9o0y1epxPl2KPGt1GgXRCSypnq0hnaxbdSTmmGtpaUEkEkE8HneXoDQ3N7vfTLxMgIlrjAA6D9S5PzFPbbFYRDqddqFzPHSnjLSH7zpeX7G5m5RGVvfijz0MUdpqm1yrqvMprZWWfFe/V/BaP/Pp8ayPfVW7ImgcOn++nFc+YIn7MRNrcwwaAt3W1oZYLIbW1lbEYjHnpcQQfrbFdp8+fYpUKoVcLofV1VVsbm46D6VcLodkMun0Jr1Vr5IurH0PWqt2vhUcs+8oPcij5J/D7G3Ll1qnts/31HGCuqfW6ZMXtg+qp7yOpZIsY6kaWLp+/TrGxsZQU1ODxcVFjI+P49q1a5iamirLuwQcNGJ9TFLWCdmIfQZeJSPW1qO/FRQ4rOgmYoUv/ybyGY1G0djYiLa2NvT19aG/vx+Dg4Po6uoqU0DT6bSLSV5ZWcH6+jo2NjaQTqdd7gpLG+2zjwbKqJbG7DvngeCJGhQqOH1162dW8Op3Ksj4mYJadpH7DGcVorrwdQ5sW8oflnaWh3Qcdlw+LxLf+CxtKcx9wsUKJ7ZlhY/SyY6P9esmZNuw9fjGr6CQ9svHP/zMtqunzlqHGlBH2STUI4ubW2trqwOTBgYG0Nvb68Da+vp6FItFJJNJLC4uYn5+HgsLC1hbW3PrR5UnOx6fkuGTL5YntQ6dK9/plo+HdN61LW1DwVW7VlTh0DmjoT88PIx3330XP/zhD3Hy5Ens7Ozgyy+/xK9+9St8/fXXWFlZQbFYxPj4+IH5eBmFHkvsP7DvOacekjQA+/r68NFHH+GP//iPXWLvlZUV3LhxA5999hm++eYbZDIZ5PN51NTUIB6PIxQKOUOXeVkYz89NmeuUbdI41/w5NHxDoZAL54pGo2XJjjlv+XweoVCoDMzSMCUFt/L5PAC426UIWrBtrgEqOkwyDDw7CebJHADnfdTZ2Yne3l709/fj7NmzOHv2rFsrBEGKxSJWVlYwPz+PxcVFTE1NucMNehlrbikrL5h3iDyooWX8TEOwWPRUUK+uJwDGNvXWOq4tPT3WXEgEW9gftkEFmW2RRgricE708IHeRewbsO+VpmuSSipBpHg8jubmZrenk481pC8UCrm8U+QZrm/1LiLNObec6729PZfXi7zAvvB9zS8WCoVcqC/7w6Sp9fX1aGxsdLdjjoyMOFCJHgdcKysrK5iZmcHi4iIePXqEhYUFdysUwUQ1xDj/pDlvu1PvJaUr+YTec1xXaogpP1m5bPcx8oTKTuUN3Z+Vp7j2CWqqPPfpCKFQCE1NTU7WfvDBBzh16hQikQjm5+fxy1/+Er/61a9w//59F86hMp9t6I2TVsYfA0svFljy7essVr8/zGDVd3Qt83mf3miLT3/3FYZN0zPSHoBZ3iyVSi4fnPXoIM+Tv8h7AFwSe7aj9hplkOVLftfU1ISmpia0tLSgt7fXXRnf1dXlDtvj8TiampocKF8sFl0o99LSEjKZDJaXl5FOp5FOp91NX5lMxo2NgIUCJkrzoHnTfSxIr9bDIfWy9b1rgSWliwVv1AuGRcN3tb+6HwXpf0H8wvdV/6ZOoWP1gV78jHtDW1ub8zjq6elBe3s72tvbXU5hHl5xHNvb28hkMlhbW8PW1hYmJyedAwX3C4KGuqcqzS1Ywv1Cx8RDJIKGzE8IwHkx6cESD1V0L2axh1SkBZ/V/djylJXTQfNobS0fsOSz5Xxzq9+rs87rVirJMpaqgaV//+//PT744AO8/fbbaG1tRTqdxt27d/H111/j3r17LnTBCsVKRFTPBTXQ+L/9zNapi9Fu6LY9NfaC+qUL1nprWMWAyi0XaldXlzOOBwYG0NHR4W6W297eRi6XQzabdbfKLS8vY319HVtbW85I1tMD631RyVANMpJ94IIa+EobpY8uBgsW2XesMaxz4DOWdQ5Yv2+uVNmzdVuPHX3XJ0yULkpPX5s+OqpxanOUWJoB8CqZHIelpbZvx8I++OitfGj7rvOmz9uNTOdE29A8IrYdOxd2rn3eVKQNT89bW1vR19eHnp4ed5NbS0uLAwwUTJqbm8Pi4qJLGKlXvtqfSsUqSyyVvJgsbYP4Q9+z49Z5VH5SXtHPgtZMbW0t2tracPbsWXz88ce4fPkyurq6sLGxgRs3buDTTz/F/fv3sbm56ehz9+7dijT5rsrZs2fLxsT51/wlLNy4I5EIxsbG8Id/+If4yU9+guHhYQDA5OQk/uEf/gFfffUVFhcX3QknlQt6CmneJfI+ARz1oAGegSR6Q5cWnweErgsNPbLyQb1XOI82nI+gBnmDyofmgmHfCThRGaIBHgqF3H7T2dmJgYEBjI6O4sSJE+jv73fu7MCz0LlMJuPc0pnjgPkyNLm9hlARHALKlSQAbp1ms1kX+sd1yTAugmTWm5neOQBc0nH1BFPvFQuscE5oBDFBOhVTG/rGegg40fDifPJ5gn/sI8dJPqGRA6DMA4V8rX2nUlxfX3/Ai0c9Z4D9ROMAyjzWCFwSMLV5xGi48aS5paUFPT09aGtrw/DwMEZHR9Hd3Y3W1lY0Nzc7I483P62vr7t8dHq1M0PIGJKga5ay3eZG0tvsVIZpWKDuk1zveninf5Pu2i4L15QanaqrWH0kFHqWLF/D7ngjns61rj31UHrnnXfw/vvv4/Tp04hGo07W/u///b/x5ZdfIpPJuLFwbtgf8qPd29nH1wlUAt58YMnqQvZ/X9ELIxRY8O3VvnbtvPuK1Ult36z+YT9XPU8PQnR/UplJGcxxaDiqgloK3lP2Uh4oSEFP1fb2dnd9fFtbmwPjmeC5ubnZeW1SLhSLRXd5wtbWlsu5k8/nkclkkE6nHfCkYXUEF6ydpHJBwWXtu4Y1c52Snj6ZoiCd6rkq2wgsBQFPdn6B/SgLFpWBlWxTrZv9oBcSL3JpampCQ0MDWlpa3GEDw9qampqcHm714KdPn7pE2olEAslk0oU3FotF5PN5F26fyWTKvJaVBlYft4CdHgJQFvJ9jsm3ZvTwgbTgs7rfcDyqC9pLXUhrbccnD3TPYtE9i99zPvSgUXU7Lb75tW3+zgBLf/RHf4RTp07ho48+wnvvvYeuri5kMhksLCzg9u3buH37Nubm5lxC0SBjDPB7NGmnrVEdNDArgK2h6zP8bD/s3/qu3Yh87ZKZqEw2NTWho6PD5WTq6elBd3e3E6gEmXidJxHfRCLhkn9T+GlMr6WLgkO6UCwdVMD6FpQ+z2eC5kMXlD3BsbQOmi8WHwCh9fo2WF3cFgW2gkV5rBo6+fhDhb2li45DBZ0KNu0nn6NgVXd7/s/nKykTajSxTt3kguZOx23BMN/8WH5QpcfSVd/hb27ctbW1Ttno7e1FT08P+vr63KkXN7hCoYBkMonl5WXMzs5ieXnZnY5oXDZpbjcFOzfKL775198+WaRz6qvfV/iMBfWU9qpk6ByyWDA7HA67U6XLly/jgw8+wOXLlxGLxbCwsIBf/epX+OKLL/DgwQN3MxXLq/RYAsr5Sa9lt3xKY3Fvbw8dHR14//338c//+T/H+++/j8bGRiQSCTx48AC3bt3C+Pg4Hj16hEwm40AJGnV2Mya4Qt5hjpmdnR3nSbO7u1t2U5nOnfIQ21LlWtumMkCghQo8PSS4ztgndf+nq7nK/FAo5NrjTXU0BLjeqfDU1NS4ZJrqQctQ7fb2dufGvr29jUKh4HIizM3NIZlMIpVKld2iyH08m806YEfHpcY0gQsquMxZpTe+8dZGBVpKpWfeQE+ePHGADGnNeeKBSyQScW2q7ORvriN6/fAZ9VID9mW65lxQOUqji3myALgDM35Gw4R1EJDhnGm+J46HPEg+0HA7ts+wOxb1dmtvb3dylFc5Dw4Ouhx0nZ2dznCLRCLI5/POMHv8+LHLkcS5zmazZd59lNn0QgqHwy6xN7AvO60+oaGh/Fz/VwBdgVGOWb1kNdG+1kV5QbDV6h6q2BPo4vdc1wTDWDd5Ym9vz3nWxeNxjI6O4sqVK7h69SrOnj2LlpYWJJNJ3Lt3D//v//0/XLt2DQsLC64d3VtUl1B5QfmmQIU90HjV5U0AlqptR3VLu0/rs6rr8ke/07Xq04nsPqd1q57BtWXDs+z3VpfVNtXI5jv2OwUAyJfqtWHBEfUkVP1FeZdyvrGx0d3cy0PCtrY2NDU1obW11d0+x1AremlRFvJGMP4whI63hPFz5tCkZwwBEX7Gz/UgROecqUjUS1bHpXoxv1e6sC4Fs61XiwUdVZYpHZWftD/aBnUNzS+kh7688Y+6TWNjo8uVRe8xeqgySoDvcj8uFAruZ2Njw3kmMYUL82URCCStLS0sz/v0ah0T31e+JE/q/mCLrltdo0pze2iowJK1kXx12/VnD9T1e+UXDcFm+7qeg9q13/3OhMJdvXoVTU1NOHnyJN5//328++67OH36NOrq6rC2tobx8XHcuXMHDx48wMbGBorF4gHPgqAOqmFvDTCfEaj/HzZYywQWkAh6T4EHfZd1BvWHi59IMQ3q/v5+9Pb2unA5PcXMZrNlQFMikXCxqtlstiwBuP4oKFAJUPABKkHeM3bD0nHzb1Uagwx72xelk51vFbC+/vM9VWp9AsIu4CAAxPeerc8a/soP7IcKFRVslj7WWFUFQDd5pZHWr0aU0oN1a32WL7V+H43tPPrGoLTUNvisKkSMzW9ubi7Ll9Td3e1OssLhZ+EJxWIRiUQCS0tLmJ+fx8rKClKpFDKZjDP6fZuADwCwcka9PyptJByH5Y8gQC2Ir3wyxRodtg49KffxI0+gRkZG8P777+O9997DwMAA9vb28ODBA/zyl790hk4ulzswR/fu3Tsw1pdRzpw5A6Bcdqtyy88ow8gP6mVw8uRJ/OAHP8DHH3+MS5cuIR6PY2dnB48fP8b169dx48YNzMzMYHNz09Wl4CzD2dRDBtgHmaLRKPL5vDt5LZVKDsTQMCxVwDWUB4Dz9GHYUji8nyBZ+ZeeKmqks4869/T6URpRAWdfCW7Q8yIcDh+4/ZBKJPPpdHV1YWxszHk0tba2orGx0dVNmZZKpdwexDVJrybeskiFX2WXXnuva07DBRlKxmcIuPFmR71JlXmtNMk5+YfzyXYYBlBTU1OWUJsgTWNjI/b29pDP58vABRpOCkJFo1H3LsEG0pV1FwoFlEolF45GHlePOJ1TKrQEMcjr5HM+yxyOBKXa29vR2NiI9vZ2dHV1YWBgAH19fejo6EA8HndXh5Oftra2kEwmsbGxgdXVVTx69AhLS0su5yNPne1NbJR17Kult3pn0RtND0PUYNP9TYFXAkKaZJtzzcM2rh2rTyh4Q57gGmXb9EgKh8PI5XKOrpxXgkfKP2rQdHZ2Ynh4GOfPn3c56yKRCFKpFMbHx12I8cLCggtx1b6RF9W7gTKJz2kOkKBDqldZ3nRgybbnM071GV0X+qwtVu/wGdhswxrgqsfbtvmMbcO3LoL6V8n20uetzqjFHpAC5YfKHBfbUZCFMpaAE2UcwY+uri6nK/b19bmE0fyMYJWGztIWevLkCQqFggu309vHmCzcglG8yELzHGp/FTxSOtmwPLvXkS72IJqyj8CQpTn1Cn7PfY86BvOO0o5kChbqEtw/29vbD9hFpVLJ0Wdzc9N5H/Hv5eVlRyPm0GNeLCufgmzdSjzne973TtCasnOi68e3xrQ9LXZtW9617+gcal8o023opL7na6vSOHUMvjX+upZq+lc1sHTu3DmEw2E0NTWhv78fFy9exMcff4yLFy+itbUV2WwWi4uLuH37Nu7evYvZ2VnnXq2Iu8/4BarLh+QDCbQen7Gni98amvZkwP5tmbhS/3yLhcYhXUTpst7f34/+/n53kszTWJ4oM2wumUy60LlEIoGtrS2H3hORV5Td0tYucDsmXWS+jTGoHi4uK8iU5vZ/3axVQFA5tTRWBYzGCfts2+XfvhMkHbO27ytUivU9VRJVeeTzFnhh4XM+sCuobZ0jO1f8n8qwGgG+931GjqWvtmX7ruOzz1CI0pgjbxNEpUFL44ibKnOU8CarlZUVrK6uYmtrC5lMxvG1pYHlU58SEMT7QWvfVyxQyndsWxaI820gdu5IS18/rEwhgNDT04O33noLV69exaVLl9zp+fXr1/Gb3/wGd+7cwcbGRtkNTTr2+/fvB471uyz0WGKxYD69OcjPShsFmurr6zEyMoIf/ehH+PGPf4wLFy4gHo8jnU5jenoa165dw/Xr17G+vo7Nzc0ycIpJs9WTkXTS/DrsC5VHKsA0igkoEJDQNU1wp6mpyY2D804Qhfxsr7TnZ2ybAAbnjs+zbXqR8BYWGtgMQyOwQQMWgAMeyE/0yujs7MSJEycwMjKC4eFhd+sPwxV0vdLtnbecbm1tuTBuHnwwnDubzTo6FwoFB0KwPtJCcw5ZxV2TinMuFehT0K1U2k/gbsECeoto+Bvpr3lJCI5RsWceLdKcRhFpq9402g++Q75RY5JAS6lUcqf1vO6byXCpG3R2dqKtrc2FljCJKo0repOlUimsr69jbW3NeXmur6+7UBICm5lMpkzukCfIFwRr2OednR2X2JWF64rPqicDD9KUj3UuNL8RaUiak+4ElgiScs7t/h+JRNzcqSJPry6CVAoIatGQPeb36+vrw3vvvYf33nsPIyMjaGxsRDKZxFdffYXPP//cXVLDfFOqA6i8VcCZn+lpu556v47ldxlY0v/5t+oYPn0JOKh7Bdk2yjcs9sDS9i+oftXB+KzdX/X9IEM1aEz2XTXs1W7w1ePT77V+rmvuMQTSCZhEo1HnXcMQOv5N+UwAmbKLhwNBOiHXIdcf5Y96yej+qzLH0s1nC/n4ycoFyjndD1T+EYDz2VN8VkO8dSw8CNGb1+iVRS8w7s0E2XipBPVtAm++/F46dp1zO/c+GmkJ4nHfZ0p/tfd0HfnsHtuuXeN2Xn39eFHAkrVBfO1pPZXW6utWqunjkYAlTmokEnFXUb777rt49913MTg4iHA4jOXlZTx+/Bjj4+N4+PAhlpeXy64AtwtHjTefEetjlkqDC9qoVIAfZmhW2kTsM+ptogCEBTyo+FBQ8mpphgZRoWQiVrb55MkT5PN5pFIpFx60traGZDKJra0tp8DTrVEXo/ZbP9M5CAIegha3LQq0+Ghu6RUE9lQywqmI+ujvA3N0jCxWQNkStFlqfXbctn3f2FQRsHOhdSoNLChln9P2rJDnnNkcFXo67VOi9G89gSJ/85Skrq4OsVjMnZTwNL23t9eFaTDE4+nTp8jlcg4YXV5exurqKjY2Nhzv0gDS9c8N3645DXmx9PbxuU+5U7oFbUq6frUEyYogWRK0oahhYj+nO/Po6CiuXr2K9957D/39/airq8PMzAx++9vf4le/+hWmpqZcuBKLVYYmJiYO9PdlFAss6YZMPtLQRmB/A6eyyJNF4NkNXiMjI/jpT3+Kjz76COfOnUN9fT0ymQxmZmZw69YtfPXVV5iensbW1pYz/tXA1bAUGsjqfaE5kAhiAPu3yumV5Jw/Xq9OjyUarbzNS5URKtNUZCnTSqXyJI/shxrvBLo00TMN7MbGRqdgsn56hjCsyN7oVltb6zxeCHS0t7fjxIkTLoknQ+paW1sRj8cdOLC3t+cU2WKxiFQq5W5r3NjYcCGtiUTChWbmcjkH/O3u7pZ5DOVyORdGx7VPntnZ2XFhisC+pyLD62pqapxnGmm/vb0NoDwnhXoGkEZ6JT1BSFXmecjDuSW4oYqlymnu6+QpJkatr69Ha2trWShbe3u72+sZwkiAhnPHcW5ubrpcjCsrKy7fHEPnd3Z23I2z7I+GDnJM9GqjNw8BU46DvL63Vx7ayWTunAfyPOvVvBhcJ1xzGv7HdUevA8pL8jtznuVyuQMhZuyThqtyrVDmKajDOjU0lt4D4XDYhRG+/fbbeOeddzA2NoZ4PI5MJoNbt27h888/x40bN7CwsOASuLPNSgYWv1NjV/c03+3JQfrqyy6/C8CSz7j1gTNWd6umn5XMqCB7wmdI+voY9Jyv3iD7qdr3bf+eB1iidyDroLy146AxrqAKPZTq6+tdrkCmTCAQz9xOlKHcW5k7iAcolNc2n4+CBZpmgYcC1kNJvbJ8tFQ6WL3eHi5wvPxMcz2xbeo+6mGley5tvmKxiI2NDaysrLj8o+l0uuxGPn1Xc/5Fo9EycM2ORW0An77tm3vlHcuPQf/7CufJgkCWvpXmw77D5w4DloLe8QFLdpxBwFKQc4HWo2vtdS+VZB1L1cDSpUuXXKXcMBsbG9HX14e33noLH374IS5cuIC2tjbs7OxgZWUF9+7dw/j4OKamppBIJByjW5DDdlaNRD5jjTefYewdoBG6OqmqeGq7PvDBgi762xrktl1fPyj0mJeptbUV3d3dDmRqbW1FU1OTc4Vk7ohisXjA7T2RSDiPpnw+7wQPBQfnTBV3nUeltx2Tb14sYFNJ4bIKu86r0toaxfyciqsCIz6PI1X0dQxsz7f5Kh3sd0FCQcfsA3x0E1JaW1AjiG8rKTd2nJYftQ09NbJgkvbH0sUaoMzb0dra6k54u7u7XVgn4+lLpZK7AYTXVq+urjqvpHQ67TY/GsUqsC3N7SagBpDlQ/1ceb2ScFca+4qvbv3OJ7eCZJLOkW8uqWQ0NjbixIkTuHz5Mq5evYqxsTE0NTUhkUjg1q1b+Oyzz3D37l0sLS05g8fyss7zq86xpEXHqcChyiQar1Z2AXBhgUNDQ/jggw/w05/+FENDQ+jo6EChUMDc3Bxu376NW7duuf0ml8uVGXQMX2LuH/WEUFAC2J8bhvCQTwlSkT8jkYirV70SNGF3fX29M6q5BxKkVQ8XXu/LE0XSTcOK2I7uW+RRgiY2l5WOv66uzoWycZ2rsU6lk8AxvQ55MUVPTw/i8bhT7CORiPPyIt9xjfOElN5OOzs7LvcPQxro+aRJ2flj/+c4NDdQLBZzdGcyb715jPPKsbEuAiukV6lUKvMS07yJe3t7bg8OhULuZD0Wi7lDIiZMpScSb9Xhe/zOJjstFovOW5MhCktLS84TjGFs6XQaW1tbji/JDwQx2F8FQjkfNBw08Tj5cWdnx90wRaNDgR/Wx3xLoVDI0RAo36dpNJH29vSfa1s90Oih1NDQgL29PZf/jPytB5IKeClAze8UGKOc4XxGo1H09PRgdHQU77//Ps6dO4fBwUGEQiGsra3h66+/xrVr13Djxg1sbGyUGZwErbgW7d4O7ANg5DMN0VTZYI2Hagytl1HedGCpUjtqTPoOt1kq6Wu+Z6wdEaTP+Wwa/V3JcLZ9CDK6bR3aNx9trLH7PB5LvjEG0dDSXfU4PSTQ3J0aRsbfBLX4mzKc73CPpYzg9zyk0LA0rne1P4KK0jIUCrk9nPLeehVxP6PnMZ0D1EmA7/B7fYf1atgx31FZpLzNPupeyqL6mc6bzy4Lmnvf/Pr0blt8a8YHtug4KvGT73nfeHx8f9g7Cixp+5WcYoKAJbXNfbLhdS3V9PPIwBIr5qZZV1eH9vZ2nD59Gm+//Tbee+89DA0NIRKJYHNzE/Pz87h//z4ePHiA2dlZd8JJolojHDjoURNkmAUN2gfqHDZM20alDUIFrHos6Xe+zcEa9LqZkZbqzdTR0YHOzk50dXWhp6cHXV1dLvkalT7emsDcGBsbG9jY2HDKPN3imRtCae3zGFBhrgtE31PAR+lgi/V88W1u+q7mLrK0tifPWnwL2MaGs88610HFx3NKk2qUAQvmKL3YhuZGsnTROoI2axalrc/Lic+zTSsEuakw7IO3eJAHe3p63K1DDM3QxLPpdBqrq6uYnp7GzMwMlpeXsbm56W6YUO8UK5S13xZosHTxAXWWZrbeoLm2mwf/t2tC67DP2/Z8deozVo5w3PF4HF1dXTh79iyuXr2Ky5cvo7OzE3t7e5iensb169fx+eef4+HDh8hkMmXXyyrf2T6+qhxLPmAJ2F9DVtbzMyp2BMZpMKoxFwo9Cz07ceIE3n77bfzhH/4hTp06haamJhQKhbJw7PHxcSwtLbncSLqeeLIai8Wcga8GOmlLDwoa0qrMhUL7J6xqRNMjhwm51SPEJkamYcz+MPk1Q45II9bDMB8a3QoO8SYy9fCx+ddKpZJTWJm41Yah2fkB4E6M6ZlDz5vm5mYnG2pra9HR0eG8cwgURqNRB77xNNiCR1SoebLNPBkMx8vn8+5d0ofrjso5PXXoqUVa66n49vY2SqUSmpub3XjpkdPQ0IBwOOzAdM5TNBp1N+xwnhR44jjZFunJnFQEwjY3N93tuel02nkdp1IpdzMb9+v6+vqykHcNAVPvOZ8yGwqFHIjFn2g06gAP7SPBF641gj/klUKh4LyfgHJvHNJccw3pfqs6A/usecpoCNGQo/FEXUj3a/KOjpt1cH7JB7q/MXHwhQsX8M477+D8+fPo6elBOBzG4uIivvnmG/zmN7/B3bt3sby8XAaqsW1dczpW65XBtaM6oT0csevqdSlvOrBUyeNEwQtrWPL5SnOov1VHrmSgah36jr7rKz6j+DAaBvXd9t++o+v3qMBSNcXKLF/7tqjNpICT9QrS3wSeGDHC/y1ApWCUynNr49n+2L+5X2t4mYJBCiZpAnJNPs4DMT2E0H1fU2JQVvI7Fg25Y784R+qRZW1RnedKtk6lOeVzvoNZ37PahnV2CKJ5NTZ9pTUYZJPa8dl3fG0H8a/SQN9TOzLI3nldSzX9rBpYunjxYpnCoIYNFZmuri5cvHgR7777rrsOu66uDul0GjMzM+5Gn4WFBSSTybJkntY7qZpBWQO80jP8nMoP/1eDTA1bu8i0Dis4qfQECWvfAvYJeX2Xgo7XCQ8NDeH999/H0NAQmpqanKDUEzEaSLlcDplMBhsbG0gmky40gYmRqbyqEFPlyNJBhYsdp4/2lka+jcPSxX5uF6bdzLRdpad9x/e/vqMKMb+3qDSfD/KY4TtB4yedrIHsG7s+b0GiIIFoNzf7v4I2NEzIX4xlb2lpcR4KTPjL3Ct6gkM+4waZTqcxPj6Or776Co8fP3bhL2po67xoH3V+OGZLD2tc6IZjDRgfUOfjDZ/h7JsLuwnYTc/yvZ1TlZFauL4ZgnT69GlcuXIFly5dQk9PD+rq6rC6uoq7d+/i17/+Ne7evYuVlRV3uq/1BillAF47YImF47drUHOjqPEYCoXKbvWigkWA6dKlS/j4449x5coVl8hyc3MTExMT+Prrr8vypNCTgeFydAknqMTvCUAowENAgQqb3iqlXhxU5tQDg31meJEFWhRcJzBFbxwATj6Hw2FnnNMziXxP450nmNZ7RYF5Hu6EQvuGs8o39p9eXAqC0atJ54/zxLCFSCSCjo4O543b3NyMpqYml5CUIQ319fVlf1sZq7yta5zP8MDEXp+cz+ed0k16hkL7ebYaGxsBwM2PFt+aUvqVSiXnfUleSyQSbv/lVc3pdNp5cPKqZt7ux3AFPVjTkASGHpZK5V5DBIU0NxTBIBovNJ7ocbe9ve3Ar6dPn7r5VhCXnmfqpUOAiQAOATiuXQWC7FypLNzZ2SkLpSR4l8/nsbe3V9ZXAqPsK4AyDyf1fuIa5P/8mzw2MjKCK1eu4MKFCzh79ixaW1uxs7OD+fl53LhxAzdu3MCDBw+wurpalndLdQIdDz/TQyKuNz3sowyggWn1hUqG2asqvwvAEhAMWCiw5NP7faAQcFB3Vw975R9rzOu77Jf9zFeOYuTbd4LaDtLNVX/7tsCS0pZFwRLVBTVEzGdb6Hj0kFz/16IAlL7vo78FU/h+JbCskg4ZRAffPBNgsuNUnrT94F5gx2sPkJXOpK+OW3VcHXsQzweVw2ymoGftWLVPVUIU3n76+FPtKF+f9TfgB5aC3tN+s1i7xMdrzzvGV1Gq6WvVwNL58+e9wkgNHA3neOutt/DOO+/gzJkz6OzsxNOnT5FKpTA3N+dukKPLNxX0SoNQpreGlR1skFIYZPz5ShBK7QMNbLs+BSKov/qMRZa1vaamJpw7dw5Xr17FxYsX0dbWBmAfgFCDR40UxuLy2shkMukUYXo1MUeDXu+sgojtWKNe6elbIPo9+6TvWrpZsIBj8Bn0ygd2XuymoPlM2I62rcCL7T/BIHW59xUFRjkHutGxf1bQ64ZreV3/Dlp3ygMAyvpHvuCpOkM3mNeDOZLoiUTDj4o9DVVueNr+zs4OlpeXcf/+fVy7dg3T09POaFIgUPkiaM61BG1avnUeNA+Wh1iv738rF/id8gTlh63HygFbjz6n8xaJRNDV1YXR0VFcvHgRly9fxuDgICKRCJLJJCYmJvD555/j1q1bmJ+fd8azjs/XrlV+X5ccS7YoGK7KpIbJ2Tmgsau8SGCltrYWXV1deO+99/CDH/wAV65cQW9vL+LxOLLZLCYnJ3Hjxg3cu3cPKysrLskxjWzWoaApFS8a5VTW+Pf29rYLvQL2+dh6WFHpI0DF+WffNRm0ejtQAdTcUPRaUoObLvyUUTRe6PVCMIyeGCwEveglRe8Y9p9j39vbc/1VcI9zQdlKkILPkw/VG4VgdnNzc5n3D28A4o1npAdDyejJy4MW4Nk6YhJ20kBvy2HibdJC5SufIzjE3EGFQgEA3OcAynJUpFIpF+KXSqUAwAFHnEsNRSAwpwncQ6F9z1nyNPcWgom6/1L+MgyP3+kNatxvyI8EAW2y61KpVDbnNTU17uYkhoQSvCa/EQANh8Nl+ZV0bXJ8vFWPhaF17CfHqWuLc6e0ouei8j7fZ9u6JsgrNTU1aG1txZkzZ3Dp0iW8++67GBoaQmNjIzY3NzE1NYVr167hiy++wNTUFDKZzAEwmLzFtaBAFkFc1Yn4vALe9uDHnkhXAwa87PK7ACxV0iFUD/MZ/t8VsOQ7pLbF8g/10qPQzqd/+Yxo+/zzAEsEhVSG+Z5VD0TKZK1XwaJKwITqXdYGYju2Dh+QaG0Z/bsagMWn+yl/KE21Tu2H0s2nG9s2uff6gDWdX0srux4O4+2gtVNJH/fxt7WvfPTygcDV2PmV+s93lQ/UgcDHozpn1g7ztR/EK2zHPlOJt17nUk1/aw99wlRojSo1mHd3d5FOp/H48WMkEgnMzs7i4sWLePvttzE8POyM2J6eHnR3dzsPpkQi4XIu+BjHZ/hZoW8NbgtC+L7zGYJBTG0Z1NbLfuizduEEgQU6Dq1P68lkMrh7964Lb7ty5YrL4wDAhQaoCyjDEOLxONrb2zEwMODCDxhCx+TKqVTKeTRlMhnnlu+7otOi5Arc6CboA2FUiPoEhz5jT9F9cw8cDP+yoIY9eVRFkO34hIYKFirD2o7OpTWC+ZzlER2XT6nQ/nBsPgHP/61LL8PZGNrBcBV6I7W2trq8SEy0bRUBeo3Y8AvyVT6fx+zsLG7evInx8XHMzc05o0zrsHysPKK8Yjd05Q3LF1bQ++ZEi12rlm+CNk37mY/v7JquNOecIwLv7733npOLDQ0NKBQKuH37Nm7evImbN2/i8ePH2NraKjOuVNayTaVlkLx83Qr7TL4C9q8619AWPsv1oso5FetQ6JkRuLy8jJ///Oe4fv06zp8/j/feew/vvvsuTp06hcuXL+PUqVPY3NzE/fv38ctf/hL37t3DxsYGAJTdFMO6CTTRCAf2QWoC8AR/uA5LpZIDihRgIqCk4yKPcF2p91MoFHLhUypTOM8EaAhUaGg529QQLY6PfWDYHGnHdchxqnJKfiNN6GVMAEEBst3dXZeEWeeZ4ZsELorFoguRjcfjrg7lX9KJdNRwOsqllpYWB45Q/lGe0dtGww0oFyk/dC4JcvCyDAXP9vb2wxKs/GFidAJ+nE/mZiJdQ6H93F4qC9mOygzmOSJNOW5dH+R9jlO9mnT9s/8E7Dhuzg/7xb2I+xI9hxRsVC87zq16yfF9zic9kDS0jbRTkEnpwL5p4m8COjpv5A/K1O7ubpw6dQpXrlzBlStX0N3djUgkgkQigS+//BKff/45xsfHMT8/j2Qy6UBa3WuUtlZnYD8ItqleYY1W1Su0vM4y+U0vQYZx0HOA/6D4KEagz06wuoHd0339qKb/vs+tfvSqDFhfu1a/0wMN/Y66KEslPY/rmXuV1gEcvMCH61qBal//9IDIp3MG0VbnlvqLT2fj/qpyx/JeUKHcVJ3bAldqb7KvKpusnu0bp2+MR10L1T7n0/krlWppVW37tl2fvadz72vbV4+dEx/d35RStcfShQsXDhDJGo5lFYeehRl0dHRgdHQU58+fx1tvvYXR0VE0NTVhe3vbeTw8fPgQs7OzLv+AuiVXErA+A8pOtDUMgwSwNcy0PR/oYJ9j3T4m9PXP97elqc9AraurQ2dnJ86dO4eLFy/i4sWLaG9vdwLYjlMNA/6vpx2lUqksvwXzQiSTSaRSKeRyOXfNtIbR5XI5p5RTAbbCWOfJGuG66erzQUBS0KmFghV62q/fqXGmbWg7Si919a8klFXZtXVq/623lc65z1tKjQ7dcGiI83Q5FoshFouhqakJTU1NaG5udsARE8rSC8me6LOf6qWhxlM4HHZ5ObjpP3nyBCsrKxgfH8eNGzcwMTGBdDrt6GSVczsuW3TugxQGH8/YeffRlf/bde3bGHzrPajvvnWq9Suf8G96XvT39+PChQu4fPkyLl26hObmZuRyOTx69AjffPONA5QSiUSZ4W777pPB2n/263UNhQP2ZRn5kTe1ESQB9m9GIz+qAkWwhv+TXlwrDQ0NGB0dxYcffoh3330Xp0+fRnt7O2pra7G0tIS5uTk8fPgQt2/fxsTEhMvnw3aYp4deF0z2zJsMS6WSu1lN1w6fB/Y9LBoaGtzNZ8A+GFMq7XtC0KMnGo1iZ2cHuVzOjZGJlnlLGT2nSqWS87TRJKXA/vpgvQQgFFghrQkY0MtH2+M+DsCBafSYISDGQ42GhgYA++GrHKvKQwJj/E7XSz6fd3Qj6KCKNw17Dcul/IrFYgdCqzQkkN5A9NTiHBGUotzivCgQQtBKPWZs0miOgR5tbEfHwf5Ttup+rTKzVCo5YIX7GmnFvqscJBDFfnPvovcYgSCuuVKp5MIDOQ/KM/yeNNBDGDXA9KCJ49QbQen1xTlXMIr8SCCQvKrAje6/7Ddp0tjYiNbWVgwNDeHSpUu4ePEixsbG0NHRgXw+j4WFBdy+fRtffPEF7t+/j+Xl5QMeIxyzFs6v8iv7TF6jp5w9AKIOZgGl70N50z2WqinWsPfpifq3NS5Vx1Sdke9YzyM+F+QFb3lQP7MeS0F2jZYgTyPfHPj0ctWpfPXo81qHvm9D3FTeaZoNa2PpOrOHspTL+r6C9dy3KMt1Xwkas4I/tj3fvFv6qy5A+a06MuvWZOR6uBVk/9p503d8/VNgi39TNut31m60uqVvTrSfvqJryPecb0356Ks2ZBAtKtHK8qeuIV/dPt7Q+m292kdrp6qNZ9v6Pu4TQHUA3pFyLGnhpupjCD3J4YmShn6cO3cOIyMjTuFeWlrCw4cPce/ePczPz2Ntbc15MFniH8bM1gDzGX6+RWuNQlUwLEChxrAVkqSDFYj83m5WQcLJMrYyMw3VwcFBfPTRR3j77bfR0dHhhBYNNiqUli4s9pRSx0MvJSqZuVzOeTnxxppsNuvAJobT6XWYequPClRdgEpTK1B9GxCLBSMs7fXkVb9TJdkqkT562z5aPlMPBAW3lJ98ddlTEvV8YBJB5mKJRqNobGwsy4fU1taGeDyOpqYm54FELwX1ZlBeUkMgSNHRcWiiQ3opXbt2Dbdu3cLc3Bzy+byrz9aj7aonnxa7Hnzgrm9D84FJ/L7SZu/rm31P2yGvaH0q2+wmr3PLuYzH4zhx4gTOnDmDixcv4vz582hpacGTJ08wPz/vvJQmJyexvr7uwonsZq+nbrY933jC4fBrdSucr6gnT6lUbkgqSMwTSMol4GCifhrAnDMauXV1dWhpacGFCxfw0UcfOQO0vr4euVwO09PT+Oabb3D//n08evQIa2trbv7pXdPQ0ODCpUhbenQQhNHQGQJgCkCpcQ2UAyx6wwvHo/QhHUqlkrv+nYAGacE22Q/rBaVAAvtOcIW3bClworxHBVY9qDQfD4uCbFTu2T+CLJRLqmQrSMzPNG+Nhk6SPpq4nMBXLpcrA4OAfZnPZzVZOgtpRZroIQ29jxQUIoioiVOtF5Hyr86hevAwcbX2g+MngKYgJb2q2Edgf9+gRxh5l2tJvbyA/dvguN5IG/ItjTPyoPKS9lENBuoI3DMUAGZbOucE6XSf4XrjfFPpV2MRABoaGtxhJcOIh4eH0dTUhGw26y47uH79OiYnJ7G5uVnGkzonukdrCKHuPQpsk/d4c6MajLrH+gCs170cA0sHDcrnAW8OM5B9z/k8lvQZq6epfAvql69/rwOw5AMxKCu0vqCDWm2X+yNlCWX2Yf3VduycWwDA1659x2dT8rceDLM+yhjV89TDKqgu3xjUU8nOh+8d0kP1JZ+d5WvTHhLZ+fa1ZYF7X7FtBdkKdm1Z3jtsrlTH0PH4wCB9X8dr7TcW642mxXdQ4Rv396VU0+/nApYqGW3WmOSmXFtbi4aGBnR2drpTpnPnzuHkyZNoaWnB9vY2VlZWMD09jfv372NmZgarq6vOM8ZnBNv2Kg2+mj7zvUqMbQEDbcsyYpDAtkpn0KKx/9vPIpEIBgYGcPnyZXz88ccYGRlxSpoi9srMbE/BBV1sKtipOKnyRCFO5ZfhBIVCwd0CxiSl/GHIHZ+jmz9PKPX2BFXK2DffZqVzZDclVeaVB/VZ620UJKA0hwo3Ap8Q0vZJNxU8XAM0FvjDa6v509DQ4HKO0NuIAFI0GnXAkXof+TZHPfGmENV+hsPP8sTQQNJbMMgPfCeZTOLrr7/GzZs3cf/+fSSTybJTIMv37EOQQLfrQd8PUsJU2PsEczVzz3oUFPYpHZxvn3Go7dr5ZR319fVoamrC4OAgTp8+jbfeegunT59Gc3MzCoUCZmZmcOPGDdy+fRuTk5NIJBLOqGJdFni1Y/IZSZaur2uOJS3kTXuSpGNm7hZ62FCptkm+1ROCxjCVTSZKHxoawg9+8AN3wNHc3IxwOIx0Oo2JiQlcu3YNjx8/xtraGlZXV7G9vY1YLIYnT56gUCg4j0G93coqejScOaeRSMStRea+YVHvHIIBBEp8HhsKgrAP9KDgDXYW7KLnjqUxvV3onUK5QaM5FouhVNq/dS0UCpXJC3pDcX3rvOzt7bncTwQl6A1VKpVcUnBNPE0AjOAJaUp5ynoJLrIujrdYLJYZGLW1tWWhefTCItii63p3dxcNDQ0IhfY9VTn3BNZJZ45bZZrO2fb2tqOtnpSThpqPSsEzm4tB91/yXigUKhsD903SizKbObbImwTFCIRpribSU9fR7u6u8yAjH/AZ6g8sKvv4P3lPPZ7sqTn3etKV9eqzNTU1iMViaGtrcwD9uXPncPr0abS1tWF3dxcrKyu4ffs2vv76azx48ADLy8suT5aGWCqI5jNmNfyW/eb/7Lf14FKacAw+I+d1L8fAUnnhOtU51u+Ag4a/T3/R9y0Y69MjfMXHTxY48fGb1RteNrCkdLDt2PWiIIcFO7gerX1AEFu9he34qXezn3zW2jmVaKEH9DqPQTYi6WU90UgfvTBJ+UTDAX008s2x9l/7pu2x/xZUUbCPRQES287zAEu+zyp9r7LX8otP31cZ7bP5ffypNNDPgt618+DjG91T7LzaMRyGQ7zue0c1/TtyKNyBCipMAFAOMHHhxONx9PT0YGBgABcuXMCFCxcwMjKCjo4OPH36FCsrK5iamsKjR48wOTmJtbU1F3Kj8f0+MEANVHu6bw1bn6Cz4/IxQ9B3ysSHlaBNxdcnq8Do//X19WhtbcWFCxfwwx/+EJcuXUJnZ6fL8UAljs/r6S+/1zlS5Y7zZ8OnVJBRUdPNiz++EDvm19je3kY2m0WhUHAeT/R24g/f1Y1FjQTtt55EWyDK8qca5Sw+zxl7ykJasKix58t1pDmuCBAROGIYTTweL/ue4JECPSpEOZcWYNB5scLfbq5KM80Jo5tbqVRCNpvFwsICrl+/jt/+9rdYWFhALpcr23zs2lI+oSKuPGyVMLsmdT7smvOt80pzrN/p3zQU7Drzvad84tv02Vca9K2trThx4gTOnj2LK1euYGhoCC0tLcjlcpiamsJXX32Fu3fvupA3DSO18iNIrvjG6dvQ7t+/f4CuL6McBVhi4TjUsLUghk1ErHOrXg8WHFVPEOCZ10N3dzcuX76Mq1ev4q233sLw8DBisRhSqRTm5+cxNTWFL7/8Eo8ePXJhwMwvxKK3a2moDsEfDYWit0k8HncAmF6UwDHTkKbhTdookGHDtpj8WMGHUqnkwAaCGJRLKuupbMdiMbdXMCROcxXpXkFgW3P1lEr7YXcEgVRu6pxyvTD0kPTQOYrH427sytcEyZTezP2k/ME21MOrVCo5sI98pWuPXljqQaXAEAE3AofAvrJKz04CKuQVPk86RSIRF07OebOHQFwHnEMCPE1NTe4yDptQvb6+3gFO3DMJvKkcJt8qcMJ5ZyJzAoKat1HnX2Wzhk5r7iEFqzTflBpXmtibYyVdecjS3d2N06dP4/z587h48SL6+voQiUSwurqKmZkZfP3117h16xYePnyIZDJZFpZnPZB0r9aDIgBlSfR9ehbfVZ3S6pc6f9+3cgwsHSy+g7sgMMGnd6iOr3okUG7A27qDaGJ1DpZqgCWgPES50pi0/88LLNn6g+imY9A6feO2OrkFfHxj8PXRru1K7+q4lJ6V5sinj/rsSztunx5ti2/efLawzy4l3WhPWflm58+CfDoW+7xvbEGfVfpebTnfvFk6VAsOsY4XASyRHmoPcD8JCkusZn/w6f6vY6mmb0dK3q0V+5hfJ8Giugo4MHxqZWUFs7OzGB8fx5kzZ3D58mWMjIygv78ffX19OHfuHCYnJ/H48WM8fvwYKysr2NracieTlSbQZ7BWczJQzTjtwtW6fYZvEI1smz6jlsWCIKxnZ2fHeZQkEgmsra3hRz/6EU6cOOGMLeutosrsYULf9pWbkxp3eiKpyjpPjPVZjoWGCBVaGga8hpm3BRJsoncNwUX1cCKIpf/bsC+dIz11JE34nfItjVL9ocLK3xq6xlwssVjMnc43NDQ4wEjzoxDo0fps7LdVxqm8+3hFP/MJUssD/IzKPdtn2drawjfffIMbN27gzp07WF1dRbFYLDN2lVa+TYa84SuqvOvGpgq7jsX+X2nt69/WSFAe1DH46tINyLch0EiJRqNob2/H4OAgLly4gPPnz2NwcBDNzc3IZrP48ssvcefOHdy5cwePHz9GKpVyYVJKS6t0BikxPgVAx2pp8TqXw/gXOJgQXr0e+JnvwEGVB6ULQ+CWlpZw/fp1nDx5Eu+//z7efvttnD9/HufPn3eeZo8ePcL09LTLA0ivTBr0e3t7bl1TIeKFBwybCYfDLvm0KnYEbQCUATL0SKLHBwAHjgA4oBSGQqED3kP0oNFwOcoZAgZshyCOPfWlfNa+EJyiDLb7iHqMkS/V69MqaTY8kDKOtFBwg7KKspWhbwTcd3d3HZ31VjfKWQ3nIv+QJru7uy4Rt942xz1E+UzBSoZ9hUIh5yWkYyadQqFQWb4jAnl8VgF+vsOcUKVSyeXe4hzoAYp6K2nCbM6LymyVt+QjAkKsl8Ai+1NfX+888KxC7zOONUcm6cy+8HkFqMi7wDNAsbu7GyMjIzhz5gwuXLiA4eFhNDc3Y3d3F3Nzc3jw4IHLR7e4uIh0On3g4hcaKOwDDVHlCQBlvK108hllKotZn92/dJwqy47L968EgQFBz1l9xvd8tXVW07cgGyPo2aC/j6or+N6x9pA+a3UYH218Brz9nr+5l6l3IxB8Fbz936dT2WeCgIZqitUhg9rmWIJsLa1L39X37bvaptWFVFdU2+IwnTGovcP6qyXILvbx5VFKtfyv7fnm1tcnfdfSyb4T1I9qntHv35T9omqPpfPnz5cR0+cO6DMQrIKh+ViooESjUbS2tmJgYACjo6N46623cObMGXR3d6O+vh7ZbBazs7N49OgRHj9+jNnZWaRSKeTz+TKFQCfcMgFLEFOpcmTHY5nLLgbfe+rNEcTMlkY+eipSbvtIw51zUV9fj87OTrz33nv46KOPcOnSJTQ1NR3w/rAeG5ZOlehVTaESqn3X0C0qtZr0lEqgBVM4v1Qc+a4POGI91i3R8qE1zPmMBZW0XnoQ8fSV/6unj56Uq/GhdQe5/Orp2GE0981PpY3SKjzK75YPdnZ2MD8/j5s3b+K3v/0tZmZmsLW1VXbCFgT82M+DNhMtyiPsa5CCouOyaytImVdDQOu2a5uf+T7nOtONvaamxoX2joyM4PLlyzh79iwGBgYQDoexsbGBiYkJByjNz88jnU47Q9mOTYEl9ZgI6otPMbBz/H0IhdP1oetBwRM17DV3Dp+xfMAcKGq82vwxujZpPLe1teHSpUu4evUqzp07h8HBQbS2tqJUKmFlZQUzMzMYHx/H+Pg4VlZWkMvlyvLHEXhVL47GxkYH8D99+tSF6JRKpTLPxpqaGmSzWZRKz5Jgh8Nh5x1ImlD2EGQiEF0q7ee4oSeIhr/xWfKJgnT0mrHJU/VEmDSiZw7BLx4aZLPZMi8kgjsMeba5i0j3eDxe5iHFvsbjceTzeRQKBRf6q/mfCGzRc4nebAwn5mGEen7FYjFks1kA+54/oVDItav8ot5QnFvSk9444XDY3Win+5nSmEASPck4XuZDYp2ks+bZIAiZz+cRCu17U3F+CAqqTmJPv4F9cIzADfmF4yWvsA4NoeR7CiIp8KVtqBeU7tW6vyiIqDSIRqPutuCzZ8+6vEldXV3Y29vD+vo6Hj16hJs3b+L27dtYXFxEJpMp0yc10T9wMD+eeoLp+icopzok51vHoJ+rjNL91Mo1tv19KMceS8FFZaLu00D54R2wnxeP7wH78lb3at3vfCFcWqw9o33SZ3z91hLkaXSY7uhrj/X5jPZK9QYVq//Z9aRzYPeno7Z11KJzbulSqfiePayfqr/5dFOffhrUrq1X//bRT+u33m3c33V+KvWz2uLjFZ99UQ1/V6qfpdq50LH5dGztt+Vdu16/r16sQaUa3q/aYynIUPQxVZDhpMCCggQMjWIYwuPHjzE2Nobz58/jwoUL6O3txcWLFzE8PIwLFy6UAUyJRAK5XK7sZirbtv62/fYJTlUO1Shn0c98zFmte6CPfnbz8RncvsVYKj1z819dXcW1a9eQTCaxtbWFq1evoru7+4CCZ9unUl+pjWoKjTgqcz43YCqoVIzV68ieKvM5vUbZeiaw/zaEwRpFHI8PhGCdrMO6f1KR5OmuVRBYh9JUFU8WejVRoQ9yHa62VHrWVx//9iV/zOfzuH//Pj777DPcuXMHi4uLKBQKZd4gWo/9zCdwgjZiu670e9LeejgEjUUBQZ0DVXSChLvPm85uGtp2bW0tmpub0dXV5fJ9jI2NoaenB3V1dVhdXcXExARu376Ne/fuYXl5GZubm2U5bnQMumGzLQX99HPlK5/s8cm/71MhkMxiATYadepZoJ6S9PqwALy+o8YyPTAAIJPJIJ1OY319HV9++SX6+vpw4cIFXL16FRcuXMDAwAAGBwdx5coVt0ctLCw4TyYauuxnKBRyOW4o4zKZjNun6HVDwIA3u1Em0Hjnc3t7e66/eksZx88xqrxlgmgCEZT7mk+JYXIqiwge6B5HORoK7Xv6sH4AzugmWKDJptl/0p7zRLlCDyXOL71TKfv13VKp5IA1ggfWo5AeYgT5NEQtHA6XgUqkg46J49H+8TPOqwJdnCs+o3sC21dQkO/59uTd3V3n0aoJ4elNxVuGbN4QlSME3JSX7D7Fvzl+nV8Fk9QLSg1rvTWPdezs7CAajbq5tfoe57Gurg6xWAzNzc3o6enBhQsXcObMGQwNDaGvrw/Nzc1IJBKYmJjA3bt3cevWLTx69AgrKyvIZrNu3NzDOE96mKdyk2AXnyUN+L/u5Sp3dH9Rrzp+poCTLd+loXtcXm7x7cG2+OyeaoAFrdt+f5S9/DB+ex69oJIxb/ut31cy5m099hkfHez/Kkte13V2FDDpRbfzPDabnbfD+N3Xvi0+/ghq277nq+uwcpRndI84Sn99bQTZQN9nXfzblqqBJSWSz7vHx5zA/kSoMaBFN+dCoYCdnR2kUinMzMzgm2++wdjYmLtRaWhoCGfPnsWpU6ewurqKqakpTE5OYnJyEqurqy4PhmbdZ9/0JwiY0d9BRrl+HmRIBy1SS5egjUhBDavgqLHrW/x7e3vY2NhALpdDIpHA7OwsPv74Y5w7d67sBhpb9ETz2xT2icqprdM3RirFAJwBrqCUht9REbTxrdZ4VDBLjQ4LFiovq7KtJ6E6D6pgK4DFuvm+Amnsi4ZgqCL/MouP5/b29rCysoIbN27gt7/9LR49euTCtdh3jsOuk6A1oCCdBWuAgzmUlC98a1D5XOfUAoDWA0uLT26x6JrSQmM0Eomgra0NAwMDOHPmDE6fPo2RkRF38cDk5CQePHiAb775BlNTU1hbW0M2my07FdLiA8PsCbuO10dnNaSszPi+FQV2dQ40hEm9btQgZPJm4CBQyPpo0NMDRi+EAOAAg93dXayurjoviV/96lcYGhrC5cuX8fbbb2N0dBQnT57E2bNnsb29jampKTx+/BhTU1MYHx93nrT0TGFCbconXkdPEIbAwN7eXplHC413erUoGEFDWcPjCAAw/5H1wlGZRdpRlpH+/E3ggs+GQiEHhlN2EZRiUVlP2kaj0bJDBsvTBL3oWUTwS8PvyNNsWz3ZFCzi2ChvFJxVLxyCcvwum82WecMReKIOQYCHQB09XhjKlsvl3H6kYIr+TwCL9OKexj6Trwli7e3tIZvNunc10TWf5xgJQrEP5BU+x3XDuWX/Ffwkn+zs7Dj+fPLkSRkv8X31OFMAU+fX3s7E9VpbW4vW1lb09/djbGwMly5dwvDwMIaGhlBT8yxB+fz8PCYmJlyo2+rqKrLZbNmeyfr0MIkgmjUc+LfVB/i8GqnKm5prS8FaXSu+/fB1NXSPy4spQSBJEMhxGKjk+y7ILvi+F6vPqH7nO7j0/V1J7/xdL0cBs3x6os6J/T5Ir6wGjHldi5XZPhvdliC6BtHq+0qbb1uOlLwbKDca+b+rzDBZENDE53xujNZIbGhoQFtbG4aHh3HmzBmcP38ep06dQltbG2pra5FKpTA7O4vJyUlMT09jfn4em5ubLg+GL/eG7bfvfzsWu+jss77/fQaiXbhBgJwt1jD3bWTWqI5EIujs7MSFCxfws5/9DBcvXkRra6uXDi9LIfItZj3x0xsTgP2TY31eFUELPFkj2/62fWB96q1lvZ30RFwBAVVylSfsiTIVVRqK7C8NHNb3KkCmQqGA6elp/PrXv8ZXX32F+fl556UUJCyVlj5+1s8VOOFnahAowKdglAWPKskZLUHKm/bTB17p+2ocNjY2oqOjA0NDQzhz5gzOnDmDwcFB1NfXI5VKYXp62oVHzc/PI5lMOnBbjUeVez7AjHwcJAuDFFdLax3X+Pi49/nvujxP8m5bbGJfBWFpvAJwoB/BAwV86d1BwxnY9zqjAU5ggmAG6wdQJldisRg6OzsxPDyMs2fP4p133sHY2Bi6uroQDj+7VW5paQlzc3O4f/8+Jicnsbi4iGQyiUKh4Pqvt50RyGLYMOUWPU50TfAd8gv7qzzB8CKuHXoGRaNRFzJGcEB5kmNkvQQ0+DzzMNXU1GBrawtPnz51HkHsF+sE4MAR0p9zY40H5kSKRqPY3NwEADQ2NjqvJRauRSanLpVKzkuHc0mvVnqG8RKEQqHgADfmJ9J8Rer9pLRQ7zDyCUEv9QiidxWf5ZxQ96AHF/NBqectaUzwRg9XFAgh/Vi3hjlq/9gusA/I8nmtn+uDnlQEvAgSMechwTOVz3qYwvHquuHcKD1aWlrQ1dWFkZERXLhwAadPn0Z/fz8aGxuRyWSwvLyMqakp3L17F7dv3y7z8tSiYbB6oENakkZ6wKSgH8eofyuAyqKgE/9XGpAOuh6/78DScSjc4UXBRauPWyA1yLg8bA+3z9v/fbZENcUCA/p+ECDme97qe/ZwRp/V8ftsJq2P+qZPH7Z211EAlBdRdN6rBQyeF1DwyRR+bulfqZ1KdGE9NhRO7Udrt6pHrP3Rfth5q4YOlpe/De2qLVZmB9kNvnnwtRlEkzcRWKpmTEdO3q2GkjUY1YBXJlXjydbl66QKplwuh3w+j0QigampKXzzzTc4deoUzpw5g7Nnz6K3txdvvfWW82Jisu/5+Xl32sWbYKxiq/3zAWW2T/q9XTSVDO2gTSDIM8m+o3RlO9Zd22e0P3nyBGtra8jlci7M8Ec/+hH6+/vLvJ989NA6n7f46gkSIOyPeiXwGUsbjpPFnswHzZU9qWS9FojS91Wp5PtBGx7/9m0CPC2nMqv9snT5Lov2dXNzE1999RVu3LiBu3fvYn193Rm5XBN2o7M0UjngU8Dt89ZrSA1q9s/3jsoTHz8dtgHwM/3xzRWNLYZpnDp1CqdOncLo6Cg6OzsBAOvr65icnMTdu3fx8OFDl0B2Z2enDFBinzW0iP2wiplv/esGpaBp0KboO0n/PhTfGtAwIK4ZzclGGtErRmWAGrXqYcG9i6ASjW62bWWTzk2hUMDc3BwWFhZw8+ZN/OIXv8Dp06dx6dIlvPXWWxgaGnLXoP/gBz/A9PQ0JicnMTExgYWFBaTTaecFSG+QUmk/hIiKG0PFyC/q5aif8Qp4rifNHxUK7Yd5qeKuCb5LpZKTQ+qFSeNcvWjC4Wf5njShs3oIsS7Wo6FUmkvP8n88HnfgT6lUKgMy2GeGOBJA1D7xOd3vCOIxXE1D+qLRqAvrIqBXW1vrnvUdJhD4CYX2QRuCGOrVQh7Wm82YQD2XyyEUCrnxcR4IbHFOyQ/qbcTPdK65HuiFZw9WOD+kNftN2ay6g4Ku2qYmJQf2PdLII5RF7K/myGppaUFjYyN6e3sxMjKCkydP4tSpUzhx4oRLFL+ysoLf/va3GB8fx927dzE3N4d0Ou0ARd3fda7pbaWHOuoZq3OhfKK8Qp5XOc1nLAhN+nI9+DyWX9befVxebfHpGD4d3D4bpBP69j2fTaHlTeM1n10IHA6MvGz9xjcvr8v82H4clZ5BcxBUv6+8Dnz5vDxx2HtB9qu+6/v9fdLBX3Q5cvLuAxUcArgECYEgYMaGELGowRCPx9HR0YHh4WGMjY3h7NmzGB0dRVtbG/b29rC5uYmFhQU8fvzYGQMMUaDioKdaVBJsX/i3bwxU0uz4lQ7WM8IqdYcZwkHFeibpBmeFBPsRjUbR1dWFd999F5988gnOnj2LhoaGlw4s+b63QMJh71ZiWfVOs0ZoEBDKQlodVg4bTxDgBATfXPEygaWnT59icXERn332Gb744gvMz8+7sC2g3GNL14cFhBTwUTrreGyuFmsYWiVe14UFTFgsCKz/B61VH63ZJ4bdqFw5deoUTp8+jYGBAcRiMWQyGczMzGBiYsJ5J62trbkExRy/Dyz2KZnaLx+oZBVQS0MfzXWMe3t7r+wU+qjJu1msvGdh2Bi9RRTI1LAvBW8pB5SnNZSJYIXSjt+RZ2ko0wBlPaXSfnLl+vp69PX1YWhoCJcuXcKZM2dw8uRJdHV1IRKJIJvNIplMYn5+Hnfu3MHc3JwLtWPOJV1nBLHoWaOggIbM1dbWuttR6T3DEDSOk149pAE9bug5AwDFYtHVT4OdAMPOzo5Lim3r4B5KI5tABz2yCI6wz0pPvUmO9NYwQW1LcwsRNFGAh6Abv7OggobAUWYRWIzFYs4zifMcjUYRDocP3Jxn6y6VnoXn5fP5sn4QMIxGoyiVSsjn846f+Rxpp55InA/Onw3nV32CdKPnGHmD8oCeYpqEm3VzDggAkmfI/wqYKGhG+gJway0SiTiQtK2tDc3Nzejr68Pp06dx8uRJDA4Ooru7G5FIBLlcDmtraxgfH8eDBw/w4MEDd6GB3jZKflKZyXXKudf1ooDR9va2e9+mXiDduG7pacZ6CB4SBNXxkxc59kr64etgYD1POfZYOlpRMJI/1uPDevPoMwqEalqHw4AlLUehnQ8U89lZhz1v9RKfx5L9O2gcVp/09U0/s/UcBoi8qGLHre37ng36rtq2VObaPvjsTZ++66OfLeRRysAgjyVgPxeothkEnlj9tpoxV8MvL7JU6nfQc5XWyWE0eZNKVXNaqpIKBJaCDLdKm2s1hpDvc+uBonXzlpWWlhanzJw6dcqFJ/A2ubW1NUxNTWF2dtZ5MeVyubJcTEB5vhLtK9u0f/uetQagl+AG/PEZ4wqOaAkClHyhPdqOGtDt7e04c+YMfvSjH+GDDz5woXHVgjqvsvhYlcp7Npt1YQ/qvUQl086Zz0PNGppKt8bGRjQ2NpZ5OHxbOn3XdPbxbz6fx6NHj/DFF1/g5s2bWFxcRLFYPMCTfF4VdN8atXzPz3x12b6wWM9FX502LE6fsfyvp/UWlNJn6AXR2tqKnp4ejI6OYnR0FGNjY+js7EQoFEIymcTc3Bzu3LmDBw8eYGFhAYlEwhlDtj+W/nYdV6MM+cBH31z6vtfPv0/AUiWaqKGscpqGOoGGaDTqjE/1SqKxrAABQ8KA/YsLGEpFA9XKZpUhzE1D472mpgaxWAzt7e04deoU3nrrLZfYvbOzE+Hws3C5ZDKJ2dlZzMzMuJtOs9msu8AiFNrP20NwAtgHdDgG9lE9g4B93lHQl2tAb1MjeMQ8avX19S6JNo1uttvQ0IBisYhisejAH97IylAvYD/vDdsi2KR9C4VCjs6aIHtvb8/dUMeb5TT8zSZG1xw7vrnVMFSO23q0EKwqlfZD6zQxtyYOp7xg6Bz5isCK1r+3t4dYLAYAziuKoIV6QylYzzY5D/yfIXV6Cyn3M84jQ+o4Zs27pd5I9I5juGSpVHL941pUUIZeSBynho3G43G0traitbUVIyMjOHXqFE6ePIn+/n60trYiHo9ja2vLhbnduXPH8T3DhTXXk3q7qSwg0KPedewr54BjISCs4yav8Hkm1CetFCgiv6gHlHr4kfa+PeX7Xo6BpaMX8p71igNQJmsUVLI6vnonAkfzdHhdgSWfLeKzCVV3CbIZK9Xzsgz4IEDnu2rLp0++aGBJ91Dd31h8wJLVSw+jwZsALB32vp2rN3FvsKWqOS1VOYsElnwGjirhQQvQejZYwz5ooeiCssKQwjoSiaCpqQltbW0YGRnB6OgoTp06haGhIbS0tKBUKiGdTmNxcRFTU1OYn58vy8Wk4T++cDk7bjVufEayZS6f8aTC1BrWvnc43iBDXY1p/VzfC4VC7laygYEBfPjhh/jwww9x+vRpd2Ia1N/XodixM2nynTt3MDMzg62trTJQziqMnDs1hIB9ow04eMJJQ6inpwdXrlzB5cuX0dLS4gXzDut7tc++qKJtPn36FKurq/jyyy/x+eefY2pqCqlUyoWJsijdfOshiA/5fCUZoLyqhoA9GfYpZVq/b3y2H3Yj5HP0HGhubkZ7ezsGBwddqFt/fz9isRjy+TyWlpYwMTGBe/fuYW5uDmtra8hkMs6TQeWA5uewdLGbsd1E7em8bx589FZaWCWN5fsALB1WlF84Xhp7NrcS/1cvHL05iiFe9NKgEU3lXsOYlAfVe0gBAU2qzb7y+YaGBrS2tqKvrw+nTp3C5cuXcebMGXR1dSEejzugaXZ2FnNzc5iYmMDKygo2NzextLSEYrHoDF8NB1QjWoEVBXTUG5AGtBo0+Xy+LDeOAgYaSqe31OXzeTe2UCjkwKdYLOaAjVJpP0cT8xip/OBzBFd2d5/dCMvE4AShuEb5N0ERrjPOhebU0vA89U4KhULOMymbzZblYiqVSs57inmT1FOIz5EeBL0ITig/Ui4oDyltWacedhD0IlCn/dG51vrI1wpOASijO0EyYB/YikQiro+aa0nzIbHO7e1tlxRc80eRp3t7ezE2Nobh4WGMjIygv7/fhRlubGxgfn4eU1NTuHfvHmZmZrCysoJUKnVgj1UPNgWQNLeST0dSeasykPOtBj8/V9CJhe3yfZU36s1kdb+XZdC+zHIMLB29+LyWWJRPfOCTeosEAUtB4MrzlCC7KqjOaoANri3bRwV1g8auBjnXmV3LWnx1vay1WC2gw2e/bVsWrNA+VAtwVeoH6ah5EfkZi+VfH1gV1P5RQaJvCyw9Lw/47IbDntFn+TxpGMQTb1qpak5LVVLi3Llzz17wgCN28/cZlEGMaeviJOlkWQHIRaCKGhOO8hrbvr4+d4PP6Oioc8ne2dlxXgj0YlpeXkY6nS4LlQsynrVvdpHrWOzfCnLYcdl3LBjE9+xiVwDFV6++y8K/6+vr0dnZiXPnzuGnP/0prly5gsbGxtd+o+ecPH36FHfu3MH/+B//A3fv3kU6nT5wmqg0100JOIjIA+XJenXuQ6FnJ51DQ0P4gz/4A/zkJz9xHi1H6TfretmlWCzi4cOH+Oyzz/DNN99gbm4O29vbZR57VlAepmxY3lVZYP9WPmXRta7PWQWD72pIh1Vg+KxujtoHGi+xWAwdHR0ud9Lw8DCGh4cd+Ly+vo6ZmRmXfHlpaQmJRKIsbEL7ZX+0b9p+kOzzAUM6Hn1ODSdVrJSO9r03BVgCDp6YaR4dvd3MerbQqARQlviZBjZpSO8VAh/APo9qmJJ9xspjBZeouNErjrdhXb58GcPDwxgYGEBHR4e7hCKZTGJjY8Pl7VpbW8Pq6io2NjaQz+cdL+utWzYBpyYvJsBCA5qeiQQa1LODYBzD6giW6P6ioRsKeBCUYF8oLwlakHacL3okaSiYBQ/VCy0UCpWNn/2or693ciwejyMU2g9H47xrIvJisej+132ENCPQw/oJjilIoXm+NBE7x0Ie4zOkiwJFBOro5WZ1Do7Td8kD81FpHiwADiwkvQiCsZ9KX+uVw/Wic8zk5+3t7e42zLGxMQwNDWFwcBBtbW2oqalBJpPB+vo6pqen8ejRIzx69AgLCwsOiLcADdel1Vv0hj+bu8r2TeWe3tpqc3kpOKm8yTq5fjm/BHKtrqX8/6aeSB8DS89XVOdQvgYq6wC6V3BN+PQJbUd/H7UEARVBdVYDbKj80HqeB1iyNAgCNo6BpRcHLFmPJa1fU8VU0mEPo0E18+NbG0cpz8sDdjzV0FLnpdJ6fZNLNWOtOnm3Kks+JrcL3TdpvgnynUbzfVUEWOzCUpd6unpns1lsbGxgenoa7e3tGBoackkkh4aG0NXVhd7eXly8eBErKysOYFpYWMDGxgYymYxTWH1opDXuKnkdVCpBBry2Zxe6jl3bsbQKoj+f29nZcWGB6XQaq6ureO+99zA4OBgoRF5lsWOenp7G//pf/wufffYZcrlc2WZmDS2GF8RiMWcEAfs5RPgb2E8Eru2SXg8ePHC5Wf7gD/7AhTuwrWr6/TLL3t4etra2cOvWLXz++ee4e/euC0PQoso6gANGhyogpC9Pm5WnWJfWy2LpowoZ/7cyQteZyh/7Pf9WoJnjiEQiaG5uRnd3N4aHhzE6OoqRkRH09vaipqYG6XQaExMTePz4MSYmJpx3Ui6Xc6CF0tPSw8oENVT0GV//lUYqD/Vz9T7R53TMPnq/KcXyHv8nGEBwlMa2Dd3Uemi8slChpeGqnhIEA4D9MCXL4wRsNLEvsJ9PR0OW1tfXsb6+jomJCfzqV79CW1sbTp48ibGxMZw5cwajo6MYGBjAyZMn8fbbb2NnZwfLy8tle1MikXBAkwJqDMXSRNkKAlHG8dn6+no3rp2dHQBwIAl/b29vOy8ea4hz7KVSyY2R/SEwRVBJ5YO9Mp7A187OjvPish5aBLgssMN+KTBlPbh0z2PeKh4usW+aVJ90YT02rNoHPpFXNGG2gilcv3qrm3piqXxQ+pdKJTdufkaAXMMH2V8N8SI/7OzsoKGhoczjS5/hmBgCWVdX527BHBsbQ3d3N8bGxtDf34/Ozk4HWm1tbeHOnTsuOf3s7CyWl5eRSqWcl5quBc6/goIct4J8HIs+Q3pa4I1/K9iua13DLDkXBOvsPqb8xD5zzpTn31RQ6bg8f7GGpuVD/X2YbuTTD76PJWjcRwFifDR7lSVo7l51OcxOC6K5nSP93Gfra10+Hv8+Fh+Y5bOtfbqfXffHpbxU7bF09uzZAwxZaRKCvrehYkEGJVCOiqvRy2esksJ32L56KjQ1NaG7uxuDg4MYGRnB2NgYent70dLSglAohGw2i+XlZczPz2Nubs5dFb21teVc9BXF9bVrx3QUAMi3aJUuSgNVdq0Q0Hd8xrz9nCf/3d3dePvtt/Gzn/0MZ86ccSfAr0tROqfTafzX//pf8dd//ddYW1sDgAO0AJ4ZLidOnMDQ0JCb68bGRmfQFAoFZDIZbG1tYXNzExsbG1hcXHQ5ThT4ZKmvr8fly5fxb//tv8W5c+fKDFUfvfguDS0aCd9locE1Pz+Pzz//HNeuXcPc3Jy78tqevCow6gNzWey69Hl2+QBYvqPPaH3abx9Qw7bs//qcrvlIJOKuuNaT9p6enrJQNybjnp6exurqqrviWk/GK4lHX/99ss+nRFpQWcfmk4eVFFhLN5Y3wWNJCwGEJ0+eOI8X8jKNaQVbGOpD0ElPSskrCgDwc9ZDAIHGPA1xJnmmAU2AgIAFPUTo6UawhfUC+6B3KBQq87C9dOkSTp06he7ubrS1tbm8bul0Gmtra5icnMTy8jJWV1exuLiIra0tdzEFQ7o5BsqBUqnkgAfNycRn6urqnDcR1xVDvvgcacTvSXcCJJqrRkOoFKzRG8/oRcRcUbFYzAH8rJNzRrrv7OyU3dDGuauvry8DzhQI5Dre2dlBLBZzzxJQI2302nn1cFN+YvJ49oFzzjqAZ7JUvZzYBnUR5kIikMH5Yi4pfs5cX3oQwjY1WTnBUIKgOn8AEI/HHd+R9qHQsxvy4vE42tra0NnZidbWVncZSnd3N3p6ehCPx7Gzs4NMJoONjQ08ePAADx8+xPT0tPPmzGazZetGQThdc6SH5q8iIKdebuFw2CWltzJe+U5lrKUz51F5VXmf71Af4xoGUDYGHp5wjt/kcuyx9O2L6tfk90rGqz7HYr159Dlt46jF2iOH1Rn0vM82s+O3fwetHZ/+FPSOr78va01WA0BUeueobdn55+c+fRo4mC/2sN/2gIL1Kx/q3AbRu5oxVjNHOq5q3zlqG75y1GTk9ln9P+idN3HfqGZMVXss+SpV4lmhasEXK5Ds/3zXB4yoca/GmyZWtP2gAkKFNJvNIpFIYH5+Hvfu3UN/fz8GBgZcuFxXVxfOnDmDsbExl+difn4e09PTWFtbQzKZLPNisKdX1pjUMViD0UcjCw4FMa4qWzonlv62/SAhTpf55eVlFItFbG1t4eOPP3aJvW1bL7vYzYYn+bdv30YqlTqwgFUYxmIxDA8Pu+vAW1pa3K0/PK0vFAplSXU1CbgVrmx/enoa4+Pj6O/vd4bfYSCeKq/PS4NqBXmhUMDExAQ+++wzfP3111hdXUWhUAg8cVU+tJuU0le9ZuwzaiTpZwoCAZXD7HzrQsMS7MZKxY2GakNDAzo6OtDf34+TJ0+6ZLItLS3Y3d3FxsYG7ty540I2lpaWsL6+7hIR+5Ql25Zdn77+U14FeRnyOauUWRli50ef89H/TS+VwtzUq4E8o95MpDXnxoImWmjU2vlWDxbuPcrLejsYsM83mnBZvenY/vr6OpLJpAtXbWtrQ3d3t/NkGh4eRmdnp/No2tnZQT6fx9raGtbX153HCL2a0un0gYsMFGxiIVC3s7ODp0+fIhKJuH2TSbrVY4+3gJGGSgf12rFeY7xCXkPvmCOJ3jIMdbMghObGiUQibh62t7fdrabsh9Jcc2URJCyVSg7g1xC1aDTq5KOdd9av86drUNe6zq1+p2CfJmCn95Xm/yL9SRvSUfMBWoNUQRL2ZW9vzyVAZ93xeBydnZ1ob29HX18fBgcHcfLkSfT29iIajaKpqQmRSAT5fB4LCwuYmZnB1NQU5ubmsLy8jKWlJaTTaXfQRvpocnWfvqdzo2uBn/FvpQ3HZb1hrexT7yIFjjS0hkW907Q+5WP1AlMj/7gcl8NKNUDA8/DSUfS/16HYQ0DfGlL5pbLL2jH829oBx+VZsWCe2pBAZU8c+47+b/9+04oPzKqkf/sAv2r2hjeZhpXKkSzdSgTyfecDUSwI5PtM3ZVtG1TufEi5Civ1NqBCubOzg1wuh0QigYWFBTQ0NKC9vR29vb0YGhpyCSm7u7tx5coVnD9/Hpubm86TibfKJRIJ5HI5d/poPUB8G4CCY1YA+EAlu9hVCAedhGjblRYI+6Nld3cXm5ubuHXrFtbX17G6uoqPPvoIQ0NDZTkevsviM9ZpSFAp39zcxDfffIPFxcWy3AtURjVvEAB3zTGv525ubi5LxMrrwFdXV7G1tYXm5mY8efIEhULBJba2im2xWMQ333zjPGEikYg7bdZNVcfxvG701QoltrG6uoqbN2/i888/x/T0NDY3N50ib4Ehe/KrfKdgka/YDcg3Zv6vhqa2bw01DWvQ9aL8rt9HIhEXutHf3+8Mpb6+PjQ3N6NUKiGVSuHGjRuYmppy+T9ofNPwtoCYXRsWQFAa6NpXmeU77VHZZWWj0k89aPS9IPkR1L83tXDtWl5VA1X3CPIPgRMaxvquelLwHfKH5rtRw5fP8YceLRpqxNAgFu2zGsLsdzKZRCKRwPT0NG7cuOEuDujp6XFg6eDgIHp7e9Hb24vh4WH84Ac/wJMnT5BIJLC2tubyMyWTSSwsLGBrawtbW1vI5/POU1P7TpqSDvyuUCg4o5v7shrelHf0MCmVSi4RNz3GeBhDUIjeW5pTR73FfOFopVLJ5S5iLqHm5mY3x+wjASeGflFG2PrIC4VCwY1LPZH4WwEh3XfpKcQ+M+yRh06sg+0RmCIoZxOq641rBOIsfyhoZEEl8hW90sLhsEuy3dTUhJ6eHnR3d6O/vx8jIyMurI37YC6Xw+LiIq5fv465uTnMzc05L850Ol0GsChYpoCWgr38X29607xgVn9RbzHWzbZ03ek6VWCXtCJvKr9a417ls+5DBEZtLiw9HDgux6WaYo15n05ugSf7PZ8J0v98Ov9h/fF9btvwARWV6rHARKW++wCyIAPf9sfu8UFt2Pp9fffZlZXerwQ6BJXnmZ9qdLgXBVJUqzMG0UrnRb87ylgq9SdonJXs2+cpQTp1UD+srVSp3t8lndyW53OhOEIJYjbLmJUm0D7nc9/zCSfrfaGKYi6XQy6Xc8r3xMQEOjo60NfX526WGxgYQFdXF7q7u3H+/Hkkk0ksLy9jbm4OS0tLLq9ALpdzYQ82fEbb1r4pHYIEfJCLoyq91gPE0jtooVu6s+/ZbBbT09PuFr3f+73fw+XLl93p8HdZVHnd3d1FJpNxxh09jNbW1rC5uemMK46xvr7enbZqUtmOjg7U1NQgl8uV5RGh4ZTNZt3Vx01NTejr68PTp0+RTqedUWQ9IWggLS4uoqWlBfF43OVyCofDiEajB/KY6An085TDaL+9vY3Hjx/j17/+NW7duoXFxUUUCoUD4Zu2aMiBAhnanhrpalxYvrVrWgEjFjUG2D5pa8ET6x3AsM3Gxka0tbWhr6+v7GaipqYmlErPQiXv3r2Lx48fY3p6GrOzs0gkEi6slTJEQSqr6Nk1pOuEzylgps9Zjw22UYlOFiiyYJdPsTpsc3tTiwJwll56fbmCFXT9ZgiUzp/KHPU2ssArQYRSqVSWC4j/U4aq5w753/ITgRn2lYVzrh6Ts7OzmJqaws2bNxGLxdDY2Iiuri4X1n3q1CkMDg6ipaUFFy5cwDvvvIOnT58il8u5EN/V1VXMzs66K+A3NzddTpxQKOQAGeVhlXkK4PDKespbjoV0IwBA419BBwUROIf21jMA7lkNIXvy5Anq6+tdrp+dnR0HjuiaI9AVi8XKQrM0ubOG3HH+2X9+xnxMTDau3lmWN9TbiKFuGlKlYKeCMTpO1qu5kAjKqNzkWOmlyZ+WlhZ0dHSgs7MTJ06cwMDAANra2tDa2ur2pEKhgM3NTTx+/BgLCwtYXFwsC23L5/MuJFFlpNUzrLcaaW91Fl2jLBoip2vN5yXItkkL2w7pqPWTZqStrz27x/F79sMeLhyX43KUQm9U1SusPsPf1pPU94y1I/S7b1MOM4CD7DCrm2ip9rBObTnKYgVyfevT952v+EAK31ir1Z+qAZ++bQkC1Q7rf6W2gwAgvTlUdRIWBf/V3rb2pbXL+Z3K6uel8WE05zM+/rLv+/oQdGjgwySex3v1d1E3Z3lhwJIaRyxWEPgYxU6+T1BZ5V4XgPUW0D5YYajMp4spn8+jUChgY2MDMzMzuHv3Lrq6utDX14eTJ09ieHgYJ06ccDdKnTt3DltbW1hcXMTi4iKWlpZcjhYFKtT1WhVp7acyrO1nkFDXTcYuKJ8gUdpautlnqCguLy8jn88jkUhgZWUF77//Pvr6+rxA3osqOve7u7soFAou+Sg3q2g0iubmZvzwhz8s6wdvOaI3AgAXPsHTbv1RkEjHooYKPaUsT/F/Ahx6/XShUHCn6tbLjO8fhXaHPbu3t4dkMom7d+/is88+w/3797G+vu6MK20zSDmwbfkADLu29Fk1PoLGYDcjfuY7Adf3CNg1NTW5m7WGh4cxODiIvr4+lyNta2sL9+7dw6NHjzA3N4eZmRmXiN8CbNq2lVdqMHJMVsYo36i3BesAyg0qpVGQcqTPBRlA9orx3+WNSw1aYH+NKd1pVCo4ogoveUCvO1feV88kAK4+m9BdgZdQKFQGBvAZvk8DmV4uVPC0T0wozv7RO4Ygx+bmJhYWFnDnzh1EIhEXOtfe3o4TJ05geHgYQ0ND6Ovrc58p+MW9a3193Xk5LSwsOI9ehgMzgbeuCV03Gl6rHjr6vN66xvnh/qigj+Zp0jWlt9OFQiEHxtHLh4ATc26p0sx5YB8saMA+MCyPXlUEsDg/wL53l/IK+81DCvIL+YFzyXbr6+uRy+XKcnLV1NQgGo06flFATz2Qampq0NjYiIaGBjQ2NjpPzb6+PgwMDKC3txdtbW2oq6tDPB53hxiZTAbT09NYXl5GMpnEzMwM5ufnsbKygs3NTRSLRa9XnV1TKgut7Nf1qJ5X/I40ZB3kb3s4ZvUzbcMq9go0+YwLPQzhd9aDyQJifJ57/1H36uNyXCoVnz0UpIPp30fhQ59R7Ku7mnqsPhLUxyA9xNpzzzOeavv5fSmV5kc/fxG0CnrPp4MG8ctR+nnUfhxWKrV/2LwfxhOH0VX3mu8Tf70u5UjJuw+8LALjsEmyRqsCLPZz1qnf2c3fGrFWgFkjOMgoVmXEGhX0jiCgRIV9aGgInZ2diMVi2NvbQyaTwerqqstzQSUuk8mgWCw6xdXHqNZ49PXFR9ugMapi7psDK1TUyLZ18zrkvr4+XLp0Cf/kn/wTnD592p0YV+rf8xTtW7FYRLFYdMDBiyicBw17Yc6lF1WePn2KbDaLpqamsmu51WB8keNZXl7GL3/5S3z11VcuRxQBMeDgaYP9HbRBWFBEeUp5TMEYNRK0Tvu3/m9lSCgUct5nLS0t6OzsdADvwMAAuru70djY6MKGFhYWMDk5iampKQfwMpGx9SgKUpLUEFbQxj5rT9+tMeMbn9Jf6Wv7Y8Ene5qi36mxVam8acm7gwppq8COgj16g5katvyM4ILyOAFmBaUikYhLqmznnmuC4AZzBxWLRTdvDA+jJ4UmvCZoQh5kXwjEWHmrN5Mp7xJMb21tdSGiAwMD7ndPTw/a2toQi8XcrZaFQgFbW1vY3t52ocMrKytYW1vD6uqqSw6+s7ODra0tR0cCEtvb22XAfl1dXZl3kIIlCszRq0mfUy8nzo/mYtI8WwrMaTJ1zXfEnErxeNzVp/udAoMM0yNNNfk621RZR7CqWCwiHH52e5tN4K55vLT/nEtekqFAaE1NjfM0am9vR2NjowOPmpub0dHRgYaGBsRiMUSjUTdvuVzOeaPRq3plZQVLS0vY3NzE9vY2CoXCAT1EwSP9jPOm68cCNORj8qX1FlKdjW0q0EMaAvu3LKqMUxlsPf9sXi2+p/uu5lri+lBgyR74qfebypY3vRwn7/5uitVv9BAhSEewJcjAraRnWRujmj7av306kM+GqtROtX0jXXTt6f7q81iyfa3UR5UpQe/5+nzU8m1o4Gs7iP7fpliaAwfpq/uB8qf1atID86C5O2qxtol+bvXgbwP6+Bw4gv5mOQaZqqNB1R5LPuavBIgoE/Ad3/OVBJU1VFWRDjKMfX2uJFTsKZYutu3tbadMz8/PY2JiAu3t7U5JP3nypPNkOnv2LE6fPo10Ou1yFFGxW1tbcwlVeWqsCm7QxqEgm2/sOgdKBx1v0Hzpbx+Yx8+2t7exuLiITCaDTCaDH//4x7h69Sqam5sP0PlFKgmah+JF1EuFUW9OojKvSVKfdyw6dwSvbALRFwUqlUrPEnTfu3cP165dw5dffonV1dWyXCccg+UXNVrtOO3fPuFqN2vlH/JzEB3tGufGRKMsFouhubkZPT096O3txeDgIIaGhpwh9eTJE2xubuLhw4cusezy8rLzTCoWi2UArnqcKABm144aFzaJq91U7PogTYOUGd+4tQTJRXvqb73rbCLa3/XCgwCCC0ovBQ9ouO/t7d8YR1rSKFVvRvVuUW9Ifq+hNvp5KBQqy7fDfqnhq4mMNfcQUO4dp0Yv26yrq3OAhvW2yOVyyOfzWFlZwcTEhDsgaGhoQGdnp7s+nrl3LOAUCoWcd1Q+n3c/iUQCk5OTyGaz2NnZwcrKigsZZvgU8zcR3OWtZKQlaaBrn8ARx6i5m0ql/RvXSDOCPqQbPYYIAD158gSxWKysXZ1zLToP5CE9COL8Aii7HSwSiaC2thbb29vOAw3YByRZ6AlFPtB9s7W11XkZtbe3o62tzd3S1t3djaamJjQ2NqK+vh4NDQ0OAN3a2sLGxgYSiYTzXpubm3MgYKFQQDKZLPM44xpRWaTeReRdDVsE4LyrFKS3AJuuHcpcbZff8R3OC+WslZ9BBqbuN1bHUUODc05gq1QqlYFfqldw7bBN7ctxOS7ftlj9XNdNtbqmPvuyS7X9fJ0Mbp8+FVReJW3f5HKUOfCVIDzAhx9YgOl55t7uH7bt43K08kJzLPkAHN/kBIVv8W9lSjX0VJGxaKq2bZlalXRfm9YIVOUD2AcKGIYwOzvrrurt7u52uV54qjgyMoKxsTEUi0WkUimsra1heXkZKysrTvnLZDLuRFQNIUuzIJDAAkk6Jjt+W0cQIOibTypbiUQCN2/edLk6PvnkEwwODpbddFapT0HFjtUa6EcpQW1yHDS46HFAD4EXmZxcFVsth3mXVFv37u6zW6Ru3LiBL774Ao8fP0YqlSq7qdDykW3bnkAoeMHP7Th8vFkpdMGCVxa4ZYLf5uZml2j2xIkT6O/vdze51dbWIp/PY2NjA19++SVmZ2cxOzuLlZUVpFIpZ+DaDUFlhjVAlAYqq9jfIC8nDYm0xo3Sw7c2fXxtNzQbDmWNJt/aPy7PCgEABZCsgUhvCA3V0u9pFBNsYqJvJuT2yU3lM+UPzTdEzx4a5MpnDLdSQIT1hkKhsqvpWR/rUZ4nYKbhOwqQFQoFd+Pn4uIivvnmGwe2NDc3o6urC01NTWhra3NgEw9QGE7X3d2N0dFRfPjhhw4Qymaz2NzcdIcvqVQK6XQa2WwWy8vLyGQy2Nvbc+HhzF1H8Im03N7edt4+3BM1zKxUKpUBUgQtFPThWHX9agi0hjcRzALggCQCWrofExAiPxAs1H7FYjEHbtXX17t8e42NjW4eOjs7EY/H0dLSgqamJgfwNTc3IxaLuXc00TjDEun9vLKygvX1dWxsbLiDq2w268A8hvsGyV39rTmJQqGQu+1PE7drfjDykoI+5DvSQy/Y4BqgjGUd5GFtWz3QCKJq0nzdo3QP4RpnsfnSVDYogKSHCLqe7aUfx+W4vKhiwSVbfAazff9VFmtLAcEHbr53vuu+Wd00yPYM6tNR+uqbi8Po86YUH3hjP/uuxh1k2/pKNc/4bMRKwNLxYcPRStXAUhBhfYBPJSNIFRyfQDjMMLN1HIZYKkMGAVo2b4APION3NDS2t7eRyWSwsrKChw8fOrd1ejMNDAygr68PbW1t6O3txYULF5DJZFxOC4btpFIpF2qgSrWPdgqk+Wjpy3/gW2Q+sCBoPpRG2WwWk5OTzivrRz/6kUvsre89T7HGs57eP0/hDUFUINPpNNLpNDKZDDY3N7G3t+dOj5kQNhwOO6BCjQrSolJRpZdhG3Z8z1v47vb2Nh49eoRr167h66+/xtLSkktwbkFDC1QGCVsfv6jBqnXYk2Mf+KHeb/o3Q3QaGhrQ3NyMzs5O55XU29uLzs5ONDY2Oj7jNdczMzNYXFwsC8nRxMYWINK1YJUf7adPVgXRhmPxgUNWTlgaWx6yfG7751MydV4Oc5v/XS0MF6MxSi84DXkCyj3XADhwh/yieXLo3UjgikY1sJ9sVI1xrhE1cllCoVBZfh5+r2E7NoSZ9Sl4xMIQMJ8XHsfOMbOvfE95KZlMOnkIPPO4iUQiLpcdPWiY46yrq8tdWd/Y2OjCVUdGRpzM3NnZcSG5T548ceHgTCaezWaRz+exu7vrQCfeWke5zTxMBC/4Q5CPHlsEgLgnK7hHTyjNnaQJ0xV44jsKGBFQ4Y2fBH94oxqBpPb2dudV1NjY6D5TT0yGCmo4GT3BFhYWsLa25miQTqexvLyM1dVVJJNJ9xw9qJVfCMhw/skPCiySd6y8UqCNwBrr5hrSsGoCnCqjNOxUgSdgP6cY69V1qDyrYYv03FPgSD32VL5ron4L6lOHIgioup9PD6zGGDkux+V5i0/Hft35rRqgwGenvKxyGBj3utP3+1iCaPqi6R1k/36X4JUFlux3x6X68kKTd2uxAEgQQuirR5WHoO/UkPcZwWo0av/0Xd/JNZ+xz9rnqPTyxJDK4OTkJBobG9He3o6enh6XXJMgE2+c297extbWFhKJhFMieeOZhvVQsbMGpQ8x9nmQVHreAnCWHhZU4+n38vIyCoUC1tfXsbm5iffee88p0pZuQcUa22ybdVi3/aAx2Po4NwsLC5iennYGQT6fB/DMAE0mk3j69Km7TjuZTCIajQIAkskkampqcPbsWbS0tHjr99FVn1MggqekNgn4UQqBsTt37uCXv/wl7t+/j0QiUWZI+dz42b7+r8q8BRKVx3yKuH3XtsXvaPDQIFOvJK6H7u5uNDc3o76+Hjs7O9jc3MSDBw+wuLjovJI2NjaQSqVQLBZd+xynGjNKa/3MhngqGMXvFYSzfKaGjF0XFgiyG56tQ9u0vK/zbIsaasebW+XiM7hJd84vQRY+a0OSOdcaMqvfEXhSg1t5RMPd7HpScFb7yLBZvRmM9dXX15clFuc41ej25VvSvEaUQQoe2WT2Sr8nT54gm826ZM/8nmAKgZJ4PI6+vj60tra6XIRMLN3a2oqmpiY0NzejpaUF0WjU0YU8rX1jMu69vT3kcjkUi0U3B0+ePMHOzg7y+bwDlghKkaZ6KEPQgXSLx+NuP+XtprwpkOMiHehtFIvFsLOzg3g87oAkhr+Rh0hrvbyBnj/hcBiZTAZbW1sOFGdIfLFYRCKRcGGEy8vLSKfTZZ5vepsosJ9TivOkfMz/SRcLsDB0UvldZRD7S+DT52FkQU8N/2Q95Ef2Q0FY8qPyHsdl149vXftAVwuUqSy3eqT1zFU+fBHexMfluBxWrF1hgVWfbviq9/zvIzjj07Pt/snPDqvnKO0F2ZFvYgmyxV4EeKr7k9WpfQBtkC1SbTv257h8+/KtgSUfSGM3fKDyIlNmqWTAV5p4VaIrMbtPAGg7vrZ8oAuwn+eEym+xWHSnssvLy3j8+DHi8bjz0Ojs7MTg4CB6enpcTovu7m5cuHDBgVPr6+suaerGxgY2NzedMrq9vX0g5InjpUIXBIrZxafvqJHCEhTqAzyb662tLYyPj2NzcxNTU1P4yU9+gtOnT5flw7B0rVR4As/3+Zm9/YW05imu3kzE77e3tzExMYF79+6htrYWnZ2dzhAKhULuZJzGAXNfUcmvra1FMplEf3//AdrR66apqQmxWKzs9rdSqeSMIf6vc/Q8ZWdnB3Nzc/jiiy/w1VdfYWZmxoVAKI21D/q3vYrZzokq5HaulKd0bevfPBlnnpF4PO68G5grqb+/Hx0dHWhvb3chL+l0GpOTk5ifn8f8/DwWFxed4cWcLQQFrDGkRqDSORQKlRn0LD4QCCj3YrHFgnJaV1D9LNaL026Svs1Q67bvUa4dl+qKzqsCDNabiECfvc5dE0BzHmh4M0E1C5+xuYP0ewIANGiVX2jY0uBWmaE5mNhnAGV8rsmSKSe13wyvU6BKw5tsiKeG2VlPEIaDp1IpR8+HDx+6+hV0aWxsRDQadSFgzBVEudnQ0OAAqdraWrS0tKC5udl5FPHiDMpo7g1cMzU1NWXXyPMAgXmwGMrIueBYFGzg36QfP2NIl/7moQr3Yg3r4z60vb2NjY0NpNNp57WVy+VcqFoulysDxjn/KgtsSKzOtQVIFWwi32vYJL9T8IbeW9vb2wCegWrME8X2VC+wh1Uqn5SX2UcLtnK8nCvVrdTjiGPXudIDDHtoRV7XMars1/3Chv4poHQsV4/LqyjKj9ZYDnr2ZZcgvcj32etgkPtsDitLVfeyNpLWEQSOHEaTauzd72Px6dCV7OwX2aZt3+rR/Nz2pVJ9+v4xoPTiywvPsQSUM58P7PAZWyyHMYRPQAT1xYJbFiyxQkWFgg9YsWOw1wtTYeEJa7FYRDabxfr6Oubn5xGLxZwCzduu+EPDu6enB6VSCfl8Hpubmy6fAnMrpNNpbG1tuWuC9cRNQSYtNq8Ax+BTqg4zulUZf/r0KWZmZpBOp5FKpfB7v/d7uHTpUlmC0qCitKai//TpU2dY1NbWutNl7Q9P05eXl/Ho0SPMzs4ilUodSKybSqUAAL29vUin004J58k5aZTL5VxukFAohGw2i8XFRSwsLKChoaHMqGxqasLw8DBOnDiBwcFBtLe3u9Ns5QvetqT8okaRLT7hWCqVkMvl8OjRI/zmN7/BrVu3sLS05AwCXUcKtKiXhm+tqVFl27brxfaJCj6VeIa3NTY2upCZ3t5e99Pa2upuY8rn81hcXMTKygoWFhZc+EcikUAmk0GhUCgDk9hXTaysXj+WxxWEseFPtv/kfR9YZelj6aHv+PrANqrZrJQPLe3thne88R2tWIBO87WQr9RAV6PYejeEQvs5Y5hQ2hq2LNZIsDdjadJ15l4Kh5+F4LIvQLkBrAayfkejnOuCoPyTJ09c3iANidJ1wX7wHQWRrNefjlH5VOsj4B8KhdwBi12TlFEEoRhaRi8o0orha/F43MnNeDzu9gOC2PQyJZAViUScFyrb4bzpHqmgPD2O1UON+Q952xr3OoJFvASCodY7OzsuRI31q7ea3UuVDkpLmxjeHhaFw2FH41AoVCYvmR+M86geSuo1G41G3WEN91wC9ArwKM8QZFXgh55Quv+Q17hHKTikh3CkgepPChhqe8p7fF+98ZReKu9JM+vVqv04lqnH5VUX1clYrD3yOpdqgLGX0b4WH3Bkiw9UsvU973iCgJc3oVh92Pc9cPhNh9WWIOBIaXtYn4Lq9f0clxdTXiiwBJSfBFeaLB/CWAmB1M98i1ZDDKzRaPtnjeigZ7UdH/ikAJNNMg7sn0aXSiXnEZNMJp3iF4/HDxjl9PLo7u5GZ2cnTpw4gXA47PJQJBIJrK6uIpFIuB+ejPIWGD2NU+PVjleV1yCaAwcNLRW8u7u7LpHoysoKPvzwQ/z4xz9Gf3//gTxDQYU05HXIvJmIyUx1Xnmzjt7GxBuLeCV2sVhEbW0tenp6MDQ05HJwMAcGFWC9FpthDjU1NUilUtjY2EAymXR5NHhTz9jYGE6cOIHW1laXUwTYPxWOx+NldOMpMk+SfUWVe9J0fX0d169fx40bN3D//n1sbW05TwnSwq4DBX4qncSqUm6BRjVaOS4aappHpL29HV1dXejp6XHeeC0tLc5TIJPJYHl5GcvLy1hYWMDKygpWVlaQTCaRTqcdr9qrqkk3fsY+qnGq/VYQjZ/rb/3b8r7So9L7dj5JPzXWg9aOrjnfuHzKj352vOE9f1FAhvyt60LzK9EDhqCRhtTQy4dAkF136vGpfEkARJND0zuERUN8CJRognHuKzTk2Z4CSgx1ItigHlU6RtKEP5R3BBQsP9qcO/qjtKR8o/eo9YZSOchQO13TNPYtiKLzqDLLzi1lHulkvWzU45V0I8BCcIZgTygUcv3j5z7Agv2vra094D3Kol5lBIWoK+jtf8ovlq/4mcp0hvEVCoUykJO8pJ4+zHPEejWJuYZeqs5CMM/mbyJ9lS7Wu0l5xNJE54cgj9JAgVTON3mS9GK4HutQfU/Xi+0j21Fw7rgcl9ehHGZ7VPrsZRSrP/FvfncYiPMqigW7rH7H4rPrqq1f3/tdKEH2NOD32nqZxadD+wBH/dvubcflxZUXDiwB8CpiWpQZrbD0IcmVJt9+p4CPPSnU/y3KqX/7DE/9zrqI6zN6smcVdSrYNAyYZ2l5edmdwDI/RVdXF7q6utDX1+eSGzNR6vnz58vyYCSTSef9kUwmXRJQ5qSweZpU8bJGrKW5b450rHw2n8/j4cOH2NzcRDKZxE9+8hOcO3euLLStElhI44RKXyQSKQMMgPLr4+vq6tDY2Ii+vj689dZbWF9fRy6XQy6Xw8bGBiKRCFpaWtDV1YVoNOpC7TRPBo2anp4e15dUKoWhoSFsbGygpqYGXV1daG5uRnt7Ozo7O9HR0VHWNzvHFhCwgIgtBB1pHBWLRUxNTeHGjRu4fv065ufn3e1KLGqUaD2qSFfiYWsIcC5pgBO0o5dAS0sL2tvb0dHR4Xixra3N5UhiIvvZ2VmXL2xxcbEslNPyom1TeU7pZw3Dw9am73013nUzqbRWrXxQUIh0U0PQ1ycrr2yiW+uRoO9aMMqO9bhUVyhPlM8ISCsvaliVemzQ2FXwAsABoxrYD7nROaUniz5neUC9OvRQQNcj2+MasqADAJdniH0h2KTtsk0CHCw6RrZHwET7AJTzIenkSyaunlpq8PM7mxuKgAtppx40nAcFtUKh8pw8rJd/W0BK9z3OjYLp9JhVIEP3CdLH8gPHq95Rll9IN9KEXkPhcLgsoTvnlXOi4ZDaLp+xOYrYX/K2gnx2DkgvBXl0fOyT7z3lcQ0vtXzNfvCQSENGVb7p+DnHFjjic7Zta9Sq7NbPFQA8LsfldSkqk3y6uH7+snWAIH1LbSjb15e9xl4V4Ab4o3Te9BKkrys/vCig0erjPpvnsHZUR9e/Kx2+H5dvV74TYIlKkJ1wHwP4PC+0Hh/QEdSm/d4a+arE6AII6hOf1WdUSQcOJt6z7Ssj+7wbqMQyRxOBpkePHiEajbpbtPQqaBr3ra2tGBoawtjYGEqlEgqFgrsCmmF0iUQCqVQKW1tb7tpphupRwbULztJVBYUa6mo4lErP8jasrKzg17/+NRKJBH7yk5/g6tWraG5uLlPuffMYDocRj8edG/3Ozo4DOIIAKebmaGpqwsmTJ51XwebmJkqlkgORmDiVfVfjgR5O9fX1aGtrc0mm0+k04vE4Tpw4gWg06hR0H08H9U9DV5Se+hlPzYFnicXv3r2LL774Anfu3MHa2lqZ9wHfs6Cm9oPGqU2uqoaw/qYnEoE6JtomHTo6OhxdaByQT+/du4f19XV3axuTbTO0TZOW69qzeam02I1aP/MBLfyxRo/yqQWkfGtbv9eTd9LOt4lqXWps+dYMn7Ggn5VBClwcg0ovplijnHypwKYF3hVcAvbXHfc1ek4Q2FHwUg1q5XflCd5IZgESa9DTqCeoRA8/3mBGD1UFgJgMXAEr1kGZCuxfa68gFgDXBsdNWUaPUQXblHaaR4d0VjlnAV2th6CMpSM/s/MBwHmYsW7+z+f0XR9wQRmkbep3/Jv00vbVi41tKGBZU1Pj5pj0tCAP6yeYR37iGBQ4VOCIey2fU3BN50v5nIcqDBlX0EtvbdM5IW0553befYCdgov8TmW0zqPKUd+eZg8Clf58nh5Zut6sp5UCXxzjcTkur1OxOoB6Hb4uxa6fV90/CzK/LuV1mrOXWV7UuINs7yDb3haffh2kbx+X76Z8J8CSliAwJWiT9wmLw4AgrVMVHp8R53ue//vAIe1nkEHpK3ZxBBmg6rWg49zZ2XEeTSsrKw4AUC+StrY29Pb2upCk9vZ2tLW1oaOjwylX29vbyOfzSKVS2NzcdF5NBJuYXJRXGWsiU2tsa9+pKNoxPXnyBBsbG7h58ybW19cxMzODd999F6dPny4LE/PRKxwOu/xE1W5aVCQ558zXoQbbvXv38I//+I9oa2tDX18fmpubXehdIpHA3Nwcmpqa8Ad/8Afo7+/H7u6uy5/EvB4WpFQeDernYf0nGEivs0ePHuHmzZuYnJxEJpMpSyqsSrz+H6Sg8zPShsYbr79mAnKGYdIjyybR3d7eRjabxfT0NDY2NrC8vIz19XUHWvIGQ5vjygf0WO8k9TyoBvS16491KIBnjUqfPFGZZOmnoBTb5DvK+0EglQ9Msicj1ciyY1DpxRYLDhJgYf4cBV7Uk8mGZ6pRrnNPkEcLgR6gfE7r6+vLQCG7nrlWGMamN6ERUCqVSmXePep5w34qOEmgQgEDDc3SdWNBOCbF5hqghw2ftWCT3TO4RtlHAi7FYhGhUMjJGuYAst5SBFfUC0cTogP7QBvnmcAP6cv3eMueeqqRVpr42idzCRrxOc1LpaAR6W/BDr7DdlX2qKxSD02lKWml7Vjw0+fdo8AheUmBPb15jjylY2N4nG+fUf7V71RWKkin9OQz3JtseKDVnZTHdW4U1OP4Fei0IP1xOS6va1FbxadvsPhsFX3f/h1UKr1fqY+V7J8gPcmnz1XTZiU9yYINlZ61fdQ6DntPn/HZpof19bA+WVtQvz/Mzgj6PmjMlfqgz1VLd185jCbVvF/pvaA++EAkHwZwlHk6Lkcv3ymw5DPCq2F2W8dhhrtVpHyGoj5HZanSQrPtBhmSlYxgC6pZhgf8+WSs4CJgw9vQksmkC5+LxWIuKThDlujNRMCgubkZQ0NDOHnyJEqlkgMLeB1yIpHA5uYmtra2XNgSr3y2YJMqrlYo6Rjy+TympqaQTqcxNzeHTz75BJcuXUJbW1tgviG7SXybosroxsYGHjx4gL6+PpfktLa2FsViESsrK5iamkJbW1uZyz6NBV8/fAK8Ei8FfZfP5zE7O4sHDx7gwYMHmJmZwdLSEvL5fNkJv+UHNZj0cz05VxCpqanJ3dTW1tbmwtr0tiYajNlsFvPz80ilUlhdXXUAEq/H5o1HNPzUI8muB+0Tnwk6ifOtFWuM8PtKwA0NMwuM+upmu+rRofOj71tFLmiDs3+THtbAB3Cg3/xMc48cg0rfvigPqIesTRZPWvOGNt9tcZaX9dp5NaL1XZsoXEEK7RvXivaVII7mw+F39l0FhlgoC/gu+V37rx5Wvn7ycwV36GGk3jZsjzml1LPF7nMEOOgtY72VWKxHma5b0o9zYAFCyiiVJQzZC4VCZe+xb9ZzhnOinj8aLqZ8o55DwD64pzTi/1ZmkhcJHNk+kfc0nFYBprq6OtTU1JTxtHoHhcPhMiBP6cwcf6SV0py8b5No81n16NK1pt8rEMt3CfT5vHq1/kq6Bushn3DO+YwFV49l6XH5vhSVdcBB3lXd1NopPr0nSH/R93zvK2DsKz4DXfcOrc+nu1FGcI9TwLiS8a/y0zfOoBJkD+r3QWP07dXWG1Z182r1N98+bsfn8+i071ZbKum5/MyC+NqfoDaVZ62O66NxJfBJ7U3th9Wpbb+Dfp6XVsfl+cp37rGkLudaggz2wyZfGcv3njUQbVu2fr4b5FkV1DdrdOpiDBqjzyjlbzUy7cLXMVNhYiLZbDaLcDiMxcVFl1eDXjuNjY3OK6Wjo8OBTcyP09PTg8HBQSc4CFxls1lsbW2V/TBBeDabdTd4ab4PC4QwTGBlZQWbm5tYXl7GxMQE3n//fZw7dw6NjY1VCd5K4IyPtoVCAffu3UMymXT9ePDgAbLZrOsr69XbftbW1vD1119jbW0NwDMDqb+/H0NDQwdu8PH1r9rCDTeVSmF8fBw3btzAxMQEVlZWHJAH+DcStq95oiKRCKLRqLudzYaztba2oqWlBfF43L23s7ODfD6PTCaDpaUlJJNJbGxsuFC2VCrlwMV8Pu/o5Eu2qr9VgddNgOPxbRYWvPOtT9+6UWXF8gDbU8VF+wXgwHqza1K/183dbrqV5ln7r32x8kbHcrz5vbhi+QPw3xSoPKoeLD5e0WeVx9VzQ4EYlRsEBXZ2dhzfE+DQcDa2QVnAJNvM16QeLTTOFXxhoSeIem7wPQWUNPeMKveaCNuGVrGv9Kpi+BdppGCO5W96P+nlCRwzPaBYF2mjYYXWGGFSdD5TX1/vvME4Xr5D7yjSjDRl2xZcUnBEgSjSUpNx62dWsVWaqbeRegXps6Sj9brWuVKwih54BJaU/uTrYrFYxhsqaxSIs7LL0oL9UpDTemRZ41KBVtbN9xWc5djVwFS9SnlJ+Z1zSv7Q/YrfH5fj8qYUn17s0x2qBTgq6R6HtRHUN63X1lHJNnoeHego69vqrfZzXzkM5FI9zvbpeWTPYXPxXeuJleao0jvVPFdtCQL5gj4/BpVen/KdA0tAeX4XliBBowqHlkqgjg+o0WJRTtsH3wJSZdBXtyqgPoXQChk7lkrfqeFq67JKnd7oo4UGAkPoeIUzgQf1YGEeHYZBdXZ2YmBgwBlJT548cVcv09MpnU4jl8shk8k4ACKfz7trmOnpRIV5aWkJmUwGa2tryOfzeOedd9DU1OSlwbcp6XQaP//5z3Hv3j03f6lUCsVi0RlAPFGnF9ju7i7W1tbwt3/7t2hoaHCK+k9/+lN0dXWV9dO3cQQV3/d7e3tYW1vDN998g2vXrrmE59vb2w400nxONBii0ShisRji8ThisRiam5vdPPJ3Y2MjYrFYmVLPm/bm5+edVxpvvGM+pHw+78Ihee22eqfZtWsFN3lSjQJrDFhvAx+tdI3p5m83fAV/9FTeris1li1gZA0VNfwqrcFK/dFxaDvWWFVDWdvxJaI9Lt+u+PYCAAf4U4EOgg28eMB3YKDgET8jaAQc5HGCBxoaxXlXA52yh3UTyNB1FgqFXBibAmE2fI91U96Rhzkuyj/WaQEqNdJ1jfOSBdbhW4cKFBF8IXBBMIh0pgeNhu3qmiBd1LuJXlPqnaihBHwmEok4MEvnX3Ma6dht0m71itKQLuUH9s+XSJvPKvCle7l6P+me7gOx+Qw9jDh20tkHoJP+pJHmviI/aA4wPQAAUOZdbOeWvMY+aXv8W9cg29OwQfKnzfPE9y2QaPUyTW7OwzYFlLS+F234HJfj8l0WXWtHAUCOCv4cpT/P86wF6it9/10XH4Bl9U37vJUbQTanzyZ9nnIUG6NSCeIT32dB7bwKQEZ1bJ+N7gOMfJ5Rx6DSqysvBVgCDoJLVjnjZ3YR+xY1ixp7lgn1Oy16mqj18z2rMGrRehVIAsoT/nKs1ngJWjC2P9qPIDdu/q+5K+xJpSYFZx+p1Kl3Uzwed7mbCFi0tLQ4b5fW1lY0NDSgoaEB7e3tZfks6D1VKBQcSEHvJnrFFAoF5+WUTqcxMTGBoaEh57VUqRxVsO7u7mJxcREPHz50c00jZG1tDZFIBLlcDrW1tcjlclhdXXW5pnK5XJkSf/bs2bIbe2yxAiuId/X7TCaDO3fu4ObNm1hZWUEkEkFfX58LWYlGo24+6HXGcLaGhgYXuqYG2JMnTxz9l5aWkEqlHHC0ubmJVCrlcmnRK4reZhrmaI0i5W8fyKm8qkav74RZ/1b+VqNV15RPkdLwPx/gAxwMEaoESqkBputa39X31IPDfqdjUjr6xqweKtofq5wcl29XDqOhGtY+DwcbrqW8oZ52CsTq+0GKjYIZNJqVT9QzSAEBBUMUyLEGPw17X5sEQLj++TnDmbT+uro6FIvFMtDG546uxr96n1ivL5UP6v3IdtlvglXabwVSVL4oCMY54xgUiLLtWM8ypRv7qSCTgoZcv5a2Ou/6vYJHWj/fsd5MCnTprYZaCMgor+o8aV0EyNh38ovOgS+/kfIy9wnOhZWpOgbVDTg+9Tzj3Ko3lno8Kx8rr+nYOCbdqzRf1HE5Lm9C8dkwuq/outPvnrctlkrg1WFF5a2vXz4d62XpO2qjaV8q2ZG+9+24XhQYdNTybebpdS+W1iyqq1v6Wz3tTaXN615eGrAElCuXQcLSB6AoSGMZyWc4+sAZBbVUKKgQ1OeCgCntl+9/ayjaMfoEkCpY1WwQ9lnSSEEmX10WuCsUCgiFQi5sjHUQ5GCYFUGlxsZGdwubess0NDQgHo+7m+vU44bgFn/n83lEo1E0NzcfmEcdXyVa2+fsu2psqdG2tLSEra0tNDQ0uNCATCaDbDbrnlHAxld8/ax2IwmFnoVpdHV14cqVK3jrrbcQjUYdwMe8SKq8EyAsFosoFotYXV1FPp/H1tYWUqmUy3uUyWTKvMe2t7fLQhXV6GW9+r8aPTY5sQ+ssb9LpX3PBjVidX3ataWKkZ5u+7yHfAqArS8IyLX1cL1Y8EfrsIaVPuebcwW9NBmy8omPZ2gAan+PN8OXW/TmRXpv2PkjXxAkYDJjC5BYzxcCF/qsBVjUWFa+4nead4d9sjmQCAxRdtADcm9vz8kWyhIm2i+VSk7WE6hQMJk3dCoQSvmkfWYf2H/mdGL/WS+9X/i8AkUKMFjPPXo88XsLuih9+LnOD0EnlQ8cWyQSKfO4sQc1CugxN199fX1ZaKCdUx2PD9jyJXRXkJE0JZimIJXKZ/KW0l+fs/qMgk1sX3nNGqkKULFwzvm+DQG17anctXqY5q2yxprOl64NK0vp3WXzlfnKyzT4jstxeVHFpw/79CH7vI/fgwAQH6hUjS0SpK9YOcLPbL/t9y+jVKKL1Wl9tqD+9ul430bOHFaP7WelebJ6bCUbuxraP888HUWf9ensdj70WYsF2N/H5dWVlwosAQdzLinDBC1Inws2S9BisiBOkOFmF4sKEZ/3hK992zefwPS1GySQbX1KH/3e582kwsQKdKu4ah16+k0PGBrvVOwVdIrFYmXJw+nxRACKv/V7huLFYjHkcjmXa4TeU7FYrMxAsuOvpuiJtgUkCLbQM4nAiyrlfEevWD6sD/Y7bZOhhArudHZ2Ih6PO2OFoYbMbUTPL3pRMQSRnmDb29vO84g/NDrZtgWDfEYO6azKPvscpKiooq98Rd60YQjWw0HbBXDAaGLfLR0tna3c0HHbtetb22xPjTsdl68d3ybOsamxZ8M2bN/1bx8AfWwAffclaM9hvh7OnYIFCr4C5SGNCqYr4GLDw1SmaGJuq6SqF44NKeI7/JvhsppQn3l/rIGuSTWVb3UMDFFj3RoOVldXh0KhgHA4jPr6eidTlVYaEqYAtoZu6fgsmGvXm4ZNkf58hkAgvVU4Dk1EzjasjOdFDQqOcA3rnkD5zf1PvSvpAWX7qjTWPuv/uvbVE9LKHIJkBFH4bqWcVvbggH1Tjy0b+mj7oCCUPdxTHUPppnOj88Xnle/0PU0AznHYW/cImPrGp/8fl+PyJherP1j9rZr3qvn82/bPZxP52nsV+o6Vsfo7qD92/2ZRHfPbgkovAxQJsqVfpxKkD7BQ5vsApuPy6stLB5aAg1cj22KFUJBheZgw1VNnbde2FSTorEHge88HXmkdQcaory8+o/iw9tTI0XGrsR9kGPsEmVWAaVTxVN+OkUoiwSEaOTxtZXhXfX29yxPE/9UrKhKJIB6Po6mpyQFRzAvFZ/W0mN49VEi5uSaTSQe+UCHl9wBc+Jelr09IpVIpbG1tuRN9GhyazJoKMAEigkSFQsGFBRYKBTx9+hTb29t4+vRpWVgafxMsUk8jzQHFNm0CcmuI+LwelB99v9UoUVroHOuPj6ctwGTXpxodagjY2yP0PTtONejYrvX2UePRgk9BbuO6TpRn7PqrBDQHySPrNcBiAa3j8nKLT+4Dz5L/A+XX0PPWROUTDdcimGAVafKS5cW9vT0nn/RiAKDcC0SVJ80TRplLw1tllwKc6t1S6RBC8+Iwd5PyOwDnVcl+R6NRJ4usB4vPCwXY99axYJJ6IRHE0uTdWi+BenopsV2ubXvLHH+2t7cdQKP16k1t7CPr4w+BNgs02bA6AjekuyYmt15Yum8HeXIqwM+67dz59A/uV/zR/FB8zsf7KkeVZ1XG6wEU6agglAJF/N8HGgFwid8VuNWxqzcr16CurSAd5rgcl9+VQllXjT1k36sE8BxFJ6kEtBzWXpAcq6adF1Eq0crKG18fVAb5nv82/fGNV3VsfcbayD47VN+35ajzXWl8h/Uh6Hn932f76rNW9ldL76OskePy/OWVAEuAf4H4wBOWICAqSIjpe0HtVhISlb63bVQaYzVjs6dvVkhpXbb/WieftUoev9PTW/1MATRfWA4VbJ9hzHeAfaNMlWc1MtRgCYX2r3vmMwDK8gwRPCK4RKCppqYGkUjE3XLGk/T6+npsbGxgeXnZJfJkn+3pLuluQRiO68mTJ7h//z7+7u/+Dk1NTS58hADRkydPXK4iBZQY7sdwNN7Sozl1FJRSMEfd+dWo1GIBEjsvNmzB0kDn3/eeD3iya08NVf5vvRBtPRas4nt8V3N/KP+okWPrVo8Q2w/tjxrnOh41yPUzbc8a5NbwsqXSpq+fqReKpa0+d1y+u2LnR2muSbitjPTVQXBdQ7lUrqlXiIIFlJ/kJwUFCFqoV6X1MGV96t3B9qxXIb2abL4d9Q7REFyCI/X19Q4M4+fq1aRggwJUSh+Og+O0eXosMKeAjU1AreMk8EBaWMBNQQvf2tY+656qoAbnRduz7fM9Db1TeWvHph5W1tuGvKThjMpf6k2rXnOWn5UfNQm3Ty75wG/yhz5jPZIIGtn8dxaYst5POrfkIfKlHrDZveIwY/RYbh6X39VyVCPbp6f4bB4tR1lflfZLXx8PA3m+CzCgUr1WbzuMNt+2BNmtPvs2aB6CaO6TlbadSn2y+0sQ3bR9n41/WDuH2fO+545BotevvDJgCTiYc0kNzUqMC5QbelZxs0LAKm4WnFEFXNvw1aWKlU/Y2D7aurSvts2gcSttfEa+b6Gr4azKsipttp++uvRdpbsdr83dwPZV6bUghRr/NGa0z/RMUiVdQ074m0ozT5c3NjbKDHj2z86P5QM79unpafz3//7fy7wX1HNJ/6fxZ72KALgxKP8ojfi/D+ggzXWdqBHDOm04h86zBX2Cwhqswev73gJK+rf2V2lpeZ59sLyn//Nvfda2qe3YdWH7wnfVy8G3AWuSXDXi+c5hSkiQfNI6D1OgjsvrUUKhkFv7T58+dTeM0QjWeaQRzzw8NPo1x5muL/W+UQO6WCw6IEFlL2+sI4/yPQXM+Tnb0HHoZ751oDeybW9vO4CGzzCfEf+3+wnXKYGxcDjs+hi0X6rHj08maw4j0o8HCQo28RlNwq3v6d8KVlvaaj3sJ+dTE3aXSuU39mn+JwUh6+vrvcnWdTz2YIA0srfR6SEEn+d8qyxTTyfOhb7D55SeNnRPZbL1SNM6+L8F9jUs0wL85DV9Z29vz3mg6T7NZ7i/k7eryad0XI7L72IJAhBYgvT3F613WBlxGJjxMtez1eOsHmlLEKh0mC74okqQLRzUH6vHs47vom8vstj9hJ/ZcR3G48fl1ZdXCiwBlRNr+xY/ixrgqrzo93zP1ulDUX2GtO2PrcvXnq9eOx4LDAH+E0NrrPsAJUsbn2FuFU8dmzX+9X89yQ1awOq+bo14BTfsqaqCAdY4AZ4BQvQSsuFSlt5KF1XAbT913Eor5Qmd5+3tbSwuLh5QxoNooMALDQk1EBUM0jGwbntCa40gBSl8Rh6Lev8EeTTZjVJDdvR79Y5Swe/bbC3Aa3nS9rOSQuNbs/q/0sgWPqOGpgV4fMlq1bAhL1qeUF7QsWm/LU9Z7wmffDkur64EzUGp9OwKc5/XEb01yFcEiSz/W2BdjXR6khCEUcObgIUCGAoa8ztNmK+eeeRJygKG4bIfBD3YDp+j8U662H2D64bgjXpW8Xulqa4hercwubb14iIYQSBeQ79UlujaU3mr8snKFv7PxOL6GUElBddsSB77xnYpL/m8JvZmfeq9pnKcRfMJquy3eeqsTCGfKO20Xsox66ml86Lhh6RZKBQq65PdY306lT0MsnoJaWm999hPu7eqvmCL5tnylWNZelx+V0s1xrZPN9P/ra3gAzR8Noyt38qOoPeOCna8iPUdpHP67Ct9Psj28vWrEo2O0r/D7D3fc0epP6g9H4Bz1DHYfvl46bD3ffb+t+nXcXl55ZUDS0Dl0zvAb1z6ilWA1CtCFaugeit95wMftF3bZ138Vuk77Dnbn8NAHdu2/u971zcu9kuBIqA895Cvj9bl3Ud/H6AAwBliqiBr3TS+rGeb1mO9SZRm+rwFBqhwa5JWHy19oJelrRoPPoBNn9E2LJDjE8TaDxvmpjS2ddhTYWuY2fAK9t0H4tj5s55vPrCLv32bo51fvuvjAX1Xi/KcXQf8XE/b2W+7OWs/fetVx+7zvvPVZ79TOvrkxrFB9PoW8hGwP68+g56GOsEefsfPCaRYXlA5C8CFnRG80fYtaF0qlVzILz9TWaa54Vhs/jCVARoOx35rX/kZPUgsQKNgLfup9agHa319/YEwYdKYMkVli3o2MRyMfaOsI+0pm3S9EgjketZ+6bX1pDPHQu8b9o2/CcqpNyqLAoC6v7CwT0GeVpQdHPPe3n4+J+UBDdfkGA+Tt6p/qHeV7h0+72O7NyqPqpzld8rfCkDqvGjdPsBI5af1ArblWIYel+PiB4y47g9bIz6QodpidVfbvn7us7NeZlE5UgmksXuS7t22WN33u5RHVo982e8ftRwGKilNg+h7GJ8chg0cl5dbXgtgCdg3Mn2Jc/UZLZUWhw/QsQajTxj6jGOfcqV1+ICMoHeC+qq/raFuPURsWz5a+ISlDUnibwVDrNHkA0m0DZ+hFOTRop5LbEv7Zo10BQ+oaLNeNTRUQQb2XeWp5LKvFgSzgIKlG7Bv0OjpLlCej8mOUf/2AQqVeM3SxJ7cBoETahTZtrQdnRv1kFC6+4ommbVzqwagD2jSNeIzdvS33cR1nEF0tIqCz8tKf1uaWOPe9kdP830875sTrZf0exlKx3F58YXzxlssgfJkyporzhrqur40tEc9WnRdaYiSyheVfxpuGw6Hy/LnKI9ZwFtBFQXrKWfUY0fBZgXENNdRKLSfE8oCCioDIpGIy0NHelFG83CBnjJsRz2ptC8cFz2ICHRpSJhtX4E+/rBeC6pTD2E/CUhZmjHMT72W2H+V2b7DFdZJ/rHgk8o95rPiPG9vbx/YrzUXlwXJggAnyyscO+tTLyc7r1a+aegbx2wBRgUFtV/8XkE19o39Yj4vvndcjstxOVoJkgFanndt+d6zskL3QyujX+ba9tllPlDJPq9elPZd1W+Bg/bbUfrm689RwBKri7Ien+3ma8u2G0Snavt0lGd1D/LZs4e1U83zR6HlcXn+8toASyyqvAEHPQG0HGawW6PPPnsYk/kAFd97vn4FLWR9Pggk8NUbJCx8IExQ/320tICb9t8a4VqXPQm371k6KODE9vW2GB8QQOWVwkaT4nJjUiCD72komNLLFyKhtNBNhJ8reKGABfvj82jyAQ4+nrSGow2Ts/VYoCaI5jouNSx8Hju2HVuHPusDOC399Hk7t74+q0Gn/bTvWtr55k7bt8ainRc715bWllft+Cw/+fqp4/KVYyPp9S+Wv2j8KhDCkDb+TT5REMrKZpsAmm2pvGEbe3vPctAwobPukeqFw7r09jaCXiw+Hmb9GtbkUzxVFnNsKpP5P+umNxQ/Zzv19fXI5XKuHYaQ0YOJtFNZzr4TnOL65C2hfDcSiZTd9MY8RPbWuUgk4gALAkeqd+gBl/Uy5mfce7TP1jtH6aVAlJVjarSwfnoq8X3fnHAO7aGL9VZlnZqHK0hmBclv8qPm3tJ3bOF3CkbqeC34pGAh5/i4HJfj8mJLpX0n6PlKtojVF33Fp7va+ivZQ4e1GdT/IF3WylL9u5rxHKW8yPqCZO2LLof1+XnHFGQj2O+/Dc1e9Pwdl6OXVw4s+YxTa8D6DEuf4af18e/DBJKvPtsf9kUVKavMs/hcyyu5efvooP22xrAa4/qeFZa+BeozKoKe8fXJ0sZX+JydH5+BonTVYj1QtA/2FCQojE0NelWMffNsNzaltfZJk5z6vLJ8SLs1RrRNbU+9Hew8aUJp7RsNGd8mqfX76Gx5TOmlfQT2T5zVENUxq5eDBfkswKN9sN5ddny2DdsvO1adA8s3QXRROiu/2DVm+6dGqLZvQYRXcSp3XF58sWuLIWia2NmGqpLPNKSsVCqVJTZWsIF1sy16oEQiEYRCIRSLRQdikV8ZEqVtaw6baDTq8jcBBxNYK4Clcoj9tomv1TtJASaOWQEh/s1+c1zWu0i9WdieAnXsm8o6fkY6lUol9w77asEh9RLa3t4GAHeNPfMisU8E7NQbR73I9EBD17YFUCxgpnuT9XLS2958nmU2TyHbUdBJ+6J8wDnU36SL3UcUOFL+VE8mK/uCdAWVlRaA02ctWGV1pmO5eVyOi79Ua0jb/Hd2TVkA3RZ+bnVuaxf5nlWvXNWNKPtUxwwaV6Xv7DM+nc8+Z/sYVLfdd4JAdBZb32HF9sPKeJ++y2J1dt9BksrTIIDQ2gO+8flScRxWfA4IwMGDFN/YjlKODyFer/LKgSVfscLJosy6COz/dnGo8a51sfz/9s62q41cCcIyxGb//4/dcMMuvh/2lHlcVI8dhwRIqs7hYI81emlJre6aliYROY4t4sknrNdtaod/5j3uiCdn2uvqxIhfdyQD0eWZrjkplOThSntSQklpss5UtL4lw41m1sn7gs6Pb7lQ/mwb26O0UpDe354uPel2ksHHM53EtDgzf8qIWwkm55TpOY6n+USCy8fhtAB7RBT7Qn3lC+VkxLjhQUdMZXj9U384UeRjIukPr+OWgZX6kHXW51sXyuJjgwYb55UfqM1IHo4VbQ9b62Vb3d3d3em6olV0P19kwDnCfDl3SQKkcejb+FTntV7OXRKZri1pPD/KSXDNF805j+iiDuYB4YfDYR2Px1N9fDseSRwnOkiqSfcob+phRk2RcGG0k/rleDzfJicSz9f7FJnGtc8PqGa/qF91n9ruNoZk4LpLBBnzTPpV8nt4eDgjldQ+9aOTg9O6wLVcW/Mkc9e/vl4yL66DvkZoLBZF8XNwjd/AtPzdbf5b7RvqGMeU75aPxt9THpfy9HptYYtUuZZwmdJ+z/3fK/sp/Vb/TzLfso+9vHSv/1Y7+ffCuxNLW6SDnuJt3ecDM5FITgakLTJbTupUz0S8OInE+5ND78645+/X/HwF5nuNkqSRmzDJgU/dVQ+vpzvZieRxooHpkxz5ZNgXQeXlhMdUPvP3pzcs3wkhnsUh8AmMOwC6l9cSGaJ0cl78d373p+NpvLuc2GeJRPQ8/OkS+4Lb/rxc5pOe5KtuPmZcDtNnynV6ap/IokSMuZwTiUtMC6sTgfzOqK7vMRSKzwlFL9FB5za4p6ens3Pf/Lw2QU41Dyp+fn4+nbEjEohECuc69dB+v1+Pj4+nyBxCh07rwG6tCZq7JAySzne9IaKDa7WTa6orSSHOLRJSz8/PpzOM1B6PqmEUz5cvX05p1QbqbI+8Yp0Y7cV6St+pfb7WUl+oHSSMqBsZocMIJBJxuoc2D8l3kS2Hw+GsD9Zar9YZ6mlu11O56VD2ZGtxDRA5SIKfpCV1u2+TVF6qj+YCyzgej2fkZlEUPxecg67fPM30u2PyQfyBM9eVH5nz19w7+Ues39a9H1knTW1KdqvLfpLJdG2yhadr0+8llX5/vDuxdAlOHFxSTClMOxFJwjRJXBklheq/e128zpPDnfLza95GOuqTE+v5OfmTCB1G7XieTlzoPo8sWuu1E8Knzk5aJALCFZ8+08hPBIRvr/InvvyfyuYiS5IgtY1EBc+RkOPkY86/82m27lnr/HXTLgelv2ZB5L1OLnkfqD1T33t/8neOb8pkkrUvUonM4fh2Mmhy7LZIKKZ3Mon5uO7YmvfuwMkxfAuDqfjY8D5W3/vWMW77IjlE55rn+2jblMgnzXWdHcRIFa/Hbrc7EQ9MkyJwpgOaScxw7qjO1IeuH7i9SW2SvuZvin4SsZUiWJzQ4Rv3VEemF/Hia5jk6OsCySa++c2JD5FPSuN5+5vlKC93qlx3UieTBOO641vVJj2ebABdJzmkflL9Nf44Zn2NYfSay5lt8/XL03Cd4JlXjewsivfBtQTPZP+l78lH0/eth8C/CslPuibd74jk6yZMfuSlvNP3S/538fnx4YklGqmCG1VbivFaQkjXryGVpu/u6Ka8eV3X3IHWb7rG/P26P4F1wiA57ZOsvK6JHNlSQszbiQTftuWGt8vRjXM6B14H3yJH4ocRNC5XV3AufxrlbFc6jFTlXYLLX7Jx8orEk79laGrDNB+cRPEFnm1xGWyNF445d0aYhmOUY4PjwMuf5p7g88TJyEkO3q50jWWkSC+m59jyKLhrDLbic2OaiyJAdrvd2dk8HFMkd5LBzTdfqiyON12jrt/tdqfDql33rfVCtsqhZ/3WOj//xskAj5Rim0W8SF8pTXpjGPU25znfbicZOsHGeql9Ijt0wLmuMYqL8hLhRSJQ5XtZXE9ch4okFOHkZagNvoXR1+XJaFd/i4jT7yScHMzb12uOT5F0rDO3xVG+6rd0LobS8GEKo/MUzab+EHyrXFEU74stgmWLAHAbdEqTbLu3gvtaW+muSfteNlvS1cS0bvh3v/9aMuia/Kc6btnp/HxNPYrPjQ9PLAkeDZGc6rVeG/quzCZSxPOhQU1jdsth9XymCeTGZZp87lhv1TkZmO6QuMJwYofGPutCA5L3ps9OMnib0mf/zrY4ycL6i0SSAcy2KL07QD42kkPHa05quby2FCvvTTLh+FJ6jwZQ/WnUM6JL6Uisefs4xnxMONJ48H5yJ8vbkYi8NBZ9gXd4vj5mp3kx9fEl0oj9I0ebjlQqn+Vw3kxyLcH0+2BL9+vav//+ezpDSHqJ84g6jDpCxAcdbxEULFt5iGRw/eFjlhBhwXnMdCQJtNVM5JLq6FGznFOq4+Pj44mEkWz8kP+1XiKLpMtIVKj9JIRUR7X5/v5+HQ6HE4kh+bu8GHEj+MHiJJN2u90Z2UKy58uXL6dtkIx2VVqlp752Ql8RStJRSks5ep0pa9/WxvKoiylTyYJ58j71EQlHylDlc7ug8uNb51RX6kpfq4qi+Nig7UZdNmGyyZLtpP+36INb7KnPYINdku9ab9eO5Mt9L5Ifx/+etvj98WmIpbXWKyNmrddRGpdCNreMbSI5pZzwLHdysifyKOXnxIDfR+PTHQDm5QZichomQsuVSzIqJyeZ9b90fhHrmepD2bp8ktL1qBg5QPptIiHSoaV05tzh44Gw3u6JhJJjkkgslqv7pm0unifbkp7Kez05BtIcEeiIeH6prvpdMvI8OXYor4nwY/u8z1K/eB35mXV0wpD3+vzgthbO6ckQmra/bZEPxefFNA8Tvn379ipSg9u61nqZG4r4UeTN4+Pjq0gdlUviSQ67rj09Pa3Hx8dT3k44eX28Xmut06HWmusehSKQ6PF7XP9oa6BkSAJkrXV2jltaA11vad7d39+v/X5/ilTi1sLJXtBntf9wOJwimERQkdhRu9VHjHiSjHmIt0dj8swtRYu5PkprEOWs+mpMOKmkcaC27ff7M3lLXomcc/kqvcgoRbJpnPkB4oLL29cOjiPiMzh8RfGngjZe8l+ILR8rkUpr3f6ik8nGmuxQv+eaOn5k++179OaU1m2LhC3yyP2NlK74s/CpiKW1ziMNknM4ER/uhHo6JzH025YSTZPG0zm5s+XcprxYDxrCU/4TWeQEUyIQUl18kXB5bJWv9LrG7QBufLrslRef4BL+5NfrLHKJREiSqe5PZ4qwvb6o+oGv3mbex7x925nXWyQUZcNynFzhFrotIi6NYzoVqZ99KyD7mZFTTrp4n6RFf2vcsd6pfxOm+evkpY9Zr19ykhKBoH69ZuGs0/Rnww/2X+u/190fjy8H9+tNcIoO0rzi/OUcT9suXb9wyy7z8HQa54yaEWkgQkP3kMRJW/vWWmdEkdqz1uuzAEmGMPqGEUK6j+cZuTGrLXTacicixKNrlJdvTeQZS5KbyKS7u7sTOagydb+iqHy7HEkgyZ73s+0iWpwI44MCkTpqD+0B6mK+7U1leASp7iFpxEOzJ91Icom2A/uLW/S4/U/3dNtbUbwvtvyMS7iUbvK53HdI9tRb4LOTGJPvems+Qsov+Z6XxsZELOl/IpaKPxOfjlha69ygcWc4ESv+fXpaOJU1fXYSgnVITmuKnpnqnp4iuqPPfFN7KSsnlRLZ4ISKp0mySeQFZcHoqdTOREo5meL1pwFOpyERXTRwlYbl0uCVXLhtIxEt3EKy1nrlNPj4ovG/BZdl+pycK3fcKH+XuTsj7sSk+5Pc6FAqDxJWTrh5Hybyh+n4WbJX+jTfPNpL8mD+7mBN5U1znnBSqeTRn4NLfX3JQGPUC8fbfr8/O5MoERGu40igMDqFOo9bt6Tv0jYxkQAkepSO5x1xrvPwbZE/1H3SDZy/qs9+vz8RbIfD4Wx9I9mvvDm/1WadP6T0vtWLbzKT7l7rP2Lv+fl5/fXXX+v+/n79/fffpzxFJKkeJJElJ55PpH5gpJTANV/rkerBCC+VofpRr/rDCJJjKlNyJ9ElwoiEEHU3SUyVywPNuRVYbyZk+1m26qJ8dZ/GE+tfXVkUvx5vNe+SXZdsO1/Dkn/yq/He5V+DSwTTFhE05Zds5ikPt3nd3/B019jLxZ+FT0ksCTR8HE6iEFOotkBnVUhRGfxMIz45qCxvIoAcW04ujdxE2qT8PLplqsuW4mI7BY8K8fqzTr59yskbGvNeJtvh+bOv+GSfxI4TLXLwvL9ZDxrj+o3ROi7r1NZEeHnbthQ9Ze6OihNQ/K57mKcbAn4gK9OmQ8p9jMmJpTw4ziirRCq5PJMcPP00r1I7t4wbHw/eNu9jEpldQItbwTHFebvWOiMSNLdIjmi+iAw4Hl+2F4ko0DlBHNcp4pHzVNu/fGzrHr7Fi1F8zF9lqgwRWWudn0unuSQyaL/fr7u7u/W///3vjGTZ7f7bzqX6sE3Pz8+naC/lP811kiUkiZQmHUotuX/9+vWV/uFh4YwkUhrVx+vh64keenBMsF9c3zESjOl1/du3b6/GFPNysiy1nYe3U5/zAYRvMea6JPmSvCyK4uNiIii2bJzkc/hvTkgkW3fLX7kVyb7mb5PPlPL5qESU267C98qRbfS+mP57WbWFC8enJJaoFGjseJRE2jLH+5VHCtWnITUpJ5+QSntJ2ToZ4ESAkwdEcuy9jklZ0NBNIemsT3LyPdqGYfmUu7fH2+1bpKbFxeVLhyI5NayX15tRSakvfbuTk1A0pOUsyQhnnVJd13rZAnhpEUhjda3z15GnrWuUg7chkSbuoDrcOZoioui4sfwpcsj7yBdHlw0dqmkbxURCsj9Svk4ak1RU33FOyFHqdo7iLXA8/kds//PPP+vh4WGcW2mOUCf5PHIyW4SC7tV80X+ROrvdy9vNlJ7b4XSmjkeyKOpnt9udIn1IoEg3kBzj1inpU5L81Cd3d3ens4KoU/3MIUX7+JvreNi4onh8a3J6g56vz77+ST4il5z0IimoqCz1C9v/8PBwtoXP1yrVWfYI19G11mkLXHICPK3gaynJNP5XGzi+uFVbeT89Pa3D4bDWeh3JmeyToih+PZK9+VZ5ug8zlUlb61cTEslf0/VJT70nafKriK0tIqnkUXELPiWxlJBIGA9LJxLxQZLBDXuW4yQBHXevh0c90EibnP6pPZ7n5JB7fk6q0GFnXZjG5eSEkbdhqvOWQqLMaQizzu5Meb14bzKgU3le/xTV5mQN+9Hr60+s02Lq4yOlm+5nfRx0OFQvkqxeN480U1luDNCZ8miJJF+fP8qfT67520Si0eHheHXS2OWr/JmP5MD6TfM0jQu/XlKpeGscj8f19evXs3mveZJeLrDW+dZb6mDX8yIlFGHD7U6c2yJJhKenp1PZfCMciQ8RQoyW4bZjP49H8/fh4eFE+Ch/bgfzdUakDYkbbn8jueYRvJSd6svX3rPtahO3/gkkWlLkMh+wsG28Rl3Hg9udhGf0Gck16lLKSvBzqth2lwm3cvvayrVU7eYh6SLhPNqXWyIdJZWK4uNhsj9/NL9k3yZf50eJrsmHmtJO15Nf817YIpO2fDPdy/+e9pJv6UTSzyKTtuRbAuv3wPahLx8UblTJELo29NoHtoy7RES5E+qTM01EGpP+5+Xq3lRmaqvf58rESaWpfBImW6TSFjmTHPBUHyI9+aUxm9qh7zzjYUoz1SvVf5Kfk4uUlUcJOCHGetHhS5FG/p0ySBFW3u/JoZqis/Q7yRZ95tugKGP2R4qOmMpgFEFqo3+fZJ8WN5/3vHaJLPKx5UYO5cv+bKRS8TPh49fJCxLHjKRVtJHmm8iAw+FwIpFI7IgI0gHcGv8idnzrKw/MVv0EblVjFBDX0mnd9C1Vvs6wzjo3SudPcXsd1wLqTpI2konIHK7NTpxLLmqf6xN/oLDWOsuT+tjPz5KMnPjhW9JIKJJEUtn6zrzTFjWST5SpZOOHyYss4iHbfMugypnGK/vMUVKpKD4ntnyXS0h29/T/R8mEH9UxP9LO98Zb1fdnkUqXfODi98TuWIqwKIqiKIqiKIqiKIqiuAGfMmKpKIqiKIqiKIqiKIqieH+UWCqKoiiKoiiKoiiKoihuQomloiiKoiiKoiiKoiiK4iaUWCqKoiiKoiiKoiiKoihuQomloiiKoiiKoiiKoiiK4iaUWCqKoiiKoiiKoiiKoihuQomloiiKoiiKoiiKoiiK4iaUWCqKoiiKoiiKoiiKoihuQomloiiKoiiKoiiKoiiK4ib8H58IN5xsInpx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AutoShape 6" descr="data:image/png;base64,iVBORw0KGgoAAAANSUhEUgAABJYAAAGXCAYAAADh89pxAAAAOnRFWHRTb2Z0d2FyZQBNYXRwbG90bGliIHZlcnNpb24zLjEwLjAsIGh0dHBzOi8vbWF0cGxvdGxpYi5vcmcvlHJYcgAAAAlwSFlzAAAPYQAAD2EBqD+naQABAABJREFUeJzsvXmUZVlR7x83h5uZlVnz0GN1d3U1dNMtijaCok2LIoiADxAQFGlAsX8KIigq+JRRBd9zQlQEVMAB9TWgAgqIS30iKupzQkVs6AFpeqh5zvn8/qj1Pfm534x97s2suerEWrny3nP32Tt27NixI74n9j6dqqqqaKmlllpqqaWWWmqppZZaaqmlllpqqaUV0tCZZqClllpqqaWWWmqppZZaaqmlllpqqaVzk1pgqaWWWmqppZZaaqmlllpqqaWWWmqppVVRCyy11FJLLbXUUksttdRSSy211FJLLbW0KmqBpZZaaqmlllpqqaWWWmqppZZaaqmlllZFLbDUUksttdRSSy211FJLLbXUUksttdTSqqgFllpqqaWWWmqppZZaaqmlllpqqaWWWloVtcBSSy211FJLLbXUUksttdRSSy211FJLq6IWWGqppZZaaqmlllpqqaWWWmqppZZaamlV1AJLLbXUUksttdRSSy211FJLLbXUUkstrYpaYKmlU0ZXXXVVPO95z6u//8Vf/EV0Op34i7/4izPGU0sttdRSS+cvtetMSy211FJLZ5K+5mu+Jr7ma77mTLPRUkunnVpg6QKld77zndHpdKLT6cRf/dVfLfu9qqrYvn17dDqdeNKTnnQGODx76OjRo/Ga17ymDVRaaqmllvoQ1xb9bdu2LR7zmMfEhz70oTPNXksttdRSS2eYtE6Mj4/HPffcs+z3r/mar4kv+qIvOgOctdRSSydCI2eagZbOLI2Pj8e73/3u+Oqv/uqe6//3//7f+PznPx9jY2Mnra1HP/rRcezYseh2uyetztNBR48ejde+9rUREe0TiJZaaqmlAeh1r3td7NixI6qqivvvvz/e+c53xjd+4zfGBz7wgVP6sOJcXWdaaqmlli40mpmZiTe+8Y3x5je/+Uyz0lJLLZ0EajOWLnD6xm/8xrjttttifn6+5/q73/3uuPHGG+Piiy8+aW0NDQ3F+Ph4DA21atdSSy21dD7TE57whHjOc54T3/7t3x4vf/nL42Mf+1iMjo7G7/zO75zSdtt1pqWWWmrp3KCHPexh8fa3vz2+8IUvnLI2qqqKY8eOnbL6W2qppSVqPa8LnJ797GfHnj174qMf/Wh9bXZ2Nt7znvfEt37rt6b3/PRP/3Q86lGPis2bN8fExETceOON8Z73vKdvW6WzL37pl34prr766piYmIhHPOIR8bGPfWzZ/mTd+3/+z/+Jn/iJn4jLL788xsfH4+u+7uviM5/5TE99H/vYx+IZz3hGXHHFFTE2Nhbbt2+Pl73sZcsWluc973kxNTUV99xzTzzlKU+Jqamp2Lp1a7z85S+PhYWFiIi46667YuvWrRER8drXvrbe2vGa17ymsa/79++Pl73sZXHVVVfF2NhYXH755fHc5z43du/eHRHHZfyqV70qbrzxxli/fn1MTk7GTTfdFH/+53++rK7f/d3fjRtvvDHWrl0b69ati4c+9KHxpje9aVl7L33pS2P79u0xNjYW11xzTfzUT/1ULC4urriullpqqaWTTRs2bIiJiYkYGelNlF5cXIyf//mfjxtuuCHGx8fjoosuiltvvTX27dvXU+6qq66KJz3pSfFXf/VX8YhHPCLGx8fj6quvjt/4jd/oKXe61pkS3XPPPfEd3/Edcemll8bY2Fjs2LEjvvu7vztmZ2cjImLv3r3x8pe/PB760IfG1NRUrFu3Lp7whCfEv/zLvyyr681vfnPccMMNsWbNmti4cWM8/OEPj3e/+93L2nvBC14QF110UYyNjcUNN9wQv/7rv76qulpqqaWWTif9yI/8SCwsLMQb3/jGvmXn5+fj9a9/fezcuTPGxsbiqquuih/5kR+JmZmZnnJaKz7ykY/Ewx/+8JiYmIi3vvWtPfb9ta99bVx22WWxdu3aePrTnx4HDhyImZmZeOlLXxrbtm2LqampeP7zn7+s7ne84x3xtV/7tbFt27YYGxuL66+/Pt7ylreckAx+67d+Kx7xiEfUtvnRj350/Mmf/En9+x/+4R/GE5/4xHpN2blzZ7z+9a+v4xTR7bffHt/8zd8cF198cYyPj8fll18ez3rWs+LAgQPL2rvxxhtjYmIiNm3aFM961rPiv//7v1dVV0stObVb4S5wuuqqq+Irv/Ir43d+53fiCU94QkREfOhDH4oDBw7Es571rPiFX/iFZfe86U1vim/6pm+Kb/u2b4vZ2dn43d/93XjGM54RH/zgB+OJT3ziitp/y1veEi9+8Yvjpptuipe97GVx1113xVOe8pTYuHFjXH755cvKv/GNb4yhoaF4+ctfHgcOHIj/9b/+V3zbt31bfOITn6jL3HbbbXH06NH47u/+7ti8eXP83d/9Xbz5zW+Oz3/+83Hbbbf11LewsBCPf/zj45GPfGT89E//dPzpn/5p/MzP/Ezs3Lkzvvu7vzu2bt0ab3nLW+K7v/u746lPfWo87WlPi4iIL/7iLy726fDhw3HTTTfFpz71qXjBC14QX/ZlXxa7d++O97///fH5z38+tmzZEgcPHoxf/dVfjWc/+9nxwhe+MA4dOhS/9mu/Fo9//OPj7/7u7+JhD3tYRER89KMfjWc/+9nxdV/3dfFTP/VTERHxqU99Kj7+8Y/H933f90XE8a16N998c9xzzz1x6623xhVXXBF//dd/Ha985Svj3nvvjZ//+Z8fuK6WWmqppZNBBw4ciN27d0dVVfHAAw/Em9/85jh8+HA85znP6Sl36623xjvf+c54/vOfHy95yUvizjvvjF/8xV+Mf/qnf4qPf/zjMTo6Wpf9zGc+E09/+tPjO77jO+KWW26JX//1X4/nPe95ceONN8YNN9xQ5OVUrDMZfeELX4hHPOIRsX///viu7/quuO666+Kee+6J97znPXH06NHodrtxxx13xB/8wR/EM57xjNixY0fcf//98da3vjVuvvnm+I//+I+49NJLIyLi7W9/e7zkJS+Jpz/96fF93/d9MT09Hf/6r/8an/jEJ+qHPvfff398xVd8RXQ6nXjxi18cW7dujQ996EPxHd/xHXHw4MF46UtfOnBdLbXUUkunm3bs2BHPfe5z4+1vf3u84hWvqO1fRt/5nd8Z73rXu+LpT396/MAP/EB84hOfiDe84Q3xqU99Kn7/93+/p+ynP/3pePaznx233nprvPCFL4xrr722/u0Nb3hDTExMxCte8Yr4zGc+E29+85tjdHQ0hoaGYt++ffGa17wm/vZv/zbe+c53xo4dO+JVr3pVfe9b3vKWuOGGG+KbvumbYmRkJD7wgQ/E93zP98Ti4mK86EUvWnH/X/va18ZrXvOaeNSjHhWve93rotvtxic+8Yn4sz/7s3jc4x4XEcfPo5qamorv//7vj6mpqfizP/uzeNWrXhUHDx6M//2//3dEHH9Y/fjHPz5mZmbie7/3e+Piiy+Oe+65Jz74wQ/G/v37Y/369RER8RM/8RPxYz/2Y/HMZz4zvvM7vzN27doVb37zm+PRj350/NM//VNs2LBh4LpaaimlqqULkt7xjndUEVH9/d//ffWLv/iL1dq1a6ujR49WVVVVz3jGM6rHPOYxVVVV1ZVXXlk98YlP7LlX5USzs7PVF33RF1Vf+7Vf23P9yiuvrG655Zb6+5//+Z9XEVH9+Z//eVVVVTUzM1Nt3ry5+vIv//Jqbm6uLvfOd76ziojq5ptvXnbvQx7ykGpmZqa+/qY3vamKiOqTn/xkkb+qqqo3vOENVafTqe6+++762i233FJFRPW6172up+yXfumXVjfeeGP9fdeuXVVEVK9+9auX1ZvRq171qioiqve9733LfltcXKyqqqrm5+d7+lFVVbVv377qoosuql7wghfU177v+76vWrduXTU/P19s7/Wvf301OTlZ/dd//VfP9Ve84hXV8PBw9bnPfW7gulpqqaWWToS0tvjf2NhY9c53vrOn7Mc+9rEqIqrf/u3f7rn+4Q9/eNn1K6+8soqI6i//8i/raw888EA1NjZW/cAP/EB97XStMxk997nPrYaGhqq///u/X/abbP/09HS1sLDQ89udd95ZjY2N9axF/+N//I/qhhtuaGzvO77jO6pLLrmk2r17d8/1Zz3rWdX69evrtXCQulpqqaWWThcxBvnsZz9bjYyMVC95yUvq32+++eYem/XP//zPVURU3/md39lTz8tf/vIqIqo/+7M/q69prfjwhz/cU1b2/Yu+6Iuq2dnZ+vqzn/3sqtPpVE94whN6yn/lV35ldeWVV/Zcy+KLxz/+8dXVV1/dc+3mm2/uWVsyuv3226uhoaHqqU996rI1QetFqc1bb721WrNmTTU9PV1VVVX90z/9UxUR1W233VZs76677qqGh4ern/iJn+i5/slPfrIaGRmprw9SV0stlajdCtdSPPOZz4xjx47FBz/4wTh06FB88IMfbHyKOTExUX/et29fHDhwIG666ab4x3/8xxW1+w//8A+xZ8+eeOELX9izPeLbvu3bYuPGjek9z3/+83sOZb3pppsiIuKOO+5I+Tty5Ejs3r07HvWoR0VVVfFP//RPy+r8//6//6/n+0033dRT30rpve99b3zJl3xJPPWpT132W6fTiYiI4eHhuh+Li4uxd+/emJ+fj4c//OE9ctywYUMcOXKkZ6ui02233RY33XRTbNy4MXbv3l3/Pfaxj42FhYX4y7/8y4Hraqmlllo6GfRLv/RL8dGPfjQ++tGPxm/91m/FYx7zmPjO7/zOeN/73leXue2222L9+vXx9V//9T2268Ybb4ypqallW4Ovv/762uZHRGzdujWuvfbaRnt9qtYZp8XFxfiDP/iDePKTnxwPf/jDl/0u2z82Nlaf/7SwsBB79uyJqampuPbaa5fZ/s9//vPx93//92l7VVXFe9/73njyk58cVVX1yO/xj398HDhwoK6vX10ttdRSS2eKrr766vj2b//2eNvb3hb33ntvWuaP//iPIyLi+7//+3uu/8AP/EBERPzRH/1Rz/UdO3bE4x//+LSu5z73uT2ZsI985COjqqp4wQte0FPukY98ZPz3f/93zxm0jC+UlXvzzTfHHXfcseJtYn/wB38Qi4uL8apXvWrZmYBaL7zNQ4cOxe7du+Omm26Ko0ePxn/+539GRNRZRB/5yEfi6NGjaXvve9/7YnFxMZ75zGf2rBcXX3xxPOhBD6rX20HqaqmlErXAUkuxdevWeOxjHxvvfve7433ve18sLCzE05/+9GL5D37wg/EVX/EVMT4+Hps2baq3i63UqN59990REXHNNdf0XB8ZGYmrrroqveeKK67o+a7AgOdxfO5zn4vnPe95sWnTpvrcpJtvvjkiYhmP4+Pj9RlKrNPP91gJffaznx3oNanvete74ou/+ItjfHw8Nm/eHFu3bo0/+qM/6uHxe77ne+LBD35wPOEJT4jLL788XvCCF8SHP/zhnnpuv/32+PCHPxxbt27t+XvsYx8bEREPPPDAwHW11FJLLZ0MesQjHhGPfexj47GPfWx827d9W/zRH/1RXH/99fHiF7+4Pm/o9ttvjwMHDsS2bduW2a/Dhw/Xtkvk9j+iv70+VeuM065du+LgwYN9bf/i4mL83M/9XDzoQQ+KsbGx2LJlS2zdujX+9V//tcf2//AP/3BMTU3FIx7xiHjQgx4UL3rRi+LjH/94T3v79++Pt73tbctk9/znPz8ilmx/v7paaqmlls4k/eiP/mjMz88Xz1q6++67Y2hoaJkdv/jii2PDhg21nRft2LGj2JbbdwEp27dvX3Z9cXGxxy5//OMfj8c+9rExOTkZGzZsiK1bt8aP/MiPRMTy+KIfffazn42hoaG4/vrrG8v9+7//ezz1qU+N9evXx7p162Lr1q31lnK1uWPHjvj+7//++NVf/dXYsmVLPP7xj49f+qVf6uHp9ttvj6qq4kEPetCyNeNTn/pUvV4MUldLLZWoPWOppYiI+NZv/dZ44QtfGPfdd1884QlPiA0bNqTlPvaxj8U3fdM3xaMf/ej45V/+5bjkkktidHQ03vGOd5yWg0CHh4fT61VVRcTxJ8Bf//VfH3v37o0f/uEfjuuuuy4mJyfjnnvuiec973nLDrMu1Xeq6bd+67fiec97XjzlKU+JH/zBH4xt27bF8PBwvOENb4jPfvazdblt27bFP//zP8dHPvKR+NCHPhQf+tCH4h3veEc897nPjXe9610RcTxQ+fqv//r4oR/6obStBz/4wQPX1VJLLbV0KmhoaCge85jHxJve9Ka4/fbb44YbbojFxcXYtm1b/PZv/3Z6j4P+/ez/yaJT2c5P/uRPxo/92I/FC17wgnj9618fmzZtiqGhoXjpS1/asz495CEPiU9/+tPxwQ9+MD784Q/He9/73vjlX/7leNWrXhWvfe1r67LPec5z4pZbbknb0lmA/epqqaWWWjqTdPXVV8dznvOceNvb3haveMUriuWYydNEzPJxKtn3fnb/s5/9bHzd131dXHfddfGzP/uzsX379uh2u/HHf/zH8XM/93PL4ouTQfv374+bb7451q1bF6973eti586dMT4+Hv/4j/8YP/zDP9zT5s/8zM/E8573vPjDP/zD+JM/+ZN4yUteEm94wxvib//2b+Pyyy+PxcXF6HQ68aEPfSjt69TU1MB1tdRSiVpgqaWIiHjqU58at956a/zt3/5t/N7v/V6x3Hvf+94YHx+Pj3zkIzE2NlZff8c73rHiNq+88sqIOH4g62Me85j6+vz8fNx1112NB2SX6JOf/GT813/9V7zrXe+K5z73ufX1E9n+NehCJtq5c2f827/9W2OZ97znPXH11VfH+973vp76X/3qVy8r2+1248lPfnI8+clPjsXFxfie7/meeOtb3xo/9mM/Ftdcc03s3LkzDh8+XGcoNVG/ulpqqaWWThVpS8Hhw4cj4rit/NM//dP4qq/6qsZA4EToVKwzGW3dujXWrVs3kO1/zGMeE7/2a7/Wc33//v2xZcuWnmuTk5PxLd/yLfEt3/ItMTs7G0972tPiJ37iJ+KVr3xlbN26NdauXRsLCwsD2f6musbHx1fe4ZZaaqmlk0g/+qM/Gr/1W79Vv1yGdOWVV8bi4mLcfvvt8ZCHPKS+fv/998f+/ftrO38q6QMf+EDMzMzE+9///p6sp+xtzoPQzp07Y3FxMf7jP/6jfmGP01/8xV/Enj174n3ve188+tGPrq/feeedafmHPvSh8dCHPjR+9Ed/NP76r/86vuqrvip+5Vd+JX78x388du7cGVVVxY4dO+oHzk3UVFdLLZWo3QrXUkQcR6rf8pa3xGte85p48pOfXCw3PDwcnU6n5zWXd911V/zBH/zBitt8+MMfHps3b463v/3tPXuYf/u3f3vVW9GEwvPJclVV8aY3vWlV9UVErFmzJiKOO/6D0Dd/8zfHv/zLvyx7SwX5yvj8xCc+EX/zN3/TU37Pnj0934eGhupASK9BfeYznxl/8zd/Ex/5yEeWtbd///5atoPU1VJLLbV0Kmhubi7+5E/+JLrdbh0YPPOZz4yFhYV4/etfv6z8/Pz8wDa3iU7FOpPR0NBQPOUpT4kPfOAD8Q//8A/Lfqft98yn2267Le65556ea26vu91uXH/99VFVVczNzcXw8HB88zd/c7z3ve9Nwaxdu3YNXFdLLbXU0pmmnTt3xnOe85x461vfGvfdd1/Pb9/4jd8YEVG/5Vj0sz/7sxERK34j9Woo89sPHDiwqgfrERFPecpTYmhoKF73utcty3ZqihVmZ2fjl3/5l3vKHzx4sGd9izgODA0NDdX+/dOe9rQYHh6O1772tcvWoKqq6nVikLpaaqlEbcZSSzWV0ulJT3ziE+Nnf/Zn4xu+4RviW7/1W+OBBx6IX/qlX4prrrkm/vVf/3VF7XW73XjNa14T3/u93xtf+7VfG8985jPjrrvuine+852xc+fOFWcKRURcd911sXPnznj5y18e99xzT6xbty7e+973nlAAMTExEddff3383u/9Xjz4wQ+OTZs2xRd90RcVz9L4wR/8wXjPe94Tz3jGM+IFL3hB3HjjjbF37954//vfH7/yK78SX/IlXxJPetKT4n3ve1889alPjSc+8Ylx5513xq/8yq/E9ddfXz/Njzj+etW9e/fG137t18bll18ed999d7z5zW+Ohz3sYXVw9oM/+IPx/ve/P570pCfVr94+cuRIfPKTn4z3vOc9cdddd8WWLVsGqqulllpq6WTQhz70ofpg0QceeCDe/e53x+233x6veMUrYt26dRERcfPNN8ett94ab3jDG+Kf//mf43GPe1yMjo7G7bffHrfddlu86U1vajzvbxA6FetMiX7yJ38y/uRP/iRuvvnm+K7v+q54yEMeEvfee2/cdttt8Vd/9VexYcOGeNKTnhSve93r4vnPf3486lGPik9+8pPx27/923H11Vf31PW4xz0uLr744viqr/qquOiii+JTn/pU/OIv/mI88YlPjLVr10ZExBvf+Mb48z//83jkIx8ZL3zhC+P666+PvXv3xj/+4z/Gn/7pn8bevXsHrqulllpq6UzT//yf/zN+8zd/Mz796U/HDTfcUF//ki/5krjlllvibW97W7097O/+7u/iXe96VzzlKU/pyUY9VfS4xz2uzvq/9dZb4/Dhw/H2t789tm3bVjx0vImuueaa+J//83/G61//+rjpppviaU97WoyNjcXf//3fx6WXXhpveMMb4lGPelRs3LgxbrnllnjJS14SnU4nfvM3f3MZMPRnf/Zn8eIXvzie8YxnxIMf/OCYn5+P3/zN36wfQEQcB+5+/Md/PF75ylfGXXfdFU95ylNi7dq1ceedd8bv//7vx3d913fFy1/+8oHqaqmlIp2+F9C1dDYRX/XZRFdeeWX1xCc+sefar/3ar1UPetCDqrGxseq6666r3vGOd1SvfvWrK1enK6+8srrlllvq7/4aaNEv/MIvVFdeeWU1NjZWPeIRj6g+/vGPVzfeeGP1Dd/wDcvu9ddf3nnnnVVEVO94xzvqa//xH/9RPfaxj62mpqaqLVu2VC984Qurf/mXf1lW7pZbbqkmJyeX9Tnry1//9V9XN954Y9XtdquIqF796lc3SK2q9uzZU734xS+uLrvssqrb7VaXX355dcstt9SvhV5cXKx+8id/su73l37pl1Yf/OAHq1tuuaXn9abvec97qsc97nHVtm3bqm63W11xxRXVrbfeWt1777097R06dKh65StfWV1zzTVVt9uttmzZUj3qUY+qfvqnf7p+reqgdbXUUkstrZa0tvBvfHy8etjDHla95S1v6XmNsuhtb3tbdeONN1YTExPV2rVrq4c+9KHVD/3QD1Vf+MIX6jLZWlRVy1/rfLrWmRLdfffd1XOf+9xq69at1djYWHX11VdXL3rRi6qZmZmqqqpqenq6+oEf+IHqkksuqSYmJqqv+qqvqv7mb/5mWT/e+ta3Vo9+9KOrzZs3V2NjY9XOnTurH/zBH6wOHDjQ0979999fvehFL6q2b99ejY6OVhdffHH1dV/3ddXb3va2FdfVUksttXQ6qCkGueWWW6qIqG644Yae63Nzc9VrX/vaaseOHdXo6Gi1ffv26pWvfGU1PT3dU660VpTse4kXxQK7du2qr73//e+vvviLv7gaHx+vrrrqquqnfuqnql//9V+vIqK6884763Juz5vo13/916sv/dIvrcbGxqqNGzdWN998c/XRj360/v3jH/949RVf8RXVxMREdemll1Y/9EM/VH3kIx/pWefuuOOO6gUveEG1c+fOanx8vNq0aVP1mMc8pvrTP/3TZe29973vrb76q7+6mpycrCYnJ6vrrruuetGLXlR9+tOfXnFdLbXk1Kmqk3zqZUstnSAtLi7G1q1b42lPe1q8/e1vP9PstNRSSy21dJ5Ru8601FJLLbXUUkstnTxqz1hq6YzS9PT0spTO3/iN34i9e/fG13zN15wZplpqqaWWWjpvqF1nWmqppZZaaqmllk4ttRlLLZ1R+ou/+It42cteFs94xjNi8+bN8Y//+I/xa7/2a/GQhzwk/t//+3/R7XbPNIsttdRSSy2dw9SuMy211FJLLbXUUkunltrDu1s6o3TVVVfF9u3b4xd+4Rdi7969sWnTpnjuc58bb3zjG1tnv6WWWmqppROmdp1pqaWWWmqppZZaOrXUZiy11FJLLbXUUksttdRSSy211FJLLbW0KmrPWGqppZZaaqmlllpqqaWWWmqppZZaamlV1AJLLbXUUksttdRSSy211FJLLbXUUkstrYpaYKmlllpqqaWWWmqppZZaaqmlllpqqaVV0cCHd1977bWnko+TRsPDw9HpdKKqqp7/+hwRUVVVDA0dx9QWFxcjIqLT6dT/eeyUPg8PD9dlnVRGdahNLyM+FhcX68/iISvv/GT1O7/Z797HrBzrcl71G9t3cvl6+37v0NBQTz38XePDfruMWIZjndVNfnzs+Rvrc574nXpA3fKxKsmE/XS5Zn3y+zKdyMbD+SQ5n+qX7hseHl7GK2XkujE0NBQLCwvFcXDZkoaGhuq6srnD31nGdaZpDrs+sb8lUvnFxcXiHDqb6dOf/vQZafdcWSvOJJXm79DQUHQ6nRgeHq7nU0TE6OhoLC4uxsLCQiwuLsbIyEhUVVXrcFVV9bWIiJGRkZifn4+5ubmIiOh2u9HpdGJ2djZGRkZiaGgo5ufn67m1sLAQo6OjUVVVfX10dDQiIubn53vmm37P7Nvo6Gjd5vDwcH3v0NBQvYYuLCz0fFZbc3NzdZ+Hh4djZGSknnu0DxERY2NjMT8/X/MyMjISw8PDMTs7G4uLi9HtdqOqqpibm6vrGxoairm5uR6blNl01TczM1N/57qhz7KTale8S76Sg8a50+nEwsJCXQd9Fdlbyr/b7cbCwkLMz8/XYzE7O1vzrfokX90nubvNE8/UGbVN++y+h35bXFzskUGn04n5+fll9relc4/O1FrR6syZJ48BRCV/7WS0R1/N2x2Et4yyOKhfnaeKstiGn7MYs8RbkwzkD0im7hN73bTl3nbGz4nSSmXdHvl89tMgY3ReZSzJUSPRgWq65r9ngEuJsjb7lSkBGJmRcX7o3DlfJQChRE0gUQkgy9ptup4BNCWghb838dtkjB2Uye7J+Bp0jN2IZzx4f9nHDNQp9bsJzOPvDJBK/czudZBqEAAs6xuDFdblY+B8DTIXS/Mik0sG7jXxldXhbSl4bJ3glk4GZfNJoMzY2FgNABD4EEBDMGJkZKQGHyJ6wRGBGgSHIqIH8BD4koEU4pM8cw6MjIzUfNBJpR0gUL24uBhzc3M1YETwiWCT2iYAI3CDYLdAHfIuGeke54VAnQMr4lO/EbxhH9hX8Sub67bT12nZEYJsrJ92Su3TngvEoQ4RdFfQUBpHlePY8T7WS7k7qE6d6Xa7NZDmOn6qAtOWWmrp5BHn6ametw4q+TrYUjOd7LEZJFY9EaI+tevBhUPnDbBEpzOif6A/KErfFHyWgt0MhMjad2fUHbcSKNAE4JSAIv/uDnbWx6xdvz/jIau7qb6MX9bvGV4q45lQmVwzwCPLUvN6SnwN0p8mXWjSrSawLHPcM35LuuX1+3cGMA6EZXVketvEN3XWg2bvf7+FzcGijGfy2wScsb6m9hj0ttTSaimzH8qQ8cy9ksOv7BRl32jt47wXmOIAqnSdIAUzDQXwyE4uLCz08EAQJcty0fWIXqBLn1X/6OhoDXYpw0aZRgSXxNfQ0FBPewTKfN2RLCnrhYWFur7R0dEeu7S4uFhf05+DVA5qSS6Li4s1L+RB8iUgRsDH7ZKvcQ6O8V7+51i43CSfLDubeqan3q6TlI/AKOqw+iXbmNnVllpq6dyg1YIABIia/gjW++eV8HehUSnec/+3nw9Lf13rAj/3u+Z/J9qfFnQ6f+mcj5TkuA2i6HTEMir95tccOGkCsTIHknV4/RkwMgiPGX/edlZ/6f4M5Mp4bJJHSW79gBQHBryNTBZed9Y3v9YEtPh9TWNd+j0LurJ7mhbWkjwz8M3HyuvtB0D5OA5C2QJX+r2kH2y/CcRyPr1NrzvTWdZbaqvUTwWlbcDU0mrJnTNugfLtWAQ1tN2K9mJ+fj5mZmZ6wAPVJT0WiMvMGs2F6enpZU5mtv44yMCAgPz7uqL7fd4SyFlYWIiRkeM78pWlpO8EZyiX4eHhGlySbFyG9Akob9XHtZXbCcQfM6qqqqp58kBJfR4dHe0B5MiL2lUbPlbkh2Oh7wKy1H9d47Y+8ct7OXZq18dDWy4905VjykCQwKKIdXp2Z2srW2rp/CT3Gd02lgCLDFxq7cTqqJ/c+sV4GXBUuuZj1Y5bSyU6p4ElPinzoJnkgXIGzjQ5QiWgJAMaSgFqBjg4QMOyJX5Kv7GPTX1x/gYB0li/AxFN4I7z6/V6qn4J0Cj1s8Srrg8KEmbtZuAHne9BQSm2wXr9v8uRQIoHbJm8mwx8P3k11ePjVwJ/msaoVNZ1qal/2X0MnrN2KWOXYT9iQOv1Z0/nW2qpH0k3BU5mDhrty8jISIyMjNSBP4EBz1ghsMF5wUwbn6M8kymzQ7oucMtBBf3nljTxRrCHv+kcJYI1ApeqamkbV7fbrfsgQEPnMfnDGW4BE1ilc4l87nc6nbocQSrKShlIqttBHgEoDrRk9ikLnLiO+Gfe7+fKaRz87KRsTfFtiD7GngGWrUfOS/bwgmU9aNS5Vy211NL5RQ4kDfrHe/W5qf6M3P87n4h9GzTGaJJh6fcTGbfS7y21JDongSU5Lh44ZuCKgxZ+nU8P+ZtnCpUmmTvZdHZFGeBTCnSziVoK3vVbPzDGHd1Sv708eS2VHQQM6AcyZM5/CQzJnOCszhJQVDKEpbZd5pkeZA63y98P0s4WDR9Tfneem7KcmuTp45PJKOt/xo+DLIPIPdNb8ut99c+u7x5ksy2W6VeXB2sElRxI6nQ6A2dJtnRhE3VseHi4PkNJh2lL3zmfGcRTv3W4tgAGbRvTNjJmvBAMEB/MCOJDGQFXAlnEjzKGHMxSuWz+ezaQ5iIBGZ6pJEBJh2x3Op26PwTSxBe3uVVVVZeV3NR/gUdjY2PLxoIyFO/MJqL98K1otBuzs7N1n/yAc/XdtyMKVOP5TMpEE4+6V+W5ZktemX3iGsPD3akTakP94Dgp20g8C/iL6M0e073qi+RGwEr8Dg0tHQLfUkstnfs0CNiwmjpbOvlUipVWU09pnFc75i2dv3ROAEsMJLn1zQNgf8qm655xQAcx25pWAh7c+eNv/cCODFzK2mtqo0kuJV5LlAXbpCZwZ5BrpcC+SU4Z8Dcof01UamvQfmSgTDau3ufSWHo9HqB5HzPAp0leTePP9rzOkkx9/pQAIJ93utd/c5ll90X0vg3O2+Jfv74OsuiV+p1lLak8MzO8jkF1s6VzjxygaCKBIcyMYQZSNucVpPs5PbzHdY1BPoEj1su5z7VP26F0v+s9QQ4HDhyEIUjkWVUEK+bm5nrAHGY9dTrH314XsXT4OG2kO7R8sxzrFGDD8uJR/ZUcBUYRcMra8cPTHWhR25QTx8ofMNDG6xwjgk4C/GRnuC3ObRLPw+J4NAUBboN5EDgBLV+jCPqR/Bwn9adkgweZQy211NLZQYOASivxtxzsbkGKXsriwFI84dc81mqywV5/ZpNbcKmlQemcAJZE/nQ0C3RLk6zf59I9/Ryf0sT3yZwFzxkIUAraGUxkYEYJHHEj4Adee59LAX6p33SMB5Ut7y/139uI6N020AQYOD9ZP0uAjNeR8cmgKaJ3S18mg9KiuVJAK/vsul8CurL7XCautxkPpTPCSjqZ6U7TnKC8GPSV5llJV5r6mpX3sfNAinXxnBkFhBkNCj60dP6SzhLiAc7MJOJ2MM/k4fVsjRPAILuueaJgnplFnFN+npDID+p2/SfAoHpcv50XgiLqi2fTkDeeJURQRUCbMpRkgwXG8LwlgkczMzMxOjras7XOeRYQpwO+XWbsO9dRteHbznxt4X3ql58/wr5Ttt4+D13n+UmZveTYEYziYd2+LhFYcpCK2wfd9yLAxgwy6k67Pa6lls496gckNIELtBGZz0Z70Y+yOs4nKvWt37XsAY7IYxWXfRbflMar35iXgKcs9mnp/KZzAljyyZFRk6HJgsdsopbuLbUrvpqC40F59MlbAiCaJncGFqyUSsBIRH4mEh3pQerOxqDUH+9Tdl9T26V2RBmQ4rw23evlfLsB62Jfsj5ldbP+TM5NgElGWV+8n/zdgysGSCW5ZwEwKdMvv9/HfRAdoIz93gzIymSSyZ1jy6DLKcuibOn8pEGcJYE70h9l1UiXRkZGeraYiXQ+EOsnGJDZLIIC7qhnziGBBV33t35xHjObR3yLJwJBJeeW4JCymbR9TEBJp9PpORNJvMzPz9dgBt/sJnCKNlWHWauP2bYunpPEuS3Z6H6CxXygwcwuXfMsH88qy0ApjqXbE2Ylcaw5tuRRv5WyUPmf40OA3NcY6Sz7J76oc+yz2hGIpHr97YUjIyN1JlobcLTU0tlBGRDg56b5mtPPf83ofAeIzibKxmnQ2HcldZd0ZBB9aen8o7MeWKKjIsoC/ianSp/p7GVgRhMPWXCagQvkMau/CfwpBbdep/OR1Zv1qQloaQItMkAko6xcCfzoB0w4jw6sDGKg6Mw7byXn2wMAv04evZ2sX/3An9KYZHrmfSqR6yvrdX79t1J7WdtNc2cQOZTqct4z2XtANsjimM01D4r4mwdaTTLnk/xSH1s6P4k6yQwdgSUCVSJiGSBCAIEApgJx2iKCSwIVdI/AFAefIiJdP33LksAuz75UH8RrtuaJBwdWsrlQVVW9zY080wH1rJm5ubnodrs9QJHbCdUVEcvOohJ45eAZ26BNVD0RyzOcODZ+TWPiwB7BKG5z45lJlAeddP1RRgRtfEtaZjN9/NWW/vsaSRCd/cjssstA92d6prEVcEp9a6mllk4/lUCAJmCgyWdbDdH+NcUFFxJloFtJBiWZDRLbrkau/XRgpTrV0vlHZ/WqTkeMzmQJLKCzyzpYRtQElmQKnwW3pcA3YnkqeQk4yAL+rHzGo/fT6xoUCBqkTZd5yWiVxqZfmayeEi9NfSnxlLXj1zMgwYOOfnUOok8l+fIz28y22nn7vKfEW0ZNi1cGQPkcy+YXf/MzRVye2X0lPnnGjOtPZgvIM4ljrc/ZGUqlcXVdYHm+natdOC8MUrAvQGloaOlw7ojjuuFvKGOmjq4p0BYwwmCd2+N0r+oUDxFLB39z3g0PD/e8iY4AKIELAS+sy7emMfvE54jaVYaTH3xNAMwPw+Z2MsqNmVGjo6N1xpS2xPm5Rtwmp610nU4nZmZmeuY8t53Nzc3VW+kyoCN7Uq/xymyWstP8zXiltcTtGDOE1C9u08u2D1KGXM+kGwTrJBOCgc4L+606MptG4I38s0+Uhdfl+nihBZAttXSmKJvbvkV3NaBA5mO3dGqon3xPh/ybdIS6UrrW0vlHZzWw5Ad69gs85cRkQWs/ygJq1uvGsuk76xgkKC85VYOAOBn/+q0U/Jac2qwNghWD7IXOypeMR9afTN7eH+83ne0S9RtPAoLeDy+XgQ8ZkFYa82zcMpCtH+jTT2fZnmcFuByzMfKyJUCpdCAt9Y31Z9mHWV+bgi/XZQ8Im+TofGYyycaIQXBJZqqvdKh3v363dPaSA5j6rGyaiCWQScCGQAaCBXTiGVjrswfl1HEBK3Nzc8va5nk94kUgCtvx83DEn7adqW2V5/Yz5yebl8z4UR8oGwdceD/lyHbm5+d7ABuu9Q5MqJzsHg++VkYZtyWq/wS1mEkm/n0Lna+lfnZVdgg4eXNw0YFEtzeqQ+Ce2y7PTKKNy7KafMsa9bJk10tgmepzm+i2njrDPkq3S+fVtdRSS6eOMjuSgUxevsm371emiZeWjtOg/mE/OZd+z8Zo0DEr3eugpJdt8rVbOj/orASW5MRGlIMyldP3DFhp+s2VugTClCaj/mfAQFY+AxZKAbW3k9VT6m/pWr/g2sutxKB530ogCnnyfjrgo999W0H2OQMIStQktyxoyLYQZABXxova83Ic90HAt2x7S1av99FlyfHJ5OdlvM6sb2wnW2hKY5aNdz9HhQGqj3kGejlvHgw6SOX9ZmaA8+gBfKZX7TaP85e0RikzieMv0EdAAvVNWUG+tY3gBkk6xHOXdADy7OxszM3N9YAo0mcBMeJNYERE9LRDIFRvalPAL9BJdZHm5+dr/vTnoJAybXhN7XELmq6RZ9VHsEw867qyeLIzpRxI1xvj+OY3jRXBJc+u8bGgw6zzotxmacue7tHvvEbb4GAN21lYWIi5ubka1Mu2MNLGsV7KzdcQB5sIrPnaws/MSnOeCYpmfg7/sq1zqqM93Lullk4PrSTId7+u9Fe6twREZHZiUFrNPaebyF/p89lIPl6DjHnJ9/aYu3StpfODzrrIR04uyZ1Ed+QzhcwCcdbn10rfS0E0r3kwmv3uGTX9gugmvpqulwCHbAJnIE8JlMgyXpr4aeItk9sg5H3w8SkF8mzTAQHy0QSwlBYBl4XrqOtqBkCUQCPvWwZgOA+uY35OlAMw3sd+c4sBYaZHJYCHoFDWxyaHw8fJxyKTVzaH+s0rBjuDyFp1+Plf7HOTTraL6blFGi9lVzD496wWATRDQ8dfe8+g34FMAh5cm/SdW+C0PvJegSMlQCNi+aHTnFse6KsNn2MCFfwtb2pP5QgO+ZlSKqPfeI2yUT3+u9pjvd5nbocbGRnp6Tu36MmWcVtedk4VAS2149vwdC9t9dzc3DK56171R1v6KGPK0sfS7ZNna2XrIHWSvGZ1uh4Q9KG83XYRvKK/47ZZdRFMy/yu9vylllo6uaT5TABXfyVfpAQgnGzqV3+Jt3OJ+snSY9xB/EM+oGI9/J22uYmnEj8lPzbrT/Y5i3v9gZR8pfYYifODzqqV20ElD2B1jU55k3HJgsmmQDa7vx+oMyjY0g90IQ/+1LoUtGZ1ZcBA5rj1qz/7LetDJmP+3rRgOXiQAT4Z2ODOtcplT2Uz4MYdavI0CJhQutavfr9G3emnZ6X6XA8YwPgYlACZpj5l92Rj39RXb7uJBy5Ggywwvnixr6W5kM1dBnGZHjgvXk+pjNu0ls5tGhsbqwGRElgTsQQSjI6OxujoaE92DZ15118G1GxH9o1ZSCTV7Rk3BAcioudNdb5tin2K6AU06PARPCH/Xp8DPsyEqqqq5zwyz2BxvilTtucHevs2P55N5AAMwSXKvqqWzpBywIR1+zlTKqNsLtcHB9c5bnKsyZPu8cxJ3SfKnH4Hq1iX6smyLrOxJAikjDuevUU+vG7qqR9sT5mRB33muWIq21JLLa2OBgEsSv7+yWy3iYcmv2ulgMNqgJozTU2yGoR3ysqp5MevtJ4SDRLjqs5sTP0as4NXM3YnIseWTozOGmCJAVgGStCpcyfSy+o7y6qOEnDgAWj2v8QbrzeV8Tb5OQtOnIeSA5aV9yePGWVBd9aHpr54P/zeDJgo8eJBPn/zekrgWxaseR3cIpCBKy7fbDte1oYTHfdswfTfsvH3e/x39aPpHm+/5NSX7s2uN40p68wA0FI/M3n2+x7Re7huE++ul76oMZsga4fXHYjyNli/B/ttgHRuErdniaQvPMeITwmZgUId4xYx3SdbI5108EC/czsX7T1/0/XR0dEYGxuLTqd3qxnbVl3cjsf+sH/cjsXtWX4OU8RS9pJkQLnNz8/XmVZ661yWNaWyDmRpax8zxSQn9iNi+dY0Bz380HLO7WyN0BjxLXACTQRkqV5Rp9OpD2XnNfKi8Zyfn6/fnEdwkeCT+HOb5G+0k8x8qxr76Wsi6yZ4l207pB5J9xyc8nWbay/vV1n3uzJArqWWLnRaCdjgQbrI/dh+Pm1L5z5xzLM4xv2D02l3pat8yLLa9kv9bPX71NNpBZZKg+r76rPgmSCRgwIZgOH1OGDQVJbf3RErpRw29dUdpX5gS9Y2v/cLtjMnuVSW1we5h0F5UwCe9acp2F/p9QxEdMra49PffoarpBNZuz62mbHOQCtf0LM23BHIyLfZsH5uh8sc+FLb3k/e7wFdE6jjZfqBkf6/Sdeafvc5li2epXmYAVX6860gLsds665k5uPdLnJnP3F94jaqiKWME5/LDKAjlkAYnzcCNXgPt2NFlO05t6UxtZxZRwQ6eD9BCAc2CBAQLCIAoXv1tjmBVtmc48Hb6o9vHaR8tYVMRDtNcEX8uAxZn94mx3nLbCTVwX5zXAkmMjuKYJXIM4BcDuqTg3vcbuYyyWy4ygjs0Rvt+GCOmWnUHW2943rh2yQkK7dVaq9pWwT1g+Pk+itZZBnqvOZj0IJLLbU0OHFd8PnjPki/mKilC5dON7jk/1tdPLfojGcsySkUZQ60B4+Zo90EGpXqYnul8tn9utbk+A86GZyXDFTztv17Fsizn+7cZVRyiLNyJYCg1A/yUGo7AzyawIqmPjFY8Hu8X+5Y67+fEeGU9Y98DSrPrE8qWwLRvK8uWw9eS/1v0q2MN2+XczED2LyN7LvXlbXX7+l2qS1ey4Cipv64vVEZD8pchm6fxH/E0mvfMwevpbOPBKrwDAC9yYvOekQvqOBBPoNs/TEAJ3ASEfXbsTxLh2AKM4kYNDDrhfrJ4NyvZ7Y3O2uHAAczgpglxIwpbvkjkMD2BYzoN9Wtdikb336mayoreehcKrWr78xA8nb43TOhRb5tjf2k/PTn28W4jZHjqc/+0Mr7SFCLWVlZ0EhbpIww/S4wjn3OwB/XKbeN1MPMVrocdY3tOcjXBKYNDQ3F2NhYCmy11NKFRu5/kJr8naaYZyU+YUsXBp0JPSjFti2dG3RaV2g3dkz/Fw0SzDswIOrncGRlm4wz2xy0Xg9CBwElyEdTkFyqJwPXMv7oMGZ8ZwBc1seMSoBQE98Zj16H60MWBJX0ofTdnd2MN45HVsaBn37gSL/7vW1P//e6++lsxvMgupydU9XUTvbdZei/l4IY8slgI+PfASYHdLIsrey+0tjpdwbiHBfVxf55JpMCP/ZJgd6g49HSmSEPpgmkzM/Px/z8fIyMjPRkw1CPSuBuRK+uV9XxbV3a+hTRm83h+sxDqwlWUd8JAjHzJtNvBx5GR0d7MoC4Zc/Pu6F+EyDQ7y4LB1oIFLF/ut+37kVEnc2ketke+0Tgh1vTCOZxXqqP5FO/C1BkZpDbDM/mcRCI/gDbJMAiMFA8MxPObRgBTdZPwM4py7ZT+ewBn48xf8vk5tf8sHP3b7I6xCfbYpve/5Zaauk4aV54hlI2h0QrjTlaunDobPNRzzZ+WirTGVud+WSKT3tFJSPnDkVTcJkFkU11lwCPLDjODHS/66WAO2vfg1a/px8g5kS5lWSRObFNIIBTEz+l30pyI2VASane0uLpwb3KMCuA5TNdyvj0ekt67HyVxr/keGf3ZGPlGQkOdPh4O5DDPjKgIACTkfPhPGSADGWc3d9vPnhg4nqa6Yb3MxvrrE2CSl6/80n+nMcMFGgXy9NHg9hNZiIxwCfo4fPIM3kEMjjQIgCJgIKfY6Sy3BpH/n2bnXjI+up9UFn1jxlY4onnJPHQcfLtgCuzunyeKUPGz27ybWsRy7cdsh+cfzyDgTJQu3Nzcz3t8M18KueZP6qXfWM2lmRDwE6gHXkU/35Ae0biwbcJ6r4M5CJvtIO0UQ7UsH/+IK9kswRwuV5S1vpM/XcgMfN7xIfedEhgi6AciePL+Uhqg+OWLjSibXBAyX2iks/RzpuWnFYaY56KdjMfvqTjLZ09dEaApX5Pmzwgi1j+RJKUXeM9TWBD6XvpqVkTH1k/VDabIP4/c/D8niZAalCQpQnMydpk2/2AjlK9WTsZ36WgPQNESm1lgV9EL1CStVkCKkr9aQIySlvpvF+eveByznjLdKBJL/i5dM37Tb79iXvWbtOcVuBRmgOsixlTLiPymulDCSRSWQZXvJ7xWwKleH/GW1aH+HGb4gdBt3RmaWhoKLrdbgwNDS07I4bBrLYzzs7O1lksHrAz04OgkYJhzjGCEQq0Rdl8FK+uk5wvdL7UH5G/0ndubq6eGzqDh9lSEb3ZRgQ/CFqQD+m++uNbnLi1kMDT3Nxcz9vAJDtmKYlPz4BSXeKXQJnqYgZRRszu0mffIqc/ZlsRgPLMNo0jx4G2VwAL28q2Oqo8D29ne9SNiKj11IFJAlbqE7O4/AB46iLHwrPNqFO+5ZAgpGTh88XXZK6HyjZj1pf0xgGoNkhu6UIj2nwC/KXYQNTkq7fzqKWI06sHsvGlh+Cu567rLdB0dtBpj2qyQxgZDGaBL8vxfyl49LJZuQxgGdT4NqGpGRDg92X8OGXASElOGb9NvAwi44zocLOdfv0pAVgOSmSOJdthmRJ4lJH3P/s8aNZcBhatZAEv6Zz3xQESOtnOTzbWfq20LTMDjLI2POOBbZd0iIFgSR78TOCnH7jTb0ydN98G4hkYpf6X7EhE/ta/Jtk4SKFr7UJ4+sntx+joaM+r0HlQs3TFM38Ievjr4h181BvBpN8eDPOadIdbuOhYUffJH7ceedYPbaxACc6nubm5upy2m/l5Rirr85Ry4nXdwy1XDtpwrqo9z6LyfhBkEOjggJeIh4zPzc3VIBpBmczGqh4edl1VVczMzPTIT/f5mUV+oHj2AIHj7Q612y3/TNvqW/uo475WOwjo6w63C+qa5J5lbFI/qFP63X0Gv5fgOsuRfx6Z4OC82uD24taetnQ+EtcAXsts3yDzwP05Ugsqnb/UD4TJYqyzQR+ymCv787ItnX46rcAS051LgaW+l4AFli8Ftl4/yR1P1uNBZAYWUIGdv378Zjy6I8i6suDa+fHvWcDhbWZ1eP+b2uT4NI0T723iOQu+V7roNQEA2dkWvKcEKpCnzKgNUk82vt5vjnUGEGX88DODtkGp6T53TjI+XFd1zbfTsbzXqesEW/yV2JleugNVkk1pPjPQ4++lzz4XsyAp66fXp+8Et7JguKVTR+58SOeYlceAm8G//mtMuWVMZVXn6OhodLvd6HR6szw8I8+3yinDRHrBTCfqH3kQGKN6FhYWesAo8q6zfCKih3/qOd94poBdwIKAFsokO1Bb90UsHdCt/o2MjPQAcuw7M5IoY4IdnC9ql/Uq+0d1z83N9YBBAoJ4XhV1Qv3qdrs1nzwMXHIhGKR7BYQwi432TWU4NuKd9s+BN9XPcVO/+btnCvnY8rPGnkAkdYqZWF5fpjO05fzd7Ta/O+DpvoL7hrTdbMfB3JZaOt+IvgL/9Fu/4D+bW16PyvF/S+cf+diX/PUsdjsT5D6b/9bvr6XTS6dtJfYnfCVlzYLrLHDj937KUwIL+F+fm4CAEhiTBZODgAIRy521LLAdJFhv6mMG1GSLR5ORaTI+TiVgwMtkgEqpHHn3/vkYZm27A9uPb9aVLcjuqJfqZHCV9aHUpurNwEHnjc62gyDZeDPAaXLGOUal+dWv3w4ole4pLRheh4jBrT/l9ntZt2dnZXxlY5LpmM/xTB89yMteWMDAcpB50NKJk5x0fxW9j01E9IAEEb1ghoMIOn+H248ESAjQENhRqldbo5jBw211Kuv3CIRSeYIfBEHED8/OkR2Ym5urt/upToI+DOrFg7K9KD9ld9Ee6XpE7yHkDr4o+0eAjg4XFy/kJyJidna27q9n1YgnAVUEEJll5KCLeCXYxc/UC9XP7XA8iFv88PwoXSO/BJJcdrRzGju1qfFkf/XZ9Z19JB+qN2IpE7PTWQIZ/TDwzNfxPjuV1hEHV8lX5p+U+sRtjC21dL6Q9Jx/2gLqIDszEv3+Ut367zah9TnOT/I4r59vf7r1oORvD3oP+9evjy2dGjotwJIv9oME1/rztM+sfAl4yCZEv+9ZPaVy3k5T8JwBEyVQIfuc1VtaFJr64b9zASm16f3U774VqAnQyBzaDEgoOZb9xrLEr37LALxMHqU6srpKY5jVwcDFqUlGzoPXwbniY5nJk8RAxoOgrD3X2yw4ya43zfeSPmRy13evs5Rx5VSSRQYmeGCaBfRNffEtLQzImZHCPvlT99axOzHKAlWSxoZBMwERgQR8M1mmf1lbCvylP91ut8fxV/vZdiQ/X8d5l56QJ+ops/4IinQ6nfrwcJ93BFq0Fc7BT/Ksezx7SUQZ+vlK3C4m2Xe73fo+tVNVvdviBF74FjhlJClbiDJl5hLf6sa35amsnxkk4Kbb7dbtChCbnp6u75EsJHsBP+RbfROIRRBNwBBthp9xpescBz9rSb/5m/TchtHeccunZ49RD30tcEDH68+c+xIv3kfqi89RZlOJf/3ODKw2e6ml840YE+kcOp+HGahPm826vF4RfcKWzk9ywKXJZz6deiBd5V8pxslil2zd6dfHlk4+nfLVl44enZMMaMkC26bAPQvymsAWDzKyQL+Jx4ycnywQ5vd+2UdZPaXJnYEkTeCFLyZceDI+WJYOuD9hz8p7f5t487ZLjmg2Hv3qyxzM0lPNkiw8cOPv2W8OMGS6yDoyWTnQkelLiddMp70fJf1sItbtmRbkkwG0G/WM7yb5qi0PWkpy8QXFnaTs3tI8z4Ilb0vkIJ1+z8DXJluSAeml9ltaOdHJ9iCZfwxSNabcLqQ/AUgM7LOnyAqYVT4ierZN6TO3RxKccD4jogccEVhAXcvABoJO7I9Ih2j7PFxcXOzZUqZMr4WFhTpjiBlclC3/S+6SwejoaE/2DYENZirxO7MOmSUk0EwBF88e4hY7gTnZQeXUC40Xx4PXebYW+8uMH9ZHQISZY/qeAc4O7nHLI/+zHc9E1W9+ADp1WqT6JVO3m9Izkur3rDbxot88W5Rj7frCOcY6sjkrflzu0peWWjpXydcl2jNfD7KAm3V4maytk0FNbZR47FfXif7e7+98pH79ct+c95ViiH7tDFKO9TfFfE3tOPn8aLrW0qmnUwos0cEuBd6iUlBZoixoLdXL8qVJUwIDeM+gSpkFr+5QZZOn1OcmUGIl5bP7MnAiq6v0Wza+Kp851pkOeN1uGEp9a5ILx4tjn5V1/gcpm8kg60vWJ7aRGb1MHv5b5iyUDGo2V7KgIRs//U5AtCR3l+FKnxqXnCEHqbw8+++fSzbC9dJlw+CLbZWyo7zdiObtl02yzrJUWlo5Zfab2whYjsGpvvsWKbcPrJfBteswQQPqpbZMCZARUc+qqlqWReVBugNK6if7EBHLgCplA4lXP3tJsvAtVJ1O7xsNuQVKv6lO/a5sH4IP4mV0dLQGhQQ06X7PUNFnyUTb5QSIEfyR7DqdTr1dT9dEbItjRMBO2xbVF+kQgT3Jm1lqbjPdprjcxDfHVTrp2VS6rv8Evgj6U484Pi5T/aft8u2SPj9cXiwjOVMf2Tb5oZ5SPzN77ra09ABD5NsPW2rpdJP7Y4OQZ2xELGXB6iUEzN4staN5rj/3mfzvZPSHtoVz330lr/NkUMaT2vMHJucTDaJjvpZnsnAZ+Vrv9Ym8Pq55/qCBf6QsE3qQfrufkrXvc6mlU0unDFjKAkt3FJomAP+XfvfgzAPFfnVmgaLX4QBFVqff21Sf1+UGt6mPDEycD+9Xxsegi0dmJAa9L2sry8Io8eIBTFM5kqfjs4yDDE3ycR4zZ5i/eX1eT0lH/OltU/+yscvmUhYgZPJo+p7JnHLgPZne+bx3WVNuohKQwu8M2J33TPezeVMKTvw3BiLebqYj2e8M7LN+83P2hjC+6KCl1RN117cM0fFgIMxAPqKsA3R++BY2z9BVkM62ud1qYWGhPh/IHSPOa4ImnGduSxT06z4e5M223a7RAWeGD4ED6fXc3Fx0Op2eM6p4BpLPQ8qK/VE9klGT40tQp9Pp9GyB41rOfotX55+ZSswS03hLVgKQZBcEHjFjizpCfeM4sgzXFMmG8vLMHAKcGcierX39MmVVnuX8TYGSEx1376fGMQM6qUc8vJ48ZDxxTFmutNbxN8+08jFoqaUzSf38aAcI+NevLi/bLyYYhIfsetPnUlsr4X9Q/praOJH53k/uq6lj0L/VtuPXSmVF/WLBplh2Jbz1I7fx/cZ1pfWzbLsOnD46YWCpFKjRcfIJnzknXqc7Sk3fS0Yua59l3AFumuTePq/3o9KEbHJ+3IFq6k8GimQ8ZjJvWjxK9ZAX70O/bIts4fP/HuhkfGX1e6ZZFsw06Uap3+6kU4bUm6wOlz3b9rH1ujLe2bd+hr4EgmTtOu/+dD0LrkuOf7Zo+dhlY16SV7Yg8rfMXnjb2X28R78xsCWvmc3wvpUCH58XHL9Mp1VH+4TlxIi6q8OoI3rtlIMsAkgEYGTbd3j+EMECnVHkelBVVc/r0EW+FpYAWd43Ozvbs21MdfgWa2VldTq9B4eTR/1nXaqjKUPRDzwnQKV6s6ecfFLJQ899+xVBOh66rf+jo6P1weS8j5lDGsNsWx77z+2JDujout6kx7mrbXAOgEg/ROqb+sO3DHrmEMEoPul1gJrtkQe1n2UkMWOBT4Z9CyLtqftU1Glfa6l7lLGvm9ka4gAfZUlwy21oNs/8zYGUSbs1rqUzQZnfVSK3dZxjvH6uUJMfeLKoX50l+9TScvLssojBkzbOJDXNsVKc2dKpo5NuodwgZs5ExPLAteR88JoHAx6U8nNTkFuifoGpK2SWrpcZUt3nfPcDSkrkzpe3X5o4WSCdBfxeJgvw3WH033k947HUJ2+71OfM+V0JZUEe+8ugz3kvgT8lUKSkP97v0v0+Vs5TtlWlJON+chokBTXT8Wy+ZX1yma+GRw+Am/TdefJgniT7kr1hyftdmjsk1yOXC4EjDw49i6KlwSgLvPnGMq4lAl20ncoBEp+70jcHD/RdQImAJ4IOPFxYdXErkbY16HfxyBRuXde2MbXX7XZ79IZ6yiwn6SHf9CUd4xvqXO8EQJB36S3rkHyYqcK2VZd41dY4giBuSwiqqE2ejSRgijaPPGSHYLNeZYopc0x9IBGgopx0nVsKHaRx2+82gm+ec5AxW3v13wFwr5eAGnnJ1iJlgFF3XAb83cs2AeCZ/0NdyWwqZeH1ux9IWWfb//hd49VSS2cTUec1X/xzBjadrTSo/3Yy2jkVclhJzHguEv0Ej1P0mWWbZNEk/9Mtwyx29D5lc8p9mpZOnE44avGB8ddmZ4FdBgz4E7AscPNJkAV9GeCQgRR0UHh/9r0EJmT3uSJnIFjWll8vyc/bbAp+eb/In057wOtOcCa7LGDP2vag2PUiS3f38gxymtrLgA06myXHvmQ4XW6Zvnob5Nl5VLns92zMOD4s32+LA+vw9r1PXk+2TaGkqxG9wU1pfmZ64vU0BTPef68j6xPvzfSL93l53/pBXjMb4vVn8vEgzHWJW7AYWHY65f3tLfUnnasjveLaVFVVDSgJWFAmTETvwwwCUxHLnypH9L7xy7cOdTqd+kwMZQ1prSQIlWVcqh7xoP96c5v0SplIXhdBA4EnEb1vA/OtWMxwkmw4R5m9k2W7qE7PQHG7FpGf2cPMHY6VssgioieTSfX52kbwz4MzB7REymzhPHYQUfcQLCSY1e12e8ayqpa21xIEy7LC9JtnxXU6nRq8dPmofQIwfBOeZCNAjFlUokz23J5JoNTH1PmkfVOb7p9l67j/Jz+uSwyM+MeMsMxe63NLLZ1Jch+J64bPr+yes51W6uOe6vaa7mvyL08Gb2cjlWKeLE4q+b+ZbjbVn9HJ0IEslvA2snnlf+SnpROjkxaxyAloGlgHLiJy0Madj0xhS2Xo6LB93hux/E1TGWXGMPueBZnslweLmQOVtdsUVHu5pr6W2vCMHD5Rz+5rmvzerjuP/ah0Xz8DWAIt9L9fX0ryyu71erOxzKg0vqQm3SgFbxk1ZRwNymsGCDpPDCqyOZzpbb+FKJOTrpW2/nnbbmf8enZ/iQfKMgMPS7LO9JP3UHf8QGUGRyUHs6XlxDkhAILZKnwFO8+EoR3UIc2dzlIm0+Li4rItbiWAWDqqV0GrrACBiN4DsyOWB7ysR/XqPhEPofbsHAEIPPBbdatt6pvzIFIflQ0lXtiO2ygHStxeSDYEPPywbc6p7LXzus4tb8zA8kyrqqp6tjQ6WCygh9lqWfaA+uLnr/HezP450MGxcj4ln+xtdZS/xjID7tiW9E/ykl771jJumRMJVCTgpzr9jK+ST+agEjO/eD+3AhIYpRypPz4GLpuS3WSZ9lDvls400b6cjsD2dPkQ/fyVM+nLtH5UTvTpMxmtJL5purcpRmiKawahlYBZPve4HrU6cuJ0UoClLBj13yPyV3LL2coU2h0XkSsqnR4GomzbHYxBQaNSu/2U2HnKnOysvSaAo19g7HyXJkgW0Pu4sO6sfW+H41kan1K/WHdpa1M/4ILfS7pY4i0rl/HiQU6W4cPPXk8pQ64EepBn3pttg/CxKvUpG186+j6Omf76U3rKpDTepb5ShoMAWiXeKGvW5f3O+qPfS5lxnkmigM3HtGm+NfXBx5bgAoMy3x7T0nJS0BixNG56sxh13Lf9aIy0zYxlZ2dne+5X8O+ghIivhKd9VZDelMnjWR9qx8ecwJVnO6m/BB+UvcV2HTgg2CD+HdDlQdYMzHnuUmlrF8eo0+nUh2ozI4xb7iKi5zfKgwCawCP6Epl9EPDkvoLakyx4CDnHUeWUaZaBd5IR5znr7nQ6PdvfeB/1RLrg/pHbOrdruk4dy2w6wTPfSqjP7GO2PjBjLuNdfXUbRiDLM0QzPYlY2v7IMac++1sVqXd+ULrPgZZaOt3kcUnmi2Y++clod6V/J0puP8kHy5xIf7K4suTrn8y+nYt0svWpVH82Bvp/Nsg+03P/39Lq6KSsqnyyKMqMhi/q/F8CTVwJPfijE9kUvDkvpe8rIW9/kDozAGAQpW4KWp0XXe9naB0QaGrH25JTy6ct/XgtlcmC/wwAIWVjO0hbvOZ1uINf0hVfKOnQ9+OjpJNN370Ol72DOy5Pv780XgzKvH7y5vUOMgbkyTOwvA6Xb9Ye++F6nQHYEcvBplIASl4YKLk8svmW9SMbm9Li2iTfbK61tETahsSsmIjoOctH+sEsJAWr+u6BNAN4AjQKrrOMDwdrmJmmMeT2NQ+GSZ5hwnb8TV4M1rvdbs3L7OxsT6YRzxGjTmbn7eg3XXdwp9Pp9GyP82wajQWzd7TNymXC+UIAgWPDLC1lI/k48n6OIc/CEo+sj7LhmwTZfx42rb9sLD2TqdNZAiFpQ3iPA23Sa42Fjxszkny99/FVXRFLb9jzsvrjmVMcE18jPYNN1zyjjJmA3t8mPsWf6iRfGiPXGyeub5SPxqPNXGrpdFJTgM15wQd3/HwiMcvpoFIslMU+XuZE6WTIh2vpuSDv00Ur8ftLcnMw51TqwiCU8dP62CdOJwws0Tlx51DUTyHdqegHVGSZBU2BW2bQnL+m9kt9cCerHziQgT1Z3SUaZBJ6P/oFsqzXx88dSu+vt9dPBpnTWxpb/62kU9m4+DV3JkvyZv9LAIzL1Pua6ST5z+ouGeB+1wa9r4lfXiv1n58dZBp0cei3CPGzB0WlexnI+NgM2m6/MYtY0knf9uefeX9prAU2eF9LfOl+3ZM9mb/QKOs3A0zJS3KfnZ3t2aZGEIQHaEf0jg+D12xbT0Qsu8YtRNJNkuqvquXnBglkiFgCwzxrhcCPy8PXu2wLFGVHUIJy9HY9oy5iKYOEcmR/Cc7od4I6c3NzdZ3cwka56h6BF8x+EW/dbrd+4594Ic/M9mKARjBEYyKZU498e5/qpE7w/CuOC4NCjpMAsCxwpOwlr5GRkZ5++JlsHGPqr+QpvtVH1s0tgLRTnnnUpGuSk2ee6zuBOMmS9fiWR/9dfWS2k677+VfkmTpMnfAxJbh0odrUlk49cV3yNaeJmmKpc4FW6g8OSoP4naei3XOdSjEC/1ZSV1NseTppUB4yX7+lk0snBCzxiaU7AyQHJErBYhZgeoBWcqKbAtASGKDvJccpC7qd10EnIh2kErhRCo69zSbQoQR2lKjpNw+CvX6Ox2oWP9cLD8ojlm+Pcj5KAEjpHo5bxms2zpkj3QRiNAEunurvcmsaW+eJdfi9rLdUZzZmzruPbWlu67NnbZXaIGXbZkqAj8/7LIMx638JjM70OutvZpv8t2zu9bNzmR1jwMj2FIQKXGjpOPlWKmWQeLDK8h4QM4OGYADXt4iot2+Njo5Gt9vtCbyZ4UHAqdvt1vzMzc31jDH5Y6YPt+/wfCb+HrEEwIhXbknTFj4BM76lSiADAYvZ2dme+ehvg6OeOhhSCvYdnBKA44dfqw0/uFq/Uybq49zcXHQ6nZ6tcBk45gAG5Uo+9bnka3jGFLPRCFI6uOI6SPBS9bhvUFXVMsBU/WZ/aHO9j5SX+CQ/7KuvXxwrt9H+x36yLxwDZbpRD8ijPnMd8H67rWXfXeYkZqhx7hBwdl+jpZZOFnHOuc86CA3qU6+k/X5/J9qe+O7nQ55o35yyNp23Uv9ONi9nK5X80sxHPxF9aBqH1ZTLqN98Wk2MejLmwIVMK1pJPShz56tfoKVrWcBIKgXxHjz7b01BrQeRWRCY3Vfqj/OQ8V66x8uSP58k/YLcJr4HoVJwrfrckc8oC9Qjlpy5rG6vP8t8K5Hz64GAfsuMTQmoKPUj05UsC6Gk15kxK8mC9dHAl/Q+In/rIPvWBAyWDG0/PRB5sJHd7w5G9rv6m83fbPuPyyCbr9k4UNdKdox1NI2T/8Y+uN3y8k3z17NlfFH0IDTr//lOHHvJQcEis4UYjHY6S29mo94SQFGgG9GbiSQQwXXOx66kdw6scFsWQSEBJwKveDaU65fayOa3wBXyVcrEYbaLfhcvviVLdUmGOiBd13mP6qE++yHb2fxwwI2ZKpKJwBzJcm5urifzi/31LJUMYOY467whZnd5lgEzkwicRCwBO/rs81nXmTkX0bststNZOhNrdna2B7D0usSr2mcGFMdAcvfMHV/fdJ/ejpgBaSLJxXUpA2jIj8uF/hvHXtcIKFJvMn+EsmAZ+lelNZpj3FJLJ0q0Xw62un+a+aMXEl1oPsyZpMzOZethVtb95LOJmmI6fu+3pdTnZbsmrJxW9YiGxjGiHMh5ynG/MqIsoMyCv36D7UFA5kh4+SxYawI9ssC/JJMSlSa17s0mxyD1ZvX5bw5isN3S/VlQlZVluZKMmur1uh1QKRm7Up/Yr368u/PuDi+NTxb4e3m/J+tTJlOfO01yYaZANn5+T5btMwhY4YEI62/KMGsCWxi8M6DzwNjl7zL2AKSfzHgfy7tssvHwPrFtb9P7W9JrD5h4PzMUsrlyoZEygUQMmJlpQ5lynDyzRYCJxoOHcPO17RHHM5cU8PMMJ7WpPwX0rrPKeoro3TZG8MXPAmIAzkBfIBLBIbWv+wW+EPxR9hRtKoES/sagyLNoJFsBF843wRb1QZlGtH3dbjfNSqHMxL+f66PtaTpYW2PHM40EHmaHu4sYDGq8CVbQzhKocQBD+sKssAzwZBkHGml7PINNPLF/pbXG7buy2jT+bM8zqXwsmOWjftNWCvTT3PCsIGYSitxPzAIZP7A7m2u+ftA2O9jK/9wSKECPete0FrbUUj+ifjpInel8v7rOVSr5QidCg9aTyfdcluWJUhZzROTZPYPGBCcyFidK3h/3HbxP/Wx6Vs+FrC8rpRUBS76A61pEOTDPFvkskMsCZ687czgyR8R5yOr3PmW8+70lJcsUtsRPqa4mAMDLevkSL6UFy3nIAvOSrJ1P14dS373djAfn29th3/l75gCXxtuf0vaTHfvPcnKiXWYZZXLInrY2GfVS3zIesjqyoIN1UR6+lSCTJYOZQfrrRB1wnlg/5ey8MZjyvmbt+3h6ANbEs8uDIIbPmYwvr6fJZrCM6z0DQc9cutCIZ8rwPCGOrYMpEb3bxyKWjwltnb/hTeX5XePt4GfE8i043tbo6GhPveqHgnOBVq4HnpVRegqnvhCA8LWVNtzrpq0TIKF75ufne7b26Rr7LQAukwvlz/OTRDyfyeefAAoBcBHHz9IaGRmpgRoRgQ9lSxGEY6ZTt9ut+0y5agwlG7XPsVE5zwjiNkTWS91zO8ItY2zTH6jwzC1dHx4e7tkSyTFT35QxpfZ0L98QJ54cDKJ+0P6UssHUnvhxe+9rbXYgN8fTM6SYNZdtR6SOc90lgOiHjF+oNrWlk0PUwZI+lXzUUn0r/T2bh4P8ZXVmayQ/96N+ZU5kvq1kvpb82mztPBFaibwz2Z9o26vhk/euZDwGKZvp4kp4PFl89Ksviw3b9WDltOKMJTrHotL3bHH38j7RsyAzuycLoFluEOVtChaycl6WbZaCQ90/CHkd2SQv9TfjxQ2nl6G8SxOHzrTqydrIeC99VjnvV0lvXEYM4P23rKzLxYNP9tUp49fH3/vtcs+2Qzg//eZU1n+Xb0lvsrHwcWsCqBy8yPTZ52TGPwHA7H7nncGuz6tM/tlvJV6zJ4cqT73qZ6uy75k9yGyI95dBZol/l0Vmj0v9Pl9IASBfh+7bDEQMerlNLmIJaKiqqgfg0X9ltxAY0TlHDhJ5RgvHSECGxo6giMplwIoOuFZ5tzsEBvQ/yzTiFiaBPeJL9flWKv75Nihd55YmbUUTD759S/dJFr4Fb2hoqCcrzDM/abeUkaRxYJ+VuUSAgH8654e/u04wyyibr+qz95+8UNfUlspSF6qq6smu0kHkfABCfRS/BFNYr2yCxpLAEreusX1/Mxq3BPqc8AczBPGkW5wPkovbVX3P1uDMtmZj5aAeM/+o29Q7EgFF1SN7onl6IQP3La2c3J8QUd+bfAevo59vzj/PiPL6OR+4xTV7KOF1kvxekW/7y/jR2sCHMTrfcKXEfpTkN2g9FxI1+e+eEUzfQuPEsXT5U29W4peudMy8zmx+lWKE0ptAs3lX8v9baqYVzebS5PdJ7ddo0BgoZsbA783qaDIE/QLgjE93HrOyGb+DtNnUTqn/JHfkvH53zjJeeH/GdykIzvrn1CSzQctmwTM/Z3yWwIuMb46dZzc1te28e92Zc+AyzBZ53c+/bKycrwxIc4c/61s29rzHQSXfypc5/v45K1+SV2kuDKJzfm8md5ez+lqqzx2r0lY2v88/Z4tpaZHy8WZg5Pf3+86tPOc7KSNlbGysB1zSa8gZXGYOBh2fLFgWiKJtaqqLDjJBJDrGBGBUjuNDR0y/K+gVwKA6I47ryMzMTA+wQJBC15nlxO1smhcCMghQsW0GD8wO9EwfHqqt/mjr0Pz8fH3wN+elxovZNrTf5E9zkWXUNoExyZoZawQPZmZmaplIL9SPiKj7ou8ud2bAiVS39IpnMakugnPiX+37QekObEmfqLMCkCg78UGbka1vfPMhdUT9jVjKlnPdJT/MHuKZUNSbUjYWt0RWVbUsWHHytYhbQ92Oc44JzOJWO9kEXafOU070RfmmQ9WVBSAttdREvt5nfmIpnikFtyW/0O/TZ/5nmRI1xUq8t185b7+pTeepX9/7yWI1cltJf85WGlQeg9aTjd+gYzpoW4O2O2h/3O9v4qnJRy+15byd7TpxpmlgYEnOlhsYF7I7pSrjlAWtJWpyRLJ6/bfsswMTdKa8P+6ANPGUteP8DVqH88Z7+k3u0v3OTyYb9jML2kmDADN0mJvkws8Z8FAqOwhPGtcMlMjuZzlPofe+ldr3sWpqa5CF3eXoxi7TK5d5qd+Z/NkGnXu1UepnU2YS+SVfmT3pp3uspx8AVJJJqc6me/0avzfJlkCGAxWeWdDUttftcmrq37lCLseqqnq29/jWLGX3MIjU/4ilV9oTBIroBR6VdVN6Estx47wlqBARPXxqLPgmPweyxLeCW7Yp3v0+ETN+PEujtL4R/BJxDnnZTmdp21un0+nJCOFB3hw3HwfJSOOk+j27Rn4GzxFS/ygv3a/+q31ui6M9oq0gYJbxTIDXr/EcKVEpOKSMNa/dbhPEIthH2QlAVaaV+HA7oXoFdBGMoz76PZSD+0FqQ2PhGZIOUIr8jW/67vrq65HayuwZQSGCZJQT5ah+sF0nyYVAI31YjkdpvFtqifP9bFh73SdzW1/yXyJa/W6ppRKVcIWWemlgYMmDN3cI+L2U4uyf3SH3cqWgOwMesuA6AzS8HpX1YNgDa173/nn9Gc9NBr5kyPsFuRllDm4JdGB5d+iaAtqM1yybraQz/r1pzPkEvWlSZ3yXeOU9TQBBvz5kciWv+pyBMs5jySHJ6msaTw+cPMDl9X4yKulmqd/9ghbvfzb/sz45L/2AoRJRRzLb5Z+z9jO5ucxLGU+6l1tDPDDzcWY9bg8o2/P9ddkEg7RVxzMKFIALCFCGCYNiBo0MtAnujYyMLDvjhgGm6uFr5lUPDy4mHw4iqD4GwQzaM31TAEzgoNNZOoRZWTEMlKk3zEohEKW30FGfs1fT+1vzCIAsLi72gGf6r7FiXRxLnt9DeZWAMtXrfeD805jrzCXpiGf2cY3Rd2ZDZfOJclcZHijt46sMI2YJRSwBQ9In6owDG+JdfFEekjEBJ7VNoIXbTyQf6hkzj3ycvE7d4xl3HB+Ou2fUue3zNVdzgePg/KkNjR954nXPTNJ2Q7ZHu8z6CfIyg7GllkgElBzELvl1EasHcOgH+R/by/775ya/czW8tdTSuUr99D2bM03xxoVMKwaWSgEyf2sKSEv3NgWLTfXQ8cw+Z2U8eMyAk1LwTuevFNz3C/DcMWoKpJ0vJw/cS30pjUk/HlmPgwZZO/ycBQUKRJyyFPkm8CDTmUxm7rTyCWypjMvLdcUDmaz/qqcEnGZ8lvQq46EEOpTGuKRLTY5P1h6D8dKYZXJzeWVUko1fYxDR7/4SGEPyIIt1eJ3UbQeQMtuS8Z9lxHgdznOTA0jbXDpz6VwmBbQac46/MpAoJ88IUnkFujyoN2I5uJ7NJ3+zGwN/BrDKoGCAsbCw0HNe0vj4eAwNDfWcY0PwQX1msEJ9y7JbeL4O/6uN0dHRnq1s3EoWET2ycP1Tm8rEImilvyyLh/VzK5eDD7pPfFbVcbBrZGSk57X3KuNBnINBngnDsSRIQb6Gh4djdnY2ZmdnlwEM0j/2gfriwFQ2/zlHs88OuFD2Dqj6/GYWUNaeAzLqv28xY8YY284yMVTeZaLffH3I1kd+pp5xjWbGnPPAs8+8vkw+WZsEoVx2Dq6qzCBrZksXBtEecW3Irovcdq6WeD//+zrlPPhvTfX750H0vuRDtdTS2UY+D7O5mc1nn+8t9dKK3wqXgQKlQJffS0aGA1RK1c6CVXfOsvrYngfHriB+LQv8S98z4KFfMCvik2KnpkCyFARnixjv83EoTZgST5nMvY+SZyk479eGyrgsM15YVp+z7LMs6Hee+dn1hr83AYfk2/WZAU/Wl0znPGjO5OH8eL+yMWdZOtduYJvkURojzlUFbZnxzmTepL9O2ZzM+tpPh5ocLNcXBmdN/Di/Dmh6sOJt8s+fyPP+frpwrlImn9HR0fTV7P76eJEC0263u8wRYBDNwJl2K8vucUBa+s3tb8y6YXuexdHpLB0W7ODE0NBQz+HBXJ8yUEwZIfpd8iJP7B/bdIBGv/vZRspK0neXM+caARwG6fpMviQP1SEQTGcljY2N1bJSHczGcf+AgEAG2Hl2k/jleIgHtsVMNfVZstLYCFhU/f5ZoKbaoi6JmFHkAJh4pU11X0ifHfhxW+iZTuKD2UI+r0rBpuSi69Rj9jFbs6mDzG6jnGgHqXNqj/OXdVI+LpfMP/H1Rm0wO62lC4Oa/AL/PfOtTiVl87DJn45YWcYS626KhUo+z2ruaamlc4E4b7KHLi2tAFjyhZZUMhr67o5fdr0UZLGsOze8X7x5oEhHiu2wXecl60epT02yYFlSFrDzOnkdRLZOmUw90M54yRyrkhydv6Z6+VsmX3c4M3mU+u+8ibIxLi1iWV+beIxY/npo56vUn1KfdE8JJCrx6PW4DBzcKvU9y5rJdIP6lOmBb0PwAKekL5lz7/Iv6bvLxAEy71eJd5cJ6/b/TX13HjxDoNRmZmOZqaPfHdz3fp8vh3kLWKH8IpbkyUOp3c5FLM9yUdaNgw8qk2UkSOcdyGE72oomXjlm3KKoPszOzkZERLfbXQZy8NBhtaPPvg3KtyXNzs72HDBNEMPBAV+Txavbaq6Xs7OzPX0SmMXzhwhg6GBv1cU+EZRhe8zOqqqqZ5sft4Nx/vlb1gQ6OCBLPXLAw7ei+UHdGlfxwLFxPWKbGle2LSBS7UT0HhAvHaf9ZBaRAyxqL9M1zSPy69v8CLwRxMnAUR9D8UFgKvPDPEOO+uu6KdlxjlHnfH3KttpRX1xu7veJ/MFPp9N78L7qbcGlC4uaYgH+Tp3q57ufDmripZ9v1eQzeh2D3td0z2ook3e/v9NFq+HtTOhIS8uzlkhN49SOX5lWdHi3C9+dAZbVdTphJAcesntF2VN6DxhJvp0h49Uda+etFMiXfmsypt7nQcpkTivvdz4yWWc8ExzwOilX54uOpPejNLZZGR8/bkvw/nqdzpvLrYk3jnVpgcuMQ6aPpbJN1MRXv/KZg5L1tanuJl5ZPnuyXSLXR2Yu8DrHJpNbSRaZPpd0o+l7qXxmA6iX/bZyNM1/9pWBbwbMeaDD75n9dBCQ9YnO9eBndHS0zlQhOOrZC3rrlo+Tgs25ubk6cPax5hhoqxqDV5VRHRwf31bG4FxBbUT0gCAKrhnwu03lOuvnM5EvP2DaD8Hm1jcBPAzWXXe5fUl8SL4KqPVd46P7RVx3RZxHvgYQBPEAniDO3Nxc/WY1ZpAQLCLvPo+4LZA8SkaqX+1GRM+5U9x+xnb0OXvjndteZoWVfBfph8A0yU9jzHHjminyNZBb+ghWUt5qS3Jye0RfgRlimT/l5TWG0mXeR/55bwY4csz5FjwBxdQHjaHeVEiZUV60KxyzLCNRv2kMfI1r6fykkl+fBZMlf7Dk7/j9p4K43vmf81bio+T3roT/1dzTUkunm3x+iEqxps/9VreXaGBgqbQFLqL3aa8DHJkDkt3PNuhs8x4HjPxzFrjS0SoFpdnvHqj4vVS+LNDL+tikeE31Ow9ZsJktXqV+UaYe4Kr+rC/uPJf49TZLgICTlyuNY+k+598d3UxGrCNbfEvtsYzroer29vsZLe+j66C3xfKl8cr4LvWf97nOZd+bqDQf/V6vvzSvsnqzPjbpmc9Bt18MZDL7U7IV3rdsruoe9rOk09ncLQH0LK9g61xf4KjbzORwu5WNPct6towABJHbBl9nmLFB26LyEUvBM8Edz2DKHJO5ubmYnp6OoaHjW/UiljJHGMCyTQeXtNZ2Ovlr4QluKeuFmR9ZnwmUqJ8EKnx9Z58YnKtuX9OVlaU3zDH7TOCX5Md2dA/Biiww0nUBbMywciCh01l+9hSBCYEYIyMjy4A8326X+TrknXopMJQHfWdACz8zy8rfrKbPGnf9ZeeScdy9HOXkbfmcJK9qn/1h32dnZ2t91NhR50S+3Y9998y2TqcT3W63lqfAMoGPzNiijmS2WTLim+HUro+H2mI2XkvnN1EHCBCfybU285NXy4fPjxOpq6WWzgcqxWmluKedO710Us5YiuhNmy8FyCqna1mA54Elgzt38r28B2NNgbT3i3U4wOEBjZM/xStRxh95yBYLL9eP+gET/fjiXwYOZDIvAQh0jrNAxXnL9GHQ/pZ0LjMQGWDA+rKMLpdNdh/bddm7/LIx4W8MhLx/LOdtlnSI3x3sKPFLRz7rJ4OYiMEO6Oa9Pk99K1kTDaIjpbmc6WzT3PTyJcCLfeNbmLItHNn4kfzJvWdQsW7Vwa0zK7EZZ5LcRkdEmuXg84HBcsTxDBoFh5QdwRSOo+rP+CGwrrZ9Wx7HROSHKDO7Sn98DbsHsj7mvj3LMzD8sGzqM0EGkQM+vg2L5TN9J5/Sb/VHh3Az68W35dG2MvCnrNSmtgRKZp1OpwYG1Y7KcdzEo69hXIfEh6772/g6nU59LhezvAS48H7KkescARbd64didzpLgCCzPR3YprxpnyQLfVcfqRfus/FMJb7Fj31XffpPgIpyK9lMfSdgx/HIHniwLfLELWg+xmzDg3zfLpk94HEdUb0cB87pDKjqt061dP5Q5gOWfItsXfP7M595NfyQj8x3y/jpxxvrzPqSUb/+97tnNVSSadPf6aKzla+WltMg+pfNK58v7TgepxW9Fa7fQtoULGUBG+vNAjk5VVz86eRl7Tg/Ecu38ZHHfnwOqihe3p1ArzsLeJvazxw0l5vL0p2mbGHJFiDeyzLZ2GfyYR/o2JLvrGxJJllbWT/5P3MYSwZA3zlmbD8zKBmPmeOZ9dGvZX3r91smn9L4ZnruY8lyWYDBoIjk9zCwynjzcfbAz+d7BoL5d+e3Sc6lz/0WhVLmWTZnFOjwzBPqp89Z1qsy2cG+vNcBfJXJ3pR0rpACSOpSNq8jIg3gmTWkMtrSJGDIbYyDFNJBBpI6BNvPPmK2DQNZbdHpdJbAEK6fat/XJa+TfHrGjfqXZV2pTgdhfHsR+y2+mN3EuaQsG90bsaRr3CbX6XTqjCcCQxpfyphy4O88E0jXxe/i4vGzpDxjoNNZOtScoKv40jXxSmDIty5q3HnGEvlRPb49jUCjZ98QGMrW6cxe0uZSt9guzxcS/6qfW0BVXroq3WGmDssTKFR/CCTS1vl5ZSLdQ8C76aEGdZQ2kmd/0TZk2VQ+hiU5+9yTHus3X4McRNZv7ZlLFw65DT/RNdZ9rROpJ6PMX8uulfhqqaWWliiLo0W0DfRtLlQ6JY9bSsCGrrGMB5pZIJiRO2JZ8OXfs0DdKQtSnd+meyKWv51I15qoCSTIAn06Wl7OA4wSGOELW+bw+j0loKIJBPK6m2To2V/ZWLLvvjWE95Vkxrr4OXM2MxmW9Ce77pkSLmPe50FmJsMMXPCAk32mk1zKGvO2vQ6Xod+fzfGSPvB+8u1Pqp1/Xne9dbnxv/OU6bzX0TReJRlRDz2zKJOj80j9d33OdKJpDM6lRY0yZlaCy4B6TPmq3wKQpOMEC/ytYMzyIPjE9nxsPIDvdJaDRvqbnZ2t+6NgXvcoSGWA7oGsQCnxw/N+eI/649uPOL+YxRWxHHh0u6vML+oXAQYCJyQG4QQ+eM7TyMhIDT5pHPwgcG+T8mMQz4DfeRB/lBNtPOeZ5MNtWg4CsT627WBl09rssiGQJ74I9nhfCIRR1xzs5IHttGO6n1vw/Ow3tx+lDFTxKxCPzjQB3xLwQ7n4geOcq/o9Ynn2n6/LpfXG7Tb1gvdoi6WuC4x0/tQu63XQqaXzl9zWZ35IP18i8z9OhAdeK7Wf8TZIff14WA3fLbV0NtIg88N/4+9+7UKmFb0Vzp2liOVPhJY1MLT8bT2sj9/1nwt/1qbXo/qbBjcLEDMlKdVX6qMrY4kPV0p3fLKFpkmRM579s5fJ+tTP2LvzVqo/4znrSxPvfn/2fZB7WKakSy5/D1BUptT3Jl0jgKPgzuvifdlT2n7kjkTWH17LHO2svSy7zzM9mnTSnRt3qhQcqawH1ay/JC+Rl2+aS03lsj54PzJZZjxm46w6smBXMi/xTRm5LNivfvp5tpOfN5OdW6P/VbWU2eRzzbcg+hzJbCVtE/WfQSYDctdlZjipzvn5+Z6tRhxrZoookFbZqlrK6hFvPAPHMzVcp92OKVhfXFyMbre7TG4MigVS6Duzf1xGnNMEmXy++/ZEnz/Z0z0CfRGxrH6BFpJfltFCXSGYyG2GrNPHn1vxKHfqpZ+z5PbObag/BBEP7J8DTg4osn6uLcyw876w7y4rz6gkOZjmNtHtmeQjeak/nEusk+35OVc8zF0yyB7SuO/l4+lrj2dn+TZQrk/ZGVjqr4NNTVlLK13bWzp7yXUqon8sUSrjvoz/ZdTUll9vqqOJ+sUDTXycSmqSTya/frKM6O8nnUw/arU8+r0rrX/Q+/vVdyK0Gp12Hga53o9WM54raSOzDxciDfxe6ix4j1j+VF1l9RvJnRg6fk2GN3MeWGfT7+STv2dBhi8WdMDorLAudzCcB3d+Mtll/DT1Q+32OzTU6x+EJ38S7Yuf9z/j3fvmTwfpGPtn5yNzJr2dTF79+C6BPSU9z37rBwTIIc3mgwcJXAB8e0uJBwYPXj/77YFh5oCXsrUYGJSyOkrznWVdxj4+Xj7T435j5GU4BpnMPWh2fjgWDG6cVw+evA6RA0oMCF0HvDzv4eHBLuNSlsHZTLJl3W63J4tNYzQ0dHxrGbdjiSR3ypJZKB40MmPED2een5/v4cH1nYEmz7dxu8VgVFk6bLuqes+MmZmZqX8jiKE+dbvd+q11vhZ1OsczpPxcKh4+XVXHs5663W4KUhLYJFihN27p0GzVJcAlYimThIG1QDUBRHwrm8p2OsczvhSkq42hoaGYnZ3t2Y7HrXyUt+QwPz9fZ3kJxCLQo7okE40LdUm8dbvdWhdUjlviJFvqk9p1HRCfal+6QFvK9cIdUv9PPghQUh7MFOJ8yIjXpXfMAqMN8a3QapdzRLxmfSFYI73xuaJMPoJ/1E2W05ix/+zr6OhoXd7nsfsMGTCq32lnKQd/Ox3tT0vnB2Wg90rHl/rk3wdZozM/qV+sk91b4q0fH56JuJL2V0Ino64spnF7WvIbm4jZ9PQl9H21vJb4KMU4XrbkQ2dt6Xd/GLAafkt8ZmXdJmbxEcuKx3598rb68URqikdcpuLRjwHIePA2/GUn55JPfqK04jOWRE1BEP+zvAdI/QY0a5dlS+Wy4DK7369lgbX+6OBkvPabZE3K7HVkvDifDozwdwaZGX8eoLN/nPTkuwlw6id3N0pZ/d4XD/6zdrw/Ttl1D1w5xq7L3r8MoCj1j6n7TeVcP13+/fpXcjZ8zDPHIKubjnuTjFw2peuZLpfmujv+TX0vzWH+ZyaY2xvXgaw9f1rt20X62USWcz4zuTXZAC7IDJrZjwyIOtvJM4B0aLLmvhZ12illRkRET2YD3ximP567ExE9GULu2KgeBe20P5mDSgBBfEf0Ah7MltFv0svR0dEYHR1dBgYwe4n9Z/Dth2LTNtERpi3jgd6UOcEk1b24uFgDPxG9hz0TnHE7pvuqqurpB88pop4z8Pe1gBkwJf9C9wh0pO3yLJJsrlN/Mp1kVpT0gqCI85LZGs+CK40V561AMJXzzDyVEY/Sac9iUt9oP3z9pa6Lf545pbakby5TymxoaKhnex7HV/yWAHNfKwnYuz+RnfnngCjHgvy6DvIAeNcrf3jHDDxfb9g3l1G2XrV0dlK2tvcbw5J/pN9OlJ/V3NP0t9K2s3tOto9R4u9k+TOZHzrI3+mkrG1fH0r+dInXki6fjH6u5t4mPpt+9/YyX6CpX/36Osj8HrSepnG8EGhFW+FcSAwEfUEu1VH6nAm/yaD4wGY8lIJ/D7pLhswdCnccM/mU+pv1rcmAZm008emUPd3N5JC1nTnMJUOn/1lKvRtEOnUM+lXWn+I2yWoQ4+AOpPc70y86sKUyXg/lQ8fe2yrx4O2zrpJxzMbLy7g8svazjLusnZJeZrJxGfq8Kd3Tb5xKPHmb+o2BksjBwaw9/u5lsgC3NKe8fxkPvI88cfxogzhOnulAuZwLi1in06mzisQ/t4H5+kLwOyJ6sgk6naUAW9kKDMwF4ug6nyJl873T6c1QcgCEh3PPzs7GwsJCz9lIzpPX7wG3A12e8aLfBNoQYPLMFPaBOrK4uFgDMKpDPJKviKhf5V5VVT1G6pN40mvkOV4E8Jit5GAMbaTGnFvN2KZ45hlLArb0mQeoa+woA7UjoI+HhHNcCZoxU0rZbAQp+SQz843Uvj+xpW2i3JgxxOw2yjyiF0z1dZNtc5w1jqyH5A9w/G1z1F/ewzcB+pPZzCd0+5v5bM4P++b2MKJ3/aMdcb+EdoTtlQ6392wltS2AkYChxm5kZCS63W6PvJp8iJbOTir5KS2dGvK5zTnFOZTNR7e9fi1iue+0EuL64vycjP42+euZH+f2neVcDgT8ta6crb7h6Z5vWcwhPkpx2Ym2c7bK/mTTis9YEvUTljtZgxADUG+TTlPJQPQLWlmfOx3sJ+vKfmOQ29T/fkFmyamis1KSRek+tlHKaioZRQ/oPNAt3UcnepDxdueObbItvydziLNyLgeSO4RuiN1JZxv9jIvrpTu8WeBB8kW1JB//7oFLJgvvp7eXtaG6fZEif9nCKDmU+u/6XUqNLfXJr3M8WSYDXij/bDxdD7LsLZLbB88K8HnhPJTAQ9bZz/a63M6VxUvj5lk7EcsBHpWXvjAAjVjqM7eC6TszOpTVEbGUFaKgmwBNKXuDsmbwzYO8mTVFZ5QPJwhOcB4Q2FC/FMAL7Jmbm4u5ubm6LT9gmIGyMn50eLYycLiVR32QDJVxwt8lc2UeEXATYKM2fDuf+iH5ut2VLCkXvlFO7eptcGzfs8uY+cXfPfNL402wqdNZApaa5pDmnwN0GVjm/eZclt5r3Gg7qO+u06pD4F1p7CVX8sr7M9slXrWdUfX61k/pHvWCto598e0Q2lJIWZG37MGMA7sl34aAot+n665DJZ/Q5UWwUXzrdx6arrpbOveon4/n/k5LJ5dKMUbE0hriAIn7WSzHOe5A8Up4cr9gNeT+cuY/+wN3v588OW/6zHWUtr5JtqeTSrycTv6yeVyS1cmY81ncdT7Tilc/d+hJmfA9wMzq8yBfdWUOW1MQ5t8zg+MOC8tmg9+kUCUAg+16YJ/xVeoXHURdc2ew1D7L95OXZweV6nPqtwDrXrbRBNzoc9OEplxdhhnvXn8miyzbyuvKfst4LrWb8cXrTePnc43yZFmXcYkXX5Scj6xOv9d1hgtiSad8nns2heuq97nfYuv95G+eIZCNa1ZHVpbjXbJtDnj403z95gG1ymRzQnJtWnzPtkWrNDeov56lwXsVvHngqnGQPJg5IdCFdfiB0BGxDGyJWHobmerlViD2h7zoUGxfGzObQRBV408QgucAEUjzTKZOpxcs8K1BBCWU5aT+khxI0efsjCIHC2i3CIgpc6vTOX6ukmQ7Ojoaw8PDPcAWwTb134EIAo86a4rnHHU6S2/gYxAhOWS2jwCEBygRSweIc1yUmcY55nwQiFbb1Ff3RcSrl1Md1Cu2pe8O8Os+XyM1Rpx3zN4ScewZmBHspC4TjFV7nt2W+T4EclWG46ayDpSRz6x+zi/3wzgnSgGieBCoyXspC/cPmBWXAZNnm11uaTk1+eO6xt/aMT15xPmq7yS3m551yP/6XX/exonyVuIp8yNL92b3Ryz3U0sxDdsgmOT3Z31fjQxWS+Q/W2fPJPn64TIqjfeJtHOh2IwVnbGUfXflLQW1LtSSsLNB9muZo9hEnuKsOt0pyxSpNLEHDe5K9fK6O4Cl+r2Ml88cuMz40gF254tl3YBnTnE/cp48kCj1L3uyzb44H/3GyXWI9WZPPz14LJXzdrytpt+bdCOTYzamlKXPDV3LngC7809ZOM8+70rOuwebfk9GTWXcbngf2D+WJyBNPXJHg3W5rF0urmsO7DU5A65vBFD8iXomH87XUoaT/lb7VO50knj3TKCIpcwNZuEomFeGBoEOlZVcFIjrfCBmpihTIqLXFulMFhFBHNXFIFfgCM8gUoaHZy1wfvoTVF4n2OIBvHgSYKatc8osUT3qx8zMTH2gNTNKeCA45zr1S0F1yT5T9z2DTDJZXFzs2XpI51d1cksfdUD1jY2N1dcFaqjPzDKrql7wT0AJs3ykB8y4IdiWZQ0RqHP9UFtue3zuc/sE9Z4HoUufPVCSvknO3A7YZLO5Vvmar/+Ug+aAA2Ti3QE7rhuqX8ChiHrB/pTAUh7Y7WsL+9K0DrDftKkq5/aEfLocHYx0QEq6QtmyrPsOLZ39lPkZ/rv/1o7vySOuEe53EyTiAw7aTweK/T7Wt1rKdORk6oD6wyzrJj5KvvagvJ8uGrS9M+G3lnycfuVWUr/HRh4nnY90wvm6HhzzO4XnT3H6KVE2aZomUqYQPnh0BN05cf5ZX78Jm4EarjRZu00BqCPtrM8dSZbTNXfQvE0HKJpACjdI/pQxC3SdH3csM7m6U5aV8XY8QPPyWeCfGVgHXzL9KvGU6bvzTFl5285fU1vktZS2X5qD3qcsq6gEOPln1w/nxX/LdN3b9v6X7IVfL/U162f25Jt1ZJlg7rT0Cxwoj4wXBlruRHn//H7y5NQEfJ4pcn663W6Mjo72gCICMxjARSwdZO1BrxxJBnsKvLvdbv1mN9abjYHuUzt0VBXkMlOpBADQIVTd7tCqnxFL2U9qh2CBZ3SqbgbGnU6nzv5x++bnxfA+btfjeVCZvqo+8TY3N1fLik57pque1SO+VC8dfrdl0glmPREocnCA40YgRrJk5lXJ9mRBTUkWKiveHIzgWuR2zwMggqRqi2Mn/qV31APpLvuUra3SIeqc8+PrON8Q5wfPu4yZoeOgPYEY1zPOsSwbr8kH4W+UHfvL/rBNtcWtsq6Xbl8HyXrwseY8OZvscUvLydfekj9bWp9bOnHKfO7Ml8nsdRPRFq92Lg7qU/XjJYsbMn+5qb2m+CLTW9qgM2GPfF418R5x9mQzkU6mvC4UW7LqjKWm37i4+4I/CGWBVBZYloyOX8uUm46HB+bedinA5fdMPiVQgOUdCGhqO2unBJS580wZuOPVNOEzY8/63VBx3AluqWzG4yCGO5MXHVLvc796RBlIlvW/Sb6ZHorc4WzSkyb9zebAIHqZ9a1UhjIp9ZM8lva5Z+T1ZQG6yIEAOhPsuwd5Xp79atJXlSPgoGsuiwwgZzDJaz7P/Df2NwsIKXN9ZzDOceHns21hFg0NDdWZLKOjoz1bUrgVjcFmNicEdnhmgoJtbU3jkz/JhQCF5D47O7vMOVP9mb1QoM/zmvQq+bm5ufQtZqpHZ7FI1/zAavLqdoE674dJC4TodJaAgSwzQ3X5tiiR+i1eFxcXe7KHVB/L688PYucB3soMyrZvuQ2OWDqHxw9QZ1+Y9cQ+C3BQP/XfZdvpLGX40ekmWEI5ih+Oo3TCgaXs8PAsU8z54dpJOTMrjHV4lpyI+sN6NM8EvrKPbqsIPDlopDLiR3w4mFSyjQTLHMBS2y6HLJuJekl7LZ2gTrFdZR1Sjq7Xqod9Ik9umzzrSjy77Fo6M5TZeOp702+kUowwiB/b0mCU2TPZKW2vdjtaGgPNd8/2PBGiHfMHj6uph3aSNqPJrrvv6n+Ux4mCaydC7m9lPnB27XyjQWzL+UIj/YscJzo+g1ApeMvKZQ48f8uybzyY8t8z3smLf2YAx/oy/j2AduAgc+i8Hf1eCoCzgLRJEeXQZIBA1u+m7B6XeeYMez3sB3nPnEzKwnkr/d6kQyV5cDycb+dXnxl4uhGnw+33ZXV535w3BzC8b03jn/GVyZH9z+awAxUZaKFxzuTaNHdVnk45f2fGTklmTTJWAMn2S0Crz03XiyxwbbI1JA+aMjl4m/5bpjclO5G152N8Ni1a7DMPnSb/PGeI16lfnp2QAYF+Bo9nQak8X30+NDTUs92NTqMoW/s6naUzkQiA8H6OCcEktaMsIAJqBH14T8RSADw7O1t/V3aPgnzvq9su/ea64gd6E7TyDCPVQfmJKF+VUz8pC2bckH/PpKEcdK/kJFnyrCDXKwUU0juBKNkWLtXt9lb8SCYEVCKWABvJP1uv9Rv1hVseXLbkVToiOXvd1EPqJtdhPohxIEyfeY/q4xZE8Und4VY2jlWWVeBrkPrJNVH3ELwl/5x3lE9VVT3ArubN4uLS+VBuO1UX5zszAckrx8fPQYtYmpsZGJmtDS2deaL94V9GTePX5O+11J/6+Sse11RVVT9YGSTm0TyMyM8gHZRK40u98b6U7in5E1kZ+hWZL++/R/RmgLqMTqd/OEhbpRjoVFM2BpkenWy+qCtZfHSu04reCreSCekGW3U0TX4P9Nzp8bq8zkEXhdLk8qCmFPg5T01tZHLJjESJ51LQXTJkLsMmHlTeg1g+WWV7jsxn4FQGAGR8+ucM9c++O69Zn9h/dxaaHDw5ivpcurfURwc1/HPWJ1Hm8PrCSD7cuc902dvzsqU52rRAZvWW+HR+svnNe6iTJf49gHHdd5l4YOB90e+edeDyaeqPAphB5kImpywA87Fh0MuAinyUeD3d5PNUDlOn06m3OikYpN77OUiSiwfcEb12SsCCiG1QtgzmCYSoPo6lwB0HLn3MlYnDN11pW56I/HHs1C559q13usbrOoR7cXGx3qKm4FnBuM+z7GmlwKks40U6p3b8/myMOZcyQIpjKT1m2eyMJAbpzALilqyhoaGYmZnpsd/Z/CYJIJJsfL65vVLdzJLiPVw3OHbUIc5jrhfihTpMvr2/+i+gSaCd9MvHyTOfPLONAYjuIQ/6TNvr9sptF20pHWdfGwlCOSDpa4KDW9mDCbeTuu7jxDnhmVmcM56xxbWCLwwQ75l/Qb1s6eyjzF9zH0Lkds/LtrR6avLTM39oZGSk3lqvM/hKWTG6ZzVjVPLZM95K2UKZjmRr7kp1KZOX22iuSSeSXbUacv/AeWUfWP508uY8DjrvB23D/7z+s8l3P1k0cMaSd9qdBL/uQaIHeE2CLQnYAz5+zpwhte1P57JAwXlnea/XA58mPksLUAmkc34cxfUg2dtoklNpMpf4yPrt/LEuOmT8vRRU8/dSUJ/xnNWbyZP8eh/8ekkmLO+ZI+5YDzJH3Mn0AMbrzmSVzSmXLWXieuAyyMqSz0z3PVjL+HQZZBl1GaBG/pynTMbkwXnkuGX2hU/xXSaZDWO7TTaO3ylbB2MzO+M6IXuRLUwlHk7nAl0ijrv3m7xqG43AHoE0Ks/DrBXskQSq0K7SqeJ3BdO6z22a6mIGCvnlFi2CJ2pD/wkaKPPEg0+BKOJB2RaZHWJ2i+7lWEs/+NY3f/sVDzJngC699HkikEIHk0suAlhUzvkWcCc5SX7kkdlCylgZHR2N+fn5HnCJ85KgibJpRkdH6wPD2Rduy+p0lrJq2Ge1qzYdJPDzgwgIdrvdmJ+fj9nZ2RgbG+vRK9dLfRbvBKEWF48fdN7tdnuymcSXiHNHMiFAReBLcpfMdD/BSM+YYvDDOSPw1LN6eI6W2y+OheqmPHz9JQjn2W++9U/t0c/w7Y9ev9vQzI5ray7BJM7TpvXMdZRzVOU8G7Cls4vc/+L/kh9b8ilaWjk1yY/rk9awoaGhGB8fr18Qsbi4WNvj+fn5mJmZ6Zm/fIi1Gt5K81b18gGCA9uZv1fyNVmO5cUHZcF2SvVk7Z4tlNni0zWPmuSQxXb87WRS1v+zaYxWSyveChfR3wh4sOr3ZEGc2sja0/2ZwDPQoN9vdDiyCeyBQkkWTZOiXwDsbZRkWzI+fArsT2kz3geZtA6c6D8dreyptcplbWdBd8Zf5uxl8iVfg0xAOoj+5DbjwcGLpiwk77Pz6/LkfMjSH318vK+un2wrk3/2tDXTez7lKfXFQQt95lP2kqz8aT7LlPTAwedMPk31+Fz38R8ku6x0PZsj2dhxvDyoLdWd8cBtYiV76XS2LE7UGwEK6g/BG99uQxvNoEyOpIMPzMLwgJz65wAK5zzBIGbH6Lcs60dbrRjUc32rqiWAgECtA5pymr3PaoNA0uzsbL0FTqCI+sqnkiMjIzE7O9vTf/Wt1AaD9IWFhTqrKSJ63symugQ80d5xvDudTg9QwGBbZTU/pBsaYxH551vwut3uMpCL7Tigy/uZjUUgJDtwWmNPuVJXeA/XSdfjubm5HnBPY6Z6qLfM3CNYSPlm2T7qNzPN9IZAzTkBIGpzYWGhB9iijfe1nraP2T7UefFO/VTfsgdAXEcoR37mnwdmpXU483k4HuJNbUmWupdzvUnPCbZxzaVtoR05W2zzhUy+dvdbh+kblcr0869bKlPml0qesmvKUNJ3naUoeya7Sl8ri9VWSh6/kDeCSgS9mDVd8lEzGbh9yGIsrbs8r9DtM8uznjNlezK/NRuT08lfv5id/AwSPze1k9XftGad62vEijKWSp11JyCbzE1AQtM1v5fBmge5/cCKbILTQNCpoDHxetzpYFl/KlYK+nlvFnA7f1ngXJoIWdv9Au+MyGNE75t9Ml7d6c3ai+gNrktj4mPezwDwGuvPdCe7r1+f+JlPn0vG2p1fXxxK95Ta5nfqWuZw6zMDTg9GxIsvfpQLx9Edq+w3l19p/rs8Mj1lMFkKFAYxvqxPgaMHJCqTZQdST5sWZsrYnZCsPl4r2Qje4zLjvbxGsOBMEWXmAbycroioM3kINmmcssOYI5bAIWZcMNNAW9Nc15kR5VuI5BBWVdVzALePNUEbglHMrKFjycBS8hDfEb0HQOveDKjiGiEdFpAg2fp6y/K021kWjAA/9kn94HlEnU4nxsfHY3p6um5Pfc+yhDqdTs/ZSi4z8cCtXCXbFtF73hTl5mCXgAy27ecp6d6qWsqUImglIggnYlYL/ZAMjKQOEcTwPnEeOxCYzW1mgklm/F3jRUCMeqgstNHR0Zidne3xfdgHjWmW0eay9HPS1BZ1jWNIcE5y4T0O9DJYo27zTLJMd7kVkfdTZ8m7SHLzNY/AIO0RZa4++hgzG+1M2+kLjUq6Kyqt/WeamnyO1VLmh/Qrk/3eFFfo+6ByzHwmzSdldY6Pj9eZqlrr9cCg0+nUbz7VfPOHAish90Xp35E3rcPih/M/8+mydmT/MuCdslBbfvYd+8vybIN/Te2U5ODfvW9NMU2TL+1lSvFRqQ3+1k/Xsr6U4slS2ROZdxm5Xp3s+s8EDQwsRZSNBZ34lQjFDUiWReD1ZkaiNOD9ePHf+wWtpQDeec3OWyn1udQugZlSX7NMpeweD5jVZnY963NmFFRv1o/SBHF5NTmgbNdBKj4h5ZiUZOB6m8ndP7uD7Y5/ZkxdTs5HqZ3sNx+/TEZ+LXvCWzL6JZl5/0t65EGL6yKdd1/INH5sL8tidKDXy2Q67IsWx5tZIj7G2ULrWW3ZXNf1LAPO5VuaH+64ZO04Hz5PsrrONGl7iQdcPNuFcvNMjk7neCaTnEXRyMhITE9P184lM5+YSSNHk1ud1I6vIx68inj2kfSY460+MqtqaGgout1uvUWL/RJlB4kqu8i30FBGfNsdARaOO+dm07wiIKHrnFfKOFIZbTVglqKfeUPAxZ8Yi3fOP/LoIA6vEVSQQz0zMxPj4+M9epSBT5KNZ46pfgGOuq5zlMSLtoLRgRfwJz1nttXw8HAPWCNZSyYqR511EFFEPhzM4psUKftutxuzs7PLfCbNC9pV8T43Nxejo6PLxi9bL33957yRDDn+bhcZQOkefldbmnNuazVuvvVNsuJ1XwuztYR1ck3hPbqWAc6cSwSWXQ4E2d0etHR6qOQn+pyLiDrLL2L5iyNK67H7qoOQ62KJXCdXSu4TlQJ890M5//v5qHzomvHO6w5mcy0eHR2ttxjrt5mZmYiIet3n1vnZ2dk4duxYHD58uF53leHE7ciluZvJyWWgDFnphfdHdlTrh9Yh99fdJ2T2kR7wZGMh+7Fp06aYmpqKiy66qNbdmZmZmJubi2PHji0DyukPRSxtVde9tNP6Pjc3FzMzM/W2QrWfjSf7qt+0lviZfy43jzU8vvJ1IRuf1fi6WX395l6/Mv3uHaSM+2TnKq0YWOJCX1J+KolPKtbDwfLvmQFtCspL5MbU2/JybJ9telsO/ND5aFpcsolUkknGT6nP7Gc2LqV6SkZUn2kU6FR7u95mxg9lkC1eNCZNMmwK+LM2KVs6jk4uu2x8XFYlYlvOr4MY1E2vn/MtW6y9TgZNGU+ZPKiLWTYZgx2OXZadx+8ZKOILS2msS2PqcnCbQV4z4JU8ZVkRmWwzW0d5kd8m3jLiWGT9K9mrQeo+k+TjIIdFgRXBIMpAAXzE0pks2VavTqezDORQUBcRy87NmZubqx0zOXGcWwrsCRQxsBUYQL0VnwK/VFZbj0ZGRuqzHjJnUn2gQy2nj/Uym4t9pA4zu0VypKzUhrKheNg47YwDXn52EAEQyp1zRHKWzMWngCqNjbbqqT0CIBG9b97i2/P0W0TE9PR03V4GIDGjjYAW9VOypH9D+c7NzcXY2FiPrMkvZawgJltLKKOqqnrGiMBFdo5Xp9OpM8skf8mXNozOvIIaf6rPTEGen8TyvEaeSr6bdMXBHs5n1yXPlsrASNpqXveHePpNY6fr3I4pfrI1MlsDfA3iGwApc+fTeeW6SlB9JVkDLfWnQWICjnO2bnJ+Zr5gSUdKPvdq1mb3h90fWA1lPgw/Z/FG9luTzEplsvmZ3a/fZUccoCI/BG8E5ggIcVCF8zPjOVufs/VaawyzSFmv1hpmx5ZAIm+LD0ZKPqWPIWUku15VVc/LQ+hrsK9cu/ggh2ub7CbbztZMzidf55r0xedhBkiW7vW6+/nIJ0InY/419ets9N9PlFa8Fc6VoTRZs3JNxpfGp6QwJePetKD0Uz5ed+PnBj7ro8uB/eA1dzCytvXdgQhfZPSdDq3qdsPtjo8bFpbj/SrLJ+bZBGtabDODQ4PmmRru2GfteaYB+S+1746qLxruHLhD4X0o/Za1nWWyeJ9d/9kPl41+d6fUZcn7XUaZjrqcXJYcl2wu+8Kd9cmfzGWOt/qW8V0aN33nNfHKRZILYxaQZX338myTARNl4E/Y+fTfg/CSg5PZ2hKVFuozSeJBgSa37mTrhBwintvDIEx16Wmk7vOtjQQmKHOeLSPK7LrGWVujyDd1yTOr9Lv0RecgjY2NxezsbI9uKcj3LToiOXNjY2P1k1lmRBG08QCbWSveV/0uGbujSDBJss2AAIJutAsE13xsnbimMJOHtl19UCBPcM/Lq8/KvKmqqmfrI22Og1caA3+66jZJQBjLcb11EIVbFjO5u6+RyUi60u12e9Z7Hlre6XR6wM2qOv4q7unp6R5ATmOjvuqPh8t3Or0BC/Vc9TB4E9ji2y31mwAuAlV8Qi/ZEhCSjJjB5jaOY0PbTHtLuWrsmfGne8m/r8ccB+mOiGsZ5yfnULZuc43Ixr2lk09ZtgUpW5dcR+gv+L1+/6BEHYpYnqFR8sf025kkts/5o/lIkNUf9rmvIpszMTFR95lZkMpg0lw8dOhQbf9ku7j1lSC3rtOOiCePgfTAQ9lJPDeJPqTWAd7Pdko6kcVKBHe4PrhPKj05ePBgDaKNj4/HmjVrlq2FrGd2drYur5dNTE5O9vgMItlmlVG7x44diwMHDtQZVVwX+OIUHp4u+VFubnsJ1CnLKbPdTbp3Omml83y1fK7WnpwttKqMJX3Ogu2me0VZEFoKOFS+dC/bzj479ZvoKuM8ZQahVEe2GDhvLj83tB5sNwVkrMPr4/WMN+ef/PlixyCAdTsNsmj305kMkOFi5Y4C+fGAJpNLP3KHtKRPmez8d3dIfazZXnZviZ8SAOf9ZEDR9MTBAR22m2X/NM1ROuOu61m7/N9vLrisSsEsnZxsDrocGHhyDLIggHLpNw+yYITydnnoXvKZ6SHlk7V1pohOpm/XyQJyBvM8b4d9UaDGrA0PPDV2ci4Z5FMf1YbKKzimsyQnh+dByTHSeQoRsUzHOKY6q4nnwNCGqc88I0jtV1XVcw6OrtMp80wQyk398nsiosfpUzseJDPbR32kLESUCe/J5pD6QCDKf9M4eGYZ7ajGntvdtOVR2ySkEwIImZqvceL2Rt8mpjbUvsaCuig94vhzzHl2lWfj6D7JkPPcAyJuv5K+RxwHHrVNQb/RgRcQqHopP5Vlv6jLHoSxz7quLSsKsiQzBRvqG0Gwbre7LJhx2yy5i0eNM+2c+ykehLk9ZqBFe+G2m8AP+ePvft3b5thShl6nPyQbxI9uqUwlHy1iud+b+ei+vrqf21R/xkNpvXa+fPxLvqD7AieTMt8q82Wz+3weZQ/myb/7AG4PdW/2J1BboDnBK64Tnqnk/hvbIz/6z6wk2jzZI9mzbM6W5nHJt5Yt0JpM8IXnKalv+jwzMxPT09Oxb9++HlCLdXJNJ7DDhxCUi9ZBPlwQb1NTU7W8tfVOYJXkqLUvs8UcH+qE/AqXW2ke+H/vwyB0IvPndNjnfrHh2U6reitc6VqTwcsWcQYCbuiz9rNsHP2WtV0y7KXynsUzCB+cDKy3ZHB8kpUoM9hqO1vkSnX5ZBZl/XQwJwt6vV8lY9kka353WVEnxKf32fXA+WVdNJ6ZMRpUX/s5LU31ZXqfGcNMP0plMyCl31h5GXciKH/vc/YUWHUrEPW2Sv1l+3TkM74yPp0f335BPiKWpyOXxojk9/u97kixjI+XL6TOC+edl8lsY6ZLXvZMAkwK7Bn0izfPSqqqpbfFyYGhQyTwY3Fxsc7S8ewCARoCCKSTkg8D+2zvehbkdjqdOvPFs4EE2uh8Gm3nYSYG++BAOLc4sV45xLzOLYPMYKHjLKLuKGNKAAzrl0Oue3Sfy118c+uUyqp91S8+lWVEWWm7lbYFEpgizwSxOMbUKZHKRvSuW3pqqjfYMduJfRFfY2NjtbMu+Wp8dWaFrjFLTLrC9SrLhiEoJJl45hWf5nP+Uh7sr9rRYbEELSXPhYWFevse6/KtWH7+WcRx4LHT6dRZTxqnzM5zrPkEWvObesv5UAoaaNuo+9JP/XFLpur1BwCsi/1lWedP40qe+D8DlvzcJclKdZMH9UtjIRl6ey2dGLkcqVvZ+pn5hiT365uopNvZtayd7L5MN1dK7oP3K5NRycd1mbpPzPWatoJzxP1Un8eav1pzHUyhHfeHLD4/yQP/vG9V1bu1TO0JWPL6+sk466PsPbcAch1W5jPlFxF1JpLOVXKZOcCj37VtMNM1tS/fgfZcPNCf0XhELD1o4Fpayt7iZ40P1+iV6Pmg8/JcokHm6tlMK8pYcuPmxsOBCZX14IfESeRG1BXGn7apjPPmE4lPq3RP1pao9Jtfz3ikI+EZGBl/mZHOjGo2OZ18kSwFp/367PV4n9U3PoFvWqx9PPuNYSZn7wf5HMQxyAxsaRwzp8TLZG1l5Rg0ZHzpN0+lL/Ut49efmHrd7DPnaYl/1u+gXjaXm0AlyiCTWT8907wlH+Qhm9vOS9ZGk6OX8cPxywKPEv+65k+wda/LPAtcsv7676yv1L/TRdIxvV6doID6pyyciKXMD8mJZ5kQpBH5WBAs4JNG8uM20IE36ZCeBvK8GbYrJ2h2drYGTCJ6M6nInxxWX7vYn7m5ueh2u7VcFhcXY3p6uu5PRG8WDzOJ1BeBYLpHDnW2BVH2RuCEZKOthpIHyQEzggne1+x+fSfoILkRdFAd7J/GVNfZP9XNtcjfCKdDYCWPsbGxqKqqfsuQiAFKp9OJNWvWxOTkZB3IzM7O1uMiOXY6S1s2yGPWb9avLXulNVSypqw0lqpXmWdVVfXoXmmNVNuaL9JztUXgkGPF7WuUU1UtnXXCgI51OeDu29q4dhDYo67yzYfsP+uXjngQ6Q9D3D7yHl5nveqz3+e2m3XpOwMrt+/uL5xJm30+E8dqUBlrnjhRt0qfVzqO1A1/yOR+q/ugK6Um3gatu5+u0j6oXtoHPxtIfVcmjOb8xMRELQ8dzs0XLWjN1DmFVVX11K06ZTtkg7leMMMmYikDl1u++OBA5Jk59E9LwLnLUP8lT9l5Zvxm66h+VzvMvFV9tLvun6tfuk7eJV89XPC2Jycn63VzZGQkxsfHex4cqn5tifPz6ESUm8cYGq9BdfF8pJXM+VLcdSZpRRlLEfmC6mVIpYCODg8dITryFGopUPTgqhQol3j1AcwC0xKg5fxG9Ab52YCXDHLmCLqj6c5LxPLzBVwRs4WpSS5O/jQvc4YyR5Z1Z9dKfXUdcV5KfPhnjY3rVzYWpbEt/cbxaKJMb7M+Oq8OLjQBN02LvMudT3GyMfM+ZuX7tZvNafbP2+H8adIhfvZxzsbK+ePcoQPgOpXVx76xnIN2pTlZspfej4xcFi7fTP5nmujUZPaQ11WefZEzwrfKySEVcCC7FHE8S6bb7dbnCPCpn4AIAiIENwjAMIODjg/1l/2TXdR48+DviCUnkLrPvlKfmKUkJ5z36yme64vu9awQkgAjHw8CBnQCNQbql5+L47JQ/eSX4EKns+Q0+3yjreN84hNP1y23G7zutnN8fDzWrVtXg0n+xp59+/bV29d0D23W1NRUjIyMxJo1a6Kqqti/f38cOXKklie3ACqjiUAq+8rARjLmFgc+CXZwjds1maEUsXT2VVUtveWt01k6eFXt05Z4ho5sCoExgngsSx0g71l2Ftsv+SRu0wiScQuj6uDhuJynnEPOWwZ48h4GoyT3cfiQQ+2rLt8m6POV+pzp+tlgu88HKvmPg66Xpfub7hmE3L/yeuj/ZNTv9yZq6rv7gvqtqa0mGfgc0vzUGpLN/wxMFvCu7CCe7eb2n/0o+Uay17QZHm+SX5E+897Mj+U1PvgoUebXuY7QR1I5B5b0u4+n61nmH5RkqTHxa565PDQ0VAOAerjGLFatW6zPbWI2T10XS7Jz/3iltJK5dLrss/N0Lq4LK8pYisgzblZrlDz4GsTwZ5OazrI7ECUDU+qPkzss7iDpfv6nY1qql0aUPHlZd2xcDpyYPi5N9fJ3TvTS4uWGyscuyyxwGbl8SmUyPgf5Xloofcy8bMTyV3D30+cmOXmZkhEs8cY66Kz7QpTpYsaf9ykrl+mM5DKozDP5Uz9Yjs65101nn/Vl/HqbvNfnoTvvPlY+lygT8h8RPYEI5zLHyvUjk2XJjpXmcDZ2Tmd6IaID4Tz667Yz+yE5MKtJAa+cG9atzKixsbFl9ao+BsjSCWa+6AmoAne1oUM83XZx7DudpbdOUWezrS7uyPIJrnjV2+5Uv/pHHWEGjmSidulIKrOKWV0RS3aFb2hTO3IQSzaPhzNzbdLbeVRW4826VE6yEO/+Fj0CSHqSLd7opHJLINfpycnJ2LBhQ82n6jhy5EgNAnFeMVOKejwzMxPDw8OxZs2aWLNmTWzYsCHGxsZi//79PU+YWRdlq7FS3dxiGBE951PQhtHmMSuJekQQim9Yo52QPBSo6SB4jgf9Go65xkXBRHZQt/TXZSA50B6QX84lgr26T2Mv/VeZzP5Lh/wpveSsuULZEYh0H0z3q05uzaC+c4ss5a7MQs1jBsfim+dIqX3PimqpTKW1j7/rfybP7N5B/Rx9z3y3k0klf/NE1/eV8FryV5qIeqz5xzlNn4o2QOvt6OhoTExM1BlJmjvccs45Sf+LbdB+isbHx+ssXfoStA/ZOUG67r4tba3sQKfT6dluvhIqPezUgwMBbA6iewYW+8x79LCA2bLui/uYiA/6YNxuvm7duhgfH4/JycmYnp6OmZmZHh9OYJMe/BF8Ut0+bq7nWQyk7+ervfQ4oDT3zrS/n9GK3grnVDK2pd85UbMALwvG9DuNqiteZmybBiNrJ1NkGseIXsNRGnDvi/PoxqpJKZwfDzS9HW578P54X11WMk5+T2k8SjKLWB48Oa+uB9niz4yEfgF05hSrjkxH+umTyJ3OTDaZPHjdjafL0J1klwEdf7+vZFB9vrls3HiTN9fvJj3iOGRzIptj6lcmr6zvpQXF5UAAuGleZ3VlOuxtkG9RCVTSvZk+lHTDbQ3LZHMkkx3bzJ5CnU5isCXgQpS96SxiKUOCGTTc/iNSUK36fduNAl0PHglqSUYOOFHOCwsLtQPFuUOHjHPTMyuoG1lmBHlUOTmlKjs0NFSnlYtfl7M7mNQJZbeMjY3F3NxczM7O9tQjp1NyJ9/+XcE9D/uWngkEFMAWsTQ3BWpRXtwCx34QYNNvck6ZjaYxZlCuMR4ZGYn169fH2NhYHD58OA4ePNizpcFfSS2+aO+pg9KvmZmZWLNmTaxduzY6nU4cPXq03honYFLnVxD4YZs6XNwfUinzSfOCQCL1TrLqdDo9PKqM7pUM1RfqnHRNoB/lqvLUC4JWakc8E0SWfDOQiXLWGPsar74ReBIA6OAr9Z/ZZm5jeX6b6szmnK+T4pft+XpY8n2YsaY6Ml+JOkBQs2ltb2lwKvnaJZ/bfaQmYCDzZSJ6HyJ43dln3pvx1/Tbaqnk42dtuU83CA/+MgD90Ya5vZCslX2sN3DOz8/HkSNH6nVL9/sLJzhnOXezMwuztVzf3c+WTXU7xz+XD+sqycp10227gyxqy7drl3x46i5tE+vLrrPf3CLo66R8CV1Xtm6n04mxsbHYvHlzzQN512eBTNPT0/WaJ9vPB4qD6LvHYSuhlc6n1c6/1drzzH6dC7SqrXD8n1E20fw7DXPJgHGx96fG/XgoBbVZP5oGzJ2QzJhlwbHz1s8oewCZ9S0DKTxQzYwj+1niK+PNZe2yKrXD+7N7SvV4XzPnNCO2w2CHQYvf28SD6x/rY1uswx0MER1Lb8vv9bazRY7lON4lJ6hp/Nypdz7Jn+s9y2RzKBuHjDcHg1wWPqYc58wuuNzUBg8Ddp1XPX4/+8dF28ci04PMJjBwzcbZ6yqNRyYbBkH9bNrpIOqb+t3pLIEmBAZ0XQAEg0jaQ2XVsD7JQv1WnQry6RTy7Wu8FrEEsPBppurnoeG6JnBAZZXZ4DzSEY2IniyGiN7zFMQPsxQF+KifDNolFwEv7BMPa15YOP4WHZ0JRd1ROfLL7Vr8rHFz4G5oaKiWnT+J5Fv+VB/Hjmf9yHFVPdqipvoYVIyOjsaaNWtqfVq7dm2MjY3VoMr09HTs37+/7pfzwXH3eUWnWnJSO8rKWrt2bWzcuDH27t3bsw2QdsLXLz+k3kFJ3wIp2UruBL80ZgJeqqrq0Xm3p3T8aZtkGzkPyV/m/7gt5H8BVhqnzA55nX5dPEr3eIaIrjF45Trta0lmz7P1JrPXuh4RPXPQHzj52S3UI+mOyqouzi/2xXlZbUDS0mCxSj/KdMLtb1NbTf6115eVL/ntJ0olP74fv4P4FQSAZMMyUMP/NJdkewVeMFOJtofrvrehtl22BHx1n8plPjzXd66Dsm20WYPENaXf6WMTjCMPmQ+e6Uc2Rk0PGks8NcVblMf09HS9/sjH8C3MAox0D/0k2vWzmc40f2eDXz8orShjyRdfX/xKwdIgdet+TlBOmKwtDzizOlk2m/xZ2YhyxsQg/RqE/1L/ndfM2WAbpSBYnx1sYlk6qLzmfPnYu2FjeQaTJYNL8gNJyXNE/la4pjFwuXi77hTSwWYfvJ9Nv3EhYH3UJecvk5n3raSn7sBmOsP6VJ5PBbwPvD97muGASvaElW1moJL3kQFjaQ5ELNcRPonP5oXLMZvH3hf2P5N/pvsMZlSfA3zuPLisM5l4vZkesJ8KAgdxYk8HKVgVkKNgXDojnv3g5k6n03OWEOfywsJC/apyPnWMWJI7g3K2rzRsHeLsh4OLH9+y5Z/9qaU+EyTy4LbTOf52Lb7FhmAqt7LpN6Wpc40TDwr8JUe9XYxvLFO9BBP8sE617w6nZCnZyQFkJpZkwqwf2hb9l0xVD22jn5sl+Yl3nrPDw6sXFxdjzZo1MT4+XtuFbrcbw8PDMT09HbOzs/UZSNpSobejiTdtb5Pcxf/4+HiPLLUFjA7ywsJCHD58OBYWFmLt2rWxfv366HQ6cezYsR7d13hy/NQHXud8Z6YabZy2Zqq/zOCio+6An9spt3O+ZvA+BXccB463z82xsbG6rSYdJz8CQKuqN7PAfQiuCSJ+zsB+fdd9DqDyd+qcZM46KB/Vo4wKznPKyYE8tsfxddnr/jNpv892avL/SmXdz8nkm/kOGTXFD02+blM91EX3RVZbv1PJJ27izX3gUp3kV+ssbWD24JP+l+6R/Z2dnY2jR4/WmZ56aKP1Tmuh1hb3XekPqbwykOnb+rawiN6tY6W4gL+pHp/vmUxdlgS4uBaoTsmPGVqsyzON3XaoHj204JlHJbuqvslnYRaegCOdWVhVVRw9ejSOHj0a+/btq9ehbrdb+37iUdsbu91u/Zn+kcs84+9M0krszqlot8l2nW20ImCJCzXJFbNkjDJnPQv0nDJBMvDysqUFot+E54LvWS6ZA96vLk5IGq3SouHBeGZIRG6os8WIDqwvWjKmHtiVgCgqdAZMkA+WKRlmBk5eF8sSufcUeyeXH+vzwDsbB/Ijo62ymV7JwdQ5LHQKicRzLCkf131/YpuNW+bUZIGE7if/lK3LiDKI6H2LkT9970esxxc5v7/0xDgD46invEb5iLL2WV9Wd8a71+06kwU+gzhj3g4/c25wHEnkzcf3TBP1keCObIGf66N+eIaK7uOWH87LiOVvBVSdAg8IXmlbm2TKN7lx+1AW4PlZPrS/tA88sDoi6v5pKxqD5YilLKCIpewlnYvEephJIhnI6ZaDRvAoomwbPCh2269r+qMtYDaL2lRbGUmW1Av9l0zFt/7rjTQKGAQOqb6JiYlYs2ZNfWbS9PR0DR5GHAeaNm7cGMPDw3HgwIF6C5qcWB02yrbIjxxqnRXBucb7ZmdnY/369bFhw4aYmJiI2dnZOHz4cA+45DJgAODgisZf2+Xm5uZ6wCae3cSx8i0LtFkO/jEQUaaVth5orGm/XKd4zojqlC4rIKMPJJ1h0JTJwzMQ/KED13D6BJqL1CXem805ZkBxblCm6rcHnLzf54j4o9/HNjU+viZlGWY8T6ulEyP3Z5t8GPcHS76MvnMueB2Zz5Z91v1c9zNfk3VmQM3JoEw/S/JyP92vca0kvy6voaGhGmjQQwz9j4jaHuocRW6Xl01TWzMzM8vAEJLHLrKnrh+Mi3TNjxrxh0jsL22Hj7nbatWlfmqt4oMCfeb5ShHH1zrKRFlDo6Oj9XlSY2Nj9cMXxX2+RVB91ZozMzMTx44dq9+Eqv+09ZKz9NEftqlOjRN9MNWhLXEEITO/mLrj3weJSZxWc09Ec+bXyW7LaVAbdjbQirbCuREhcfFXef7Gz6XAq2SQmwJB/+98ZDyU2i/x7PVndfgC4MCUfvOgMTtDxJ0d1kUnjc6uB7Xkx++X4VH9dGrdMXWZUf6UhQcPasudVV+4S4bDQSIaUzqY2QTjAXZ8Gp4F4K5nCryy80VIApQUkM7Pz/c8peSTAvXDQSb2T32m00yZyog7r+7c0GHm2Og+8ccnt5QH62fQ7k+UXYYkXxiY+u997jfH3aa4XlN2klXJdrjs2A5lkemI38MAhHWyvMs1m0MM0jM5uFzdcdO1pnpONzHIo43T3JLzItsmp0eBvMqqD55azTpps3g2jfSWTxP5RrD5+fkaZNBrjGlP2Q8P5CVvtclMG8/U0KvqeTaQnrL69jXNfaX/+1kVmoecVzoImwAeZSG7x+1xAjR40LbsE21fBkxL31WfrnE8KDdvS+1xnZYN5UHf2tpWVVVMTEzU7XQ6x8822r9/f92eHF49Fd2yZUusX78+qup4ev7hw4fr8xyUmSRwKCJqR15bBrkmagw960b6sG/fvpiZmYn169fH1NRUjI6O1uASM9h87clsomQu2UxMTMT09HQ9PgJeaQfklPta6DaYNoOgCddHta+gTv3nvKCd83sy/8n9JW5zFXiizwRxIqJnvmg++npJol9VApx9nXOb6mOh86V8SygBP/pqno0kvfR1jOuxj1m/zIeWBicfW6eS/+HXBvFfZFtZD32G7P6I5WdpZv6H11nifaU0aB0lOWV/Ki9bIxvFe7guDw0NxeTkZExMTMTu3btjdnY2jh07VpfRq+1HRkZqAGpiYqL2I2S7+Yp7f8Aj4nZj+R+eDZT5fd5nykQkG69t/f1ACJebzu/TvbTvx44dq30JremLi4sxPj4eU1NTMTk5GWNjY7Fx48ZYt25drF27NjZt2lT/LpCJoBMffuvzsWPHYmZmJg4dOhQHDx6MI0eOxMGDB+Pw4cOxZ8+eGmw6fPhwnVnGB4GSK30N+Tlab10/ODaZznH9ouwoQ2ZU63pmP8+UXc364Hw0zUH6S+cCrerw7ixAUhkXDhdZ3u9CdccqGwiVa+LLAzgPCJqUzQ1GpgilgNXlUXJYeG/2hEK/sy53xPk763JeudCxbT7FL2VDuGxImeNDPhRk8CwROsylvrszTIechtZlRae60+nUCD4dSw8sueDTEVWap4yVfuOTUQFKnU6n5y07Dgy5niiAUV3sO59y+Hix//70h09NMtmyDdcbH0PKKgPhOI6uKyXHKXOE9JlPuXg9W1Cc3wxEKTlcTcFI5iiU5ENd8f45r6XFMHMcs6CwyYH0wMRldqYDEsrU34xFHVY5PyA7YkkGenqpehUgZjJye8m3vHEOcXuRgkcGuXR4mFWi33Wd/ZWtkSNVVVXtILrDyXZUD8GpsbGx+smr2iI4p/LaGsCgN3vIIBIf3Dale7JMEc+80O+sw7OQBBLR0ePriSUvOZp+78TERL3NbWhoKKanp+Pw4cNx7Nix2pHWgZ/iU3UI3D906FAsLCzExMRETE1Nxdq1a+v+K7tLb5+rqqWMHb59SLqxZs2aWFxc7AFOeKi12pufn6/fGKfrBw8e7LkvAxEIDHKNU4aWxkbjzXEhoKe+SOdVh4IR6mk2F6gjBNMIzPCpsj77oe3ZOs/5Tn1nNpSvc/rj/CGYK5BN90pumayzjC7+pvmvNsgXz2lTeypDe0zAUfVmZ7qJSjZfuty0Bl/oVFrfqDdZLOLraeazcO2m/Aflq6l8xlNE9ACemT/i90v/sriB/0t9zdpwf4qZiRFRn9E3Ojpab0mfnp7uOVdndnY2Dh061PNwwjN/+GB7bGysXtvm5+drO8p1UeuEMmyViaztzWpDfzzf0En2jHNXfS35nRGRgkTup/Mexj1MHCj5tfL7tZbo9263G+Pj4zE2Nhbr16+vbZVAojVr1sS2bdvisssuizVr1sTY2Fj9QEYP61S//vOa+uxj5Nc1BgKZjh49Gg888EAcOnQoDhw4EHv27ImjR4/G3r1749ChQ3H06NE4fPjwsv6rbsY/lJfWZo0zH8742sF7Xb8pY59zmc0elLK5m83RfmVW2qbzn43Z2UYrPrw7++4Bj08av7cUeNM51/dMqCXeMoPq95SULLuH30vBZ0kmHvg0EQPOrG3JpBTEsh1/qkceZdT1tJbbPzgReZ8cHBqliFi2r1n3uGOoOjIjx3tocOjMUR+YCpoFPdxLzOBThtu3J3ifFUgMDw/XT4rJt4wf5UYDzi0tXLD9T+3z6S3HnA68ymlBl3yoC+yHb8XLADaOL+91nWbAmTn5vhBRDwkoqgyfyGV8cDypJ77oud77nCw5jBllzqbPd9bpv2X8ZOVcTtIN5431cN7rN7+n5CyfyUBEesf54BmREb0AJueMHFc5kwSn6Bzy6aPXGdE7lgQ6Op3jW4HlvBCg8SwTjQGDRPGm+5x/yYDBttpjViO35QkYWVg4fl7N2NhYz9NAlZMNU58iYpld4z3M3JT+8YlqVS1lkYkf1cF5KNkpCNAZRirHLCcfM77dT3UToJJsR0dHY9OmTTE8PFxnAvHVxZ3O8Wwl9kV1kPbv3x979+6N8fHxmJiYiJGRkfr8JAEkenObP7GdnZ2tn8RqfGX7BTjxnA/VNz09HXv37q2DAYFjR48eretjeWZzOeigMpKxA6lcDyOiDtDGxsZ6zonSA5I9e/bUukQ7QduqcfIAU3qm8eODHW5JUb3c5uB+gdrldg62p/VbZVRef9Qbd6q5VtC++nXep3EleK3rsjPsA/+yNcfbp66rXtbla6JkQJm01J9cX7nGROSBXckvz/Sk1F7T/YPek/lwq2nX+zwob67LrCvjhz6r/GFlFKkO6jsBbN0v4IkPYpV9xK2r9HFUJx/euPz0O/vl4+ixDv3UrLyPRcnfItFnY6zrtot9lL/ArfnyAyYnJ2PDhg0xPj5eZzWNj4/HunXrYvPmzXHRRRf1gE0Ewig7yd/90cyP9ZhN2+MOHz4c09PTsWHDhjh8+HAcOnQodu/eHYcPH477778/9uzZEwcOHKjXLT7MVz9dv/jgrCRb19umMfLy7Jvb55NNpfmf8Vaa51nZpnl7NtLAwFLE0kKZBaEsE1GeeH4ff/cgku0MGhhmA8FrJb4YKHtQqc/+PavH72tSItWZoeu8h+i9/+bBrE84OjsKcBiQ8HBOObqc8Jr0XAT0W2YUInrPB6Dh9kXfHc6IpaewdDzVDwYACuTUFo259u3KYdbvChL4RJLBkMAbBR0KevS2IQE84lPy4JgrQNQ1T6HXveq/yyRzgjk2qlMOPwEr/eYy4nYdUQYQNX0Wub7xui/qvrhn89qve3vZU0MG/pnOu43h/HHbo2tyWOj8ez1uP9gHlhH52LNf7khmtinbQpE5e6X5f6ao0+nUGQU6f4xbUd3x4Tiwjoje7EjNK2Yi0VHR3NPn2dnZ+omqAkeVoWz1KmM+afSzb2QfOp1OD7jt61MGFkhf5dTpfm7BYjDLM4a4XU6AnRz1bC0WL9omV1VVPQYRUYNXKsOMFh2iqTbk5EfEsqyOzNnnWtftdpedE5P5D4uLx7OQtL1heno6Dhw40GP7tSY40K06adMJuh85ciSOHDlS225uj/BApKqqHhBHdXIrIecvedH3hYWFOHr0aL2VQ0+aFxcX4+DBg3Hs2LFl9pWBla4LKMzO/2KftW1C40tZVVUV+/fvjzVr1sSmTZtieno6pqenax74JDiz3dIVjhO34WkeEzjhgycPVCRHgpkRS1vUFXBSR91eqg0+eOE84FjQr8lI89vbIf8ZsCyeqUfijVtPVQfl4E/XvZzkxPIrfap+oVJTjHAidZ4OGjS2oe3wB05ODiL7/W5D6TdwPnGeyR/WejE2NlZvuxofH6+3TKltZiZxi7rmt2xcRMThw4frdU++Oh9+CKSgT8W1TnOUcYnmr59LpHs1HxnzqL/0V8Rj5ouKCMQwdvJYkuua6paNlzw2btwY3W43Lrrooti2bVts2rQptm/fHuvXr6+/r1mzJqampuq1Ru2oDq4XlJc/TNHvmQ/OvogmJiZicnIyLr300rqPWlfuv//+uO+++2LPnj315//8z/+s4zFuM2cGu3SBh4Wr7m63W/NI+YtPgpgeSzEuIq3WVpwue3A+0IqApYhe4frTLXdw+d8d8Czg8onvT/IyPkpBlQeF/YKyrH4G9l5fU5/8dzoOzlOpPxG9T9+dL6/L++Zy59NAPjWX8RdowgVET2yZ7ioDru/MTMiMstrTYiKjRmPNPxkyGWk+RXXDLwMl0hMPl7scVwdoWK+CYDmNykwisEQjy4XLQTAaavWFacQKdLRtQgaUC5LrkQMaVVUt21MuucpIS+56Wu4Luj8BjugFQ8S/67UDwK7D5Dt7+upj6XpM8qe9qrf0meOZOUvONxcj6ZLLJHMOyHdmvxioed+9Xt3rQafbIDoP2eLIAL9k104HMUjyDAc6allgKL3Ogj0HhUUOBlIGHvx7cOhnE+k32hX1xQEir5MBdCmolfPLM9nobImf0hkRBGu4NlG/GairHdU1NjZWZ2jofoJuDhpx/dB4yuZLJsy8UpaZbKcCY5/nGkutJWvXro3Z2dnYv39/TE9P96TH636Nk2yk+iyZSZ4EElWWTryvLyrj2zCkC5InwS0+0NA9BPwXFo6fizE9PR2bN2+OTZs2xfz8fBw9erTeVqJy1F2NscAstaHDwYeGjp9HoifUVVXVZ2KIT43TzMxMHD16NDZt2hRTU1P1+uaHsOqzzrTyvnFLnOyR1jAFC9IB6o5kwYc7btuYQUBQUOVpFzju4oXj5Gswgzv2kzruD8Wko36GEvnM7Lfz7bLlOpo94Mj8S4JvLeWUxRslHzu7L6PMvz4dlLVHv088lXyLJir5Pd4GdVy2VfZycnIyJicn60zKrVu3xtatW+ttWrt3747p6ek6S1N2SBmysr2y4/Q1h4aGavsj3tSu4o+RkZGYnJysH0LIBmqe00dSu3Nzc/XZevPz87VNFtihLGKPM1gfH8xmcW1Jzu7DUb4EThQLTE1Nxfr16+Piiy+ODRs2xBVXXBEbN27sOS9pcnKy7rOyd2mfHEzxeeF+bWZ33H/kQ1fFXnr4LlvX7XZj8+bNMTY2Flu3bo3LLrssDh48GNdcc03s3r07Dhw4EP/93/9dZzlpjZEsxIPWNNpdXye51mRrNmM0HyOOodvV0nw63XZgUDrTfn4TrQhYciCJ/33R1W9Z4Mf7/Lq++/1Sbi9DagpQ3SCX+PB7suCYBr5pYLPgm/3wtv2pocuORsmDf/Kl37QoEChaWFioD3qTg6rXNyv1Uin1ehuPDLsAFm4RYGBOgypDLQMvQy7AQ9sc9Ke3DmjbAM+50JNzOo58ahnRu02OhlvEp/Sus0zvlZPMOnRdwYcbcS6AAqIkU/1pDzTly0MJ5UQya4LyzAAg/mkRVdCoxX1mZqZ+q8PRo0frhVV/WlQddKKjznlAoh7SuLOcz21fkDmXSkBJVo8v3qzL+eV1AgicZ+Td5yj5Y5CjtrP++jx1PjNbRMAum9+0AeSlZIvPFAl4kS7ySR75d/sm4jgxu4hjyHrm5+fr7XNq188y8gCPQBHl7mNZVVVPfxzs56vfaRfUD9lCbgskgBSxdPC2dIZgh/oiJ4ht+3hTh3kulf5ze5o/tRQoxKws6pCCfrWhJ9cLCwu17EV0GhcXj2ckMftFctGZSjqIdd++fTUPtO/cbqj+8YmnO6kcW46l+q5xoE6RJ8rZM1Voh9U/OsbceiwQZ9euXTEyMhJr166N9evX19sVFhcX49ChQ/U2RGXLCiBbt25dbY8UgNBu6typgwcP1qCT+NCb8QRwSY8nJyfrBw+uH8PDwz2grgdDcur9iTjLind39GnfsyfJtK9qg/qm8SoFC25nsznFcSbgyXqcV2ZPZ20R7FLb4tUBAI1B6Sk67RAzE1tgqZl8/ScNEjh7PaX7ThX1a4f6xqB7JUEly5diI7aj61qrJiYmYv369bFx48aYmZmJiYmJ2LlzZ2zdujU2bNgQVVXF+Ph43HvvvfUW4CNHjtSZRnwozXVaxLdUaxwVd6xdu7Y+K+/iiy+ONWvWxMaNG2Nqaqp+wyfHXuvf7OxsDa4r9ti3b18cPHiwPph6//79NSjvsYMeJujBrGRCO0sbybXBfWV+l0wVJ3S73VizZk1ceumlccUVV9SA0hVXXFH3kecPKYY6cuRIjy+heEt8iM9S3Jz55Rmx76qbdl5jp+w1xn3T09Nx9913xwMPPBDDw8Oxa9euqKrj2cSMyZxf8aOt8L4+SMYaG/eB9dltAudOk11tks1K5t3Jomy90P8zwU8/WvFWOFGpo/6dE1D/fdDovDS1mS3UWXDVb9Fw/jOldP5KvDv/WeDk/HCSZGV1jeUy/nyxoDNCpF/7oPVqSu3T3bBhQ/02BgEhAkdkzJjpw3My3BEiEYyhoWUwQ/BI4NKxY8fq7QuHDh2KQ4cO1Qi3nowS+NB3yc0NkPPm6DblzC0i+mNww3GQMRUYNzU1FevWrYs1a9bE5ORkTE1NxZo1a2q5drvdnqwvyS47sFi/Z063B0sEfRh0UUZa2AU2HTt2LA4fPlwv/EeOHInDhw/XnzUuzHainDnGfHLMxcB1ng41y+uzjxMddie3FRzrbD76vf7d7YfqzIJS/uZP8EvOrerxxZ3fXVczG8KyXOD5vcT/mSB/ai9+BKJW1RL4LOCEAaDsDrNpMgeCQLM7x7SJPAdG93Gu8wmZbJ3q9Icamoe+rYz6FNEbDIsHte1P1Vi35kqWnSSQRQCAy5egy/T0dM885VlE7sQLkGHQTxn6/GdmqO7RuPCQaW459DnU7XZjamoqFhYW4siRI/VWiCx4Ek90QmnzdE3/HYRR+5IBD9WmbFWXbDMzi2QHqVfigVlc1EPxqQBH64HmgdYIPaxROa3ZfCgjQEjX1Hb25H9ycrK235Lj7OxsvS6pL5QRATrJVfUr043zRwCo6pJsaQM1NzW/aes45/hwhzaW6wR1k36O+KB98M8iPvmmLjq4TN1QXfRraHcdjKJMNe+4zlEfpTO0d/rMbbAl//hCJ7ffotL6vRJa7Rp6KsfJ5yavZ7EJv/Mhgsj9L8pSNnRkZCQe8pCHxM6dO+PBD35w3H///XXAv2fPnrjnnntiZmYmHnjggfjMZz5T2yvVQVBcYHhVVfXD1XXr1sXGjRtjcnIyNm/eHBs2bIht27bFxRdfHFNTU7Fx48b6Abfq4rZTruPsk+xSls0oYGnv3r2xZ8+eOHToUNx3331x8ODB2LdvX+zevTuOHj0ahw4d6vHF3G5mYyB74AC6+N+2bVts3rw5Lr/88tixY0ds2rQpLrnkkpiamqpjB60HAmi0xZAxlB5IKNNL7TBmc584G+8moi/DtulPKa7R2OizYiNl6z784Q+PBx54IL7whS/Ev/3bv8WuXbvirrvuqh98Z/6+4iR/WMc1xP06+sVZDJAB++cqlWLdM02rApa4+HtwVlpcXQGa2miqN6ublD3R5T0if/JMYvts2/vm/52fjD86y3QyvH4aeBoJ75+caG5Zk7O6bt262ljpdch6NaWeFCulnYeoSj6lINqDPP2mcgRHOP5K+XRdkEMrIEQgk0Cl/fv3x759+2L//v1x8ODB+s0DAkH8ibUHoB58uiPCSemouYwkM4/05Iby1Ss9ub2N4+Y6rT+CV270BOTJcab+eACmhVtjuWbNmjpYoBOsp+gC9wgu7d+/Pw4cONAD6inDiUAgM0bcgefi7VvLaAR9nlGn3emnjnGe+H2lOjmnvDzbLLXl/XPnzh01Bg4+9iqfLQTUQW+vZP/Id9bWmSB3cqSH/iSNQZWcJgWK6o/ONItYcm4I/mQOpertdI4H/sq2FOAqWlxcOueItkv18NwDgjKyt9l65oADA2raJ5HmJ7OH5BjqBQvZuiK5UEd8PVKf5QhyWxllKiCIT40FiGicJC+1r4wXnhMlvRsbG1t2VhFtxeLiYu10RkSdXSmnVLKibHSYNvmX/eRWK65V6h+37TETRvwxAImI2lnXOHc6x7ODdJYFZSReBb5oTNXvqqrqLFWtawJLleklmy0ZK2jgk3ICjfqstnluokCM6enpOHLkSMzPz9e+QUTEoUOHYnx8PKqqquVOXeTWMAZInGPMeOO5hVxjOC+pG6qX64P6xHpFWTDEB1wah8yein8+1Mj0mQCWAibaKf7XmGTAMO2wb8WW/pGy7YPsB0FOP6+spcEBnMw/P5PrYz9yX8TjIP9d1OTjRCx/iOHzSnrO7W8RSxk22o4m31GvoD948GAsLCzEvn374tixY8uAF8YwAtZHR0dj8+bNMTU1FVu2bKkzkORXb9q0KTZt2lSf6SN+OO+4QyGTRVUtZbt6H8fHx2NmZibWr18fmzdvjmPHjsW2bdviwIEDsW/fvrjvvvvqjCbtqOCOAH2mreKDfdlNPURQPKbMpI0bN8Yll1wSl19+ec2DwDP1R+3wOAv6gwJ0PEbmulQaa17PdKVE1MEs/qNvznHvdruxfv36+sHHwsJCbN26Nbrdbn3gt97mqoch1HPpXVX1HqVQAklpt+mvl+TQ1N8zSU3jwzW5ZBPOFK36rXBODHRZ3oP8rL7sd/8ta8uNrdebBWDu4LgjquuDTMIseM2uZ8ben5CV7qNzq/toWAR4rF27tk61l3HesGFDjYCvWbOmPudHk11ty0l1p0p/vj0qC2Iiet9OlMnJJzv7RAO0du3aemy4nUuvt9Rbfw4ePBj79++vn3YLABGf2ZMK6oN0lWm6eqqgJynr1q2L9evX12me69ati8nJyVi7dm19aKqCPBowta0AzA1aych5AKo6KC/qCTND9Js77dz+Nzw8HFNTU3V94kNy1qtCDx48GHv37o29e/fW6cMC9LTQ8pwmtk9wj0EvF0EHSBksuExY90oMvQMOLlv/3R0Qkd/POVvKxOJ9PmY+5zM74ve50+h2Nuv3mSLxpICXY60ncG4H9HSO54owu0AALwNhgQaSDbfp0D7pTAgeyE3QKFs7VI5Ak2ySB3mcR9zG5jqjP70qmfxLHkoxFwBPmTrA7NlLql/gXKfTqc/VkYNKQEX9Ud3Dw8M1wDMxMVEHwxoHnV3ErWbqA8E8AicCyEQKUrQd++jRo7Wjz6eTCwsLtfNPcI5zTXNPQYbssD9RVYDBNw4xiGKfIpYyUrWm8Kmwp+aLZ8pAwYHeyiZgU4GGgiRuEeQ28zVr1sTc3FwcOHCgflChbQUCuKQDyvbVeGvN1DlKWteVBaWx0Bog8InghcuIY8rzUiRbyd8BIc1/yZmHo7svps8ObHEddxujMRseHo6ZmZmeOmkXqC8EElWOfo7apb5y6x/XBwe1aM8IYnqml+plm5lPqu+qr/Qg9EKmfj7B2RRsDUKl2IJ2P/ORRO4neL0qQ59N9fPsT9kzPXyZmZmJffv2xT333BOf/exn69fM33fffbF3795Ys2ZNzwMAbSGTPRKgdMkll8RFF10UF110UVx33XWxadOmuPTSS2PdunX10RDqo2yK1gDa9Czuy+Thfob+ZNM3b97ck2ErQH7Xrl1x9OjROHDgQHzuc5+Le++9t34j2v79++uHrkePHu0BP/iQoNPpxMUXXxybNm2KHTt2xOWXXx5btmyJiy++uOeNpbQ3i4uLy94kqrpkp+TLaAs5t0F7XRzrUtLFIMT2Zdud5Gv5ONDnmpqais2bN8c111wTx44di7vuuis+9alPxWc+85n453/+5zhw4EAcPHiwbk9vV5XvpzEST1pjGXNlAJf4IxjJteZcI9kA2oOziQYGlvoZb3cQsgnvRoHXSveW2nVD6fXyN7bPAWE9HBwHeryMD6Tzkj0ZEG8y2BHR81Q3401GXpMl2361cePG2LhxY2zatKkni0bl+FRMfdMk5CuI3TDLYeNTYjrULgc+oc2C6ZLcdS+vq2055Hy1pgIpbedSds2hQ4fi4MGDPcCHng7TKZRxpLMr511PR/R0Ye3atfWBhSojh1D90YIn2bAt9YkOaaY/mbz8CSqDK9bDYJFEHeZhrJwj1Ek9LVm/fn29QBw7dqwG73bv3h27du2K3bt31/vSjx07Vp8JwkXQddn75cAM+aV+ZU6Ey8/l4f+9Hcqbnz3Q4e/eB+p8NnbZ92xcMjvY1McmG8V22e8zSQq8BJbwGu0eD+1loMUsIwWCPHyazpIcFwV0HKOIpWwMBYrUO25Zk27KwfXxkj3llicB9poD+vPAkUGo+GQATBBfMhGPbktcfxxkY12ypZ6tJVvI+4aHh2Pt2rV1Or7AFJEcb9kSgRqqhxllGYAbEXXKvLbqjY2N1YCjZDg8vHQekMAujou2AYyPj9cy1n3MSvJMFdUjnuSsSv8E+KiemZmZntR+AXQMJpR5dOTIkVhcXKwf9mhN1hNpPYlX4EYgS+u1+wcaKz00UWZpVR3fVrJ3794aAJubm4u9e/fWdlvru84aUYaRDg/XQbg6Y0TgEtc3t68Cxjj/BKRJr+m/KGNIYyDiZ5YR0CedVtvSJ4LP3D4nOXq2VJapxDIqpz7RxmagsupR3/lgQT4afSECAsyM6nSWXm6gPuqPWQmZHW/yiy8EyoLGprJZ/NFEvnacKSqt7bJtEWVfRv+zOIs+Px/oCrCQDgscmpubizvvvDPuu++++PSnPx27d++u/WqC3LLlEcdlp4ykjRs3xpVXXlkDLJs2bYoNGzbE+vXr62zK+fn5OHLkSM+DbwcKPHuXPiH9Ivrg/qBJGUTKBjp27FhPTKAy27Ztq0Gx7du39xz6rdhDD2I9c2loaKjeEaI35vHYEZ0LpfrZDz0UkW3RmMgWcUsaX8Lg/VfZLB5bie3I/GH99z+3p1p7VI944vlMmzZtimuvvTa2bt0aO3bsiHvvvTf+9V//tQbxuHVSOs/zNEuxq+w0jx+R3PxYhCYatNyppoyPs3kNWPFWOHawFBT5PfytKfh0BckMqy+02eJSAjAynrPf+Hs2abL7XAbZ4q8AhEaAgQIdM089nZiYqAEkIf5btmzpeeMLJ5HayAAktc125WyJNAnl1Hs6O2WUBWA+li5zX+gy+erNA3yKIaRe6fwyxtqqpUPAte1AfHN7jRxSBTha3LRlgU8evL+Sp4+f98XJjXumH8wskvzpjGby9DmnawRoSjKX88Anvyqnw2bXrVsXl156aRw9ejSOHj0ae/bsiV27dsW9994bDzzwQH0QIkEmvpFJpPq5gCuA9vnqi0TJkW6a5/57yW55HZkjmsk6K0sdzvrgMvE6yFNGPrYs7wHMmSQGYgQvdOCzO7XZ1hfpv7bw6HtEL8jT6XR65mNE73Y06hvvF/jADBk/Y4ZOPB0/gjGyLXqSSPA9YjngLsdRATqzMVwfqXMCHARssL9enlkiao8vb9D8JiC+bt26OjBQwKDyc3NzMTU1tUx3CTipr+SXjr1AKj0ckTOu8ZOtU3bm6OhoHDp0qLb3Am2y7UNy5JkdpzWCmbYCJTXWzFbjmMkmau2LOA7y+EGxWs/VD50Nct1118X27dvjkksuqbOGdS/X0mPHjtUPLDR2ArS07gm0V5+qqqoDCoIa8/PzNaAk8GnPnj2xZ8+e+MIXvhCf//zn67ftTU9Px8GDB2N6ejrWr18fW7ZsqevQ02LphcZdAdDk5GRUVVWvB8oG5BNj3e/yZeYP7YPmmPSFa6qejGeZPR58Mvuo9IBCPGh+eEYlfVLJxMFczi/OO4Kp+nO/SuR2nm1yvWd/CLpd6MS1tsmn5++l30o+UpPPn1HT2j0IraQtfxid+Sz67vXyYQwf4vLsN8pUZ/xIHgKTxsfHa31UXYpZRkZGYuvWrbFly5a49NJL49prr40tW7bEjh076ge2tBOHDh3q2Wbq84jrsMur5EN5rKM5FNF7ZpDq4Fuxxd/Q0FBtH5WlzxffKMbgOhMR9YHjPH+I6yPHgX3gusZxka2n/5QB5Lqf/6UvXpayynTHifxSxq5PbMPjF2Y7dzqdmJqaipGRkXpr4LZt2+Lw4cOxa9euOHjwYDzwwAM9cZDq54M98k6fTXrITFV+btpenMlkJfPzVNLZwkcTrQhYyoIoV0ZXWn7nE0Qv7w5AqR3/7JQ5E2yfZZzXjLI+0qBn/SXPNJRyioXYct8o2xsdHe15U9u6deti27Zt9cTbtm1bbNiwoX7dZsSS46Ynib59gAdtepDrQTHHg4FqNj5sw2VdWrAz+RJcop7JwVedeqJBnoeHh+uDsz2AUxv+lIZnINBgMRiiI8z7S4Eg++r9z3SacmGgmsmMGR+UG+vkda+/tPgy/d+fEMt5Hhoaqt/KoQXgyiuvjF27dsWuXbvivvvui127dsW+ffvqbYm+7YRPl1V/k6NM+WWOI8c0m6MluZfGzu1GVo+Ps8va+XAnyMfCHYzS2JGyYGQQO3amiLZDc1XziU4HgY6IJX2Uw6b7pLN0NpWNQwBHDiIDTM1zZdloi7HbSeeXDhHHkdkv6gvfaCYdVl9FBKfZlttRzlEGAKzP1yK1q980Bh7kq269kWbjxo0xPT1dO85HjhzpOXNP9Wkr7fDwcOzbt28ZMBjRe7YTZaisUPUhIuLIkSPL1msFNtPT0z3bBQQY6pBvjZUCooiIycnJGoRTmYWFhToDS8CV3hQkXdN46om7+BLvx44di9HR0brv2qqnjNodO3bEtddeGw9+8INj69atMTk5GSMjI/UT8YWFhZ6n2wLwlFnLtWp8fLyWnZ+BJB1RkCTZaGuF3tAkHmdmZuLAgQNx//33x3//93/H5z73ufjCF74Qu3btiiNHjsT09HQtm+Hh4Vi/fn3PNlD5DDrvq6qqepvm5ORkzxuXaFM5D1VfBrLQ4XdfyB98cH2mL+l2lkEI9Url1Z6v5T6fGHR6Zq0Hubo3C75oh3SPbFrmO/lnAmXc7nsuBBingghwRzRncDWtpWcTZfy7v8nYYqVj73ounRawLRvAdVfbcefm5npeBCR9VJwhOzM2Nhbr16+Phz3sYXH55ZfXtvDSSy+N8fHxiIg680frC31D1R2xtGapjQw84dpNQIFrSDZH6TvwGs8z4rior+JzYmKiBtw9E95tCmNO2UE96Ket4PrO/itjTPXwQbufy8e+0XdnX8WHv7yCPhn7zr5pzZHe0CbTL1PZ4eHh2LhxY8/ZVOqXsoJ1TEvEcZu4bdu22L59e3zuc5+LXbt2xb//+7/Xx59oLRfAprXTHygqRiz1X2vIoUOHeuZEPzpbbe7ZyNOKgaVsQvYz6ry36RoXf96fLfpNbfBJHn9r6hMX+FKgmjkhEbFsgjl/MjA6C0CGQnuK1a62ZSl9dPPmzXHJJZfEpZdeWoNJExMTPSndPFOIkzti+ZsjXI50zrLFmrLJFji1kTlx7D8dJ45xyUHIgiw+ESVRH/nEUnrAxZJty7hwkdJnGkd3dsmny8r5cSCDsiEvHkhyQeKTXZWh3NyR9znmc4jjxCfGdIoZtM3OztaBmsrq3KlLLrkkjh07Frt374577703vvCFL8R9991XH+iopznSV2UJ6JqcGk+XJb+Zfcl0k7JxWROAchlkNoWyazLapUXY6+Bn1xW266CA10lbwt/d3qzG8TzZRFvKjAdmztA55JP5iKWskYWFhR6Ag1u+5HhqjnOeCDjiOBOgkR4yA4YBpOqgbVtcXOzJzvBg0wPLiKU3sTFQ5X1sT+3ILnG7lFLfuR1XZ+YQEHZdEJ/sOwE0bfmdnp6Offv29TzF07k1OmNDfRsfH4/JycnYuHFjRETPG2tka9XfxcWlrWHj4+M9YImycfiAReMooGJ2djZGR0dj3bp19RYE9VX6JLkLXJmZmYlDhw7VOqfAh2/n1JlO3I6u+rRGE1TsdI6fR9TtduvA4pJLLomrr746rrrqqti5c2f9hFpnGkVEjw3knNS5GMo0kpOtcet0ls5PEl8CxaSb0iVuNeOWQYEaF198cVxxxRXxZV/2ZbFnz57Yv39/3HHHHfGZz3wm7r333jhw4EA9vnLWq+o46CjHXTwxk83fOCv90e+0UwRZ3A5LxgSQMh/Ax8qDSxLngj/d5j3UI81J+kb0lTxwyuy/9E2/KRBz31J2hSC56tZ8FdE/afJPLyTKxjv7nT5Adp2fS/79qaSMD7Xt8QTH3x8euO0XZb6orss/5tmrEb0v0eHD3MXFxfrFL6pLD7e3bt0aGzZsiEsvvTSuu+66uPjii+PSSy+tj+WI6D0SQnOfW6MyP1hl2WcHdyk3jrPLKvOTaYNc1vxPecvvYFzhfDDLxmMolqc+qm6OjdqUveBDk8zm0MapHPsonrjmyvZmD6woV26T9rLeN2b6iieuU54JKvmOj4/H1q1bo9Pp1A85du/eHffdd1/s27ev3okiOagf8qUEzmWgl8demY/cpANn2qfO6Gzw9TNaEbAUUQ7qRKVFrxRA8TdfePWbG34G5WyX/GXXPQjNAjf+VlrMS4takwLqfqG3+jw8PFw/xVVa+iWXXBKXXXZZXHzxxbFly5aYnJysn66zDjcm/WTuRi2Te3ZN5EAQn1bTEXPnjzKQ0fEFkXW7sSUPdLjoNNBY0HFlIJptOykt3q5DLi/Xy4znpnooI/6e6RKBEN3Dp6lZWY4HxyuTt2SoRcf1iSCA+NXhhzqP6pJLLokdO3bEPffcU2+92LVrV+zfv7/OhGBWiRYCHvDsMs0ANB9712vKzhdJbvXLwM3MsSNlY1vSCzf4mR0Tj64LrjPZYifeSwuk28fTScpEyxwqZvP4U7SIXodT/SAgout0KESeFZcB2gIy2I74ofPhtpDBoQeEAgiobw7+qQ5mpqj/PP+ILwJgG+w/QTSBS9RD8cM22B85nJq/8/PzsXv37h7ggvyrvojjgMaBAwdiYWEh1q5dG1u2bImRkZE4evRo3X9tket0OvUW47Vr1/Zs49N2ZW11VL94VpXGf2Zmpk6Z1/0aKzmXylrS2ULSE62bAnAE0Ml+TU1N1U+FJXvJQQCfHgLprIxrrrkmHvSgB8U111wTW7dujYmJiYg4nuUkObAPzLKVTFVGIB3HWAFGRNSZTVrHNK9UTtkE8iXWrFlT1617pqena/no8NTt27fHwx/+8NizZ0989rOfjc9//vPx+c9/Pnbv3h2dTqfOVKBeKpNBc/fYsWPR7Xbr81K0RUTjJh31p+lco2hD/SGV5EC77fopW5AdPC599HnpYLKfQ6myXA957gmDSV3z9YDrpPsYnKMaI86x0npG+Z1J+36mKZPNqaDMB1D7TfdkVOKX68Mgdbof1K9Oyoo+j4Jwge06t2ZxcemFOUePHq0zSwTOu23X8Rxf8iVfEpdddllcf/31sW3bthpk15ol2xux9Hp6ZUUdOXKkBqdd18kv1zKC9eKb/oGID5rdf+T6KPnwYTLXS8052dYMqFY5blnneVV8WMy2xYvkoewxvtFOdopZXQShCAypbn+jrhIRCMjItjEbKNNh7hxR2w5GyR+RXs3NzcXRo0drf8uzsfgQUfeMjIzU5xHOzs7G+vXr495774077rgjPvvZz9Zv6dO4MoNbID6PT1CWFHe9+LqTzU2PE5vKOlEvTiWd6vpPhFZ9xlImPL/mAVJTfV6ei2sWxHtgTAXgd0eM+Z/odqYoXqfznQWQ5JH95hYQGvqxsbHYsGFDbNmyJbZv3x5XXHFFXHLJJbFx48b6NZucIJr4dJoysMJ592uZ7EuTpekef8KYPekrEYO/kvxJ2ZPJDGzwDAI/wM+BACd/uqVr/pQz4zfTVdXFMeBvdBIl04wfyYABpPeHfPI3f8rL33nNgQy2x0XHg1QdSrhp06bYvn17XH755XH33XfHHXfcEffee2+dduptU6Yu86z/Llt/QsU5Tpm57cr0hmOY8erXS/arZAdd13yO9JOD+sKgLKuzac6dDlKwRTtFx1XOjJylTP9pQ5gFwaBaf2qPwaxk2e12ewJEf9LGusizzwNfOyhjAtfMJHF9lFNDfgSoCIzzcuJHZ1fwsGk5Swy81Z7kwaeEBOX0kofZ2dnYs2dPzMzM1I4fdUpOqBxBvdlr//79cfTo0focNp2bJCdV/Vi3bl10Op06UNHh0cqG4pNdgUrMdok4DkJp+5jePsRMr4io34SmJ+r6XSARAQLJSFvQJG9lUGkMBcRccskl8eAHPzguu+yy2Lp1a70+S3f1ZjsFE6pT2wWGhoZ6wD/pvbYManx0boee8EcsbX/zuS790JmAyr5TRpDuU38E4gkQGh4+fkj5zp0748orr4zDhw/H/fffH5/73Ofi9ttvj9tvv71+fbjmnzKZJBsFjJpna9eurUG6iCXwz+e0gFnOcT5JV791TTrJ+Umbwe+SLcEX2VKCttwGSTug3x2w15wiwMy5zTXSwS3aGPbZg2DNN4FM/uCAWW8XKrDktrdfrKHPg66JvuZ7fU33RSx/8JnFRxHLfbqMb84dX+dLPqbX47qt3/XiA20dXlxcrLep8SGBHm7wHDhtCRbAfsUVV8TVV19dvy1ZtoFn+LG/niGjtY0PaNwn9bVdD2N8HmRbXFmXz0/6yuRJc53buiU7ru30B/inzNgsPuR4c5eF++qsV2Ac+6c/vcii9GBN9VA/aFeVeUpeBdIp9sweugk094xpH0MnAm20pdz6KLr44otjamoqtmzZEhs2bIjdu3fHHXfcEfv27Yv9+/fHvn37IiLqDGTac20llL6JR+oKfUGfO57lJLlwHjXFgR6nOWW2axAqxRMlXs4ErThjqRRo6X8WaEmw/YCcrP4sSBa5Yrrjz0W8X38GXUyyRau0qOk3TmI+pWamh4LxzZs312cscFI7kKS2mhS7xD8nCYMY3u9jxO/+9DW7h2Phk5LXfCGgI5ABHuSxJHMafQeuPFCkLOn4en1Ncs302wN/1xsCPX6dbfXTLf7nosfFU8QgxmWYObv+NIdOjp7ccLx00C4Bpu3bt8ftt98ed911V9x3333L3tTnNkFPHrKgPnOwCCIQYFCd7gCw35QVAwMfH9fpjHyel2Ts7XuZzBF1PdB3Lny8/0wtJiIGw3rjF59qeRk5ohG9QLxAAAENBGFURg6EytMRU5DP85QilpwpbUeKWErZZvvSBXd+1L7K6Qkm54YySHSfnqzR3kq35Bh2Op2ePtBBp2wionb0mcEkJ53z2AMPgRE62Fpn5LhTxvWGT2jJg96Ms3HjxvppY7fbrZ+Kjo+Px+zsbOzbty8WFhZiYmKiBjn4xFlbwkdGRmLNmjX1vJWzzMytiKXtRXrds5xRbqlQJpd0Tmso3ygTcRy00hsxq6qKTZs21dsDL7nkknjQgx4Ul156aWzdujWmpqZ6nNbDhw/XMiIQQl1jtufCwkLtwHMMBfqIL4Fu3P42Pj5eH5rLbQAE9quqisOHD/es09L/Tuc4uKcxqKqqftGFsrEuv/zyuPLKK+ORj3xk3H333fFf//Vfceedd8b9998fe/bsqXVBdXe73Rr0279/f6xbt64+RL3T6dTjoblYVVVPcEQZ0dfjeOu7r5da6yR7rkMaE2bHaruPdEJjxUxJkQdObDNbs7L1gT6o6vf1VCR7ov7yQZj7s9lDiAuF3FcXZT5+v++Z7Abxr7LvTk1+cVZvxlOpr03tN8U51CVliiu7JCLqLCWdPyj7y/Zkozds2BCbN2+Oa6+9Nh70oAfF9u3bY+vWrfUapjlDoIY8M5gXP/5AnPPf5xn9LI8R1EbJ99b3frJSGT6w0r0O4Pi94skffuh+AlAElrI4R787SEW9oo0hv9ma7T4q/xhr0z5m/izjKwfn5ZfQpmdyyMZSeiOZ6OFMt9uNo0eP1lvdZZsPHTrU4wezDq191LdsfJrsqMeJ/rDCP2cxVamMxq9JFwelrJ4zuT4MDCx54FT6rXRvNim8jMiVxJ9Q6H4PyvU/G3xSqW0Gr85z6T5XmFKgJ76Urn7RRRfFjh07YseOHXHllVfW5yfRGSR6mymsGyEG3v0WJDcQTUAcx41PwCkrN/xu3L0+1kleWCcDM95LXrMFW+X8iaDa9accLjd/uioe/LrzzwUye+LoY+Z6mhmvTMecZ3/iJUNLfkklgNefcPiTJgUEvhjoXumrgsqLLroo1q5dG9u2bYvLLrss/vM//zPuvvvu2LdvX8+rUrm9gH30/jm5DrmdaJr/vij3c2ZIlLcDsiUH0u1JiffM6SQgQYciA9rE38lYrFZLtBMeDGW8S0cFpFBe+p1vpxT4SCDRzyThdlsfSx8zP7OAgWxEb/q0UsBJHEserruwsFADStp+5TJQ38mTAnimz9NR1zW25X13B15ta24KGGFGz9DQUA1q0M7z9cBcI/T54MGDPY4gM1w0nhMTE7Fu3bqIiPrpo96Wtn79+vqsnjVr1sTQ0FD91k9miei8n5mZmXp77aFDh2J6erp+PTFBJmXTiIdut1u/4EFy0FN7bTlft25dzZ+AcrVPEEs2nmCn1hzqHg/YVgq/tkpQf/Q2Tc+2UXDnqfzMkpudna3lrnOgJE/ewzmneyVLPvDasGFDPPShD40dO3bEnj174s4774x/+7d/izvuuCMeeOCBegtfxBI4rnokX2Vf0TfwYEyyou4rIMjKS785n30LLeevQF/1XU+u/UGQ5gsDmmyt5npM20B/xQFytxP8nesVgUn3t7K1SH5iqa3zlVbbV/d1TgZlPnm2Jvfzgb2M+32ZH+I+ZRNv4kv6vX79+voBoLJHDxw4UOugsm3GxsZq4Hhubi7WrVsXmzdvjkc/+tFx1VVXxZd/+ZfXW710/o0eXBDM5xEUtEXUf9k9grmZT8RsJwegOXdLsqItcP/St5NpjdMWtexQaN3jMZuAO5Hu01YtPRhwW0IwKvPbJRvpBNd4faZ8qE/uZ/AtePqdO2Mkr8nJyR55c02lX+KZaJQ9bXVGXqfaVtbY5ORkTE1NxfT0dOzYsSPuuuuuuPPOO+vs6YMHD9btZn2YmJioZe1j7/Egx4PjpzFomntNeMGFRKt6K1xEOSglOYAh8qdDmSFlOR/4El++6Jf4yII7bztrI1MaR4BJdNY0gTdu3BhXXHFFXHvttXHVVVfF1q1bayeN6aM+yZwoMzo/7oxlThANp+4jCl8CNhgQlYiBOWXqDpu3L/7cIOh+D1Ad2CmBAD5WdADUNttX8JUFwxHR4zxyjNWGftcC4eCS2uTCRSDH68qAITrCHsRzMSGfdH5dVg6QUC5evwMb3i8F3wRRr7zyytiyZUtcdNFFcfvtt8d//dd/xRe+8IU4dOhQLC4u1lsUPLWZcncddGfbQZsmffC56nVQN5rshae9exukzL6IR59n+s3ni8vFZVNq53QTnWsFyyI5ZQq0pf8MqgTKRizJmk+ZGAAyiKTT5enZDkTzYGfd73NA9dB2+ZtY6KwSaKAMtIVNbWYOJOe++sisHtpmOU9DQ0tvoWNWl9s7gXJTU1P1WTiHDx+uD6mWfvkTVoJLqk91KmDnQewas7Vr19YHdW/dujU2bdoUW7Zsicsuu6x+s6S2TKicQBudJyi+JWs9Ze90OjUYJpnpDTECbiRrgWSaSwJbdK+2YGg7mfRB67EOJdd2MsmRGXYCnsSzQE8eIMr1Recx8ZB0gU96pbdkr7EZHR2NI0eO1Flfkg3XfWVerV27tp4zcrCpZzMzMz1rk8by/+fuT5/jvq40T/xJ7Ejkgn0lQRLcSS3ULtmSVXaXPVUzHdHzev7AmZjoLepFdfR0zLiq3LJcLu+2doniTmIjdmQCIJD5e4Hf5+LJw5sgKVmSq24EAkDm93vXc8/ynHPPZV729va0srKSnFwTExOamprSiy++qBs3bug3v/mN/vjHP2p5ebmFZv34Xm9vr+r1euJTERiP+9LpHlDJI/gocR/6u24sRp7t+8fpWVI6KhsNNNqOugF9i313vYuxRKdFlPvO25z/eT3QJHTl0es5o+jfaomyMdofsbSTjS4DcvZMzn6IdT6pny6Dc7pWfC6n80SbJbYfdcV2zzn9c1Mle4ejbx6t67oP/I5oxunpaZ08eVLPPfecRkZGkuwholU6Om4a5W27OeVzZFgEXuNc8p2D9+jr7tht1w7y1KMCXcd3XiC15o6N0UVevH2cIXENvT1/LtoyUY9tN5/OH9w5Fu0zn0PG5/XlfiLtuI6EPKU+d3KgA0VHH2vsfYp7zXmn83RkMO2Ojo5KUkoVs7i4qC+//FLr6+va3t5uyW9I36Oe43sv2hlRF49/R3sgrtVfgg5OP76rPjw1sJSbRH775ovPSu0NuePaiMT9tBOUW9zcu9HYf1L9OWYVGVN8HsbR39+vgYEBjY2N6cKFC5qbm9PMzIxKpVJiDJ4MLdbjYzmOQcfxOANwZpgDbnwcrhQ5k4obJqc481wOfHIvhdOQh4L7ekVF1JlhFAa+ftHj6H/7XPC3/4/h0G7M0lFCTh9zjmn6XMd5yDEwV07jXDpduKJOce8NAJMzb6eFKOD8b1d4Xbi7QPF18XXzdSBJMseQBgYGdP78eY2NjWlyclIffvihbt26peXl5ZY18WiPdvvzOMbvNJIDfWM9uTXz73x+vERwNvYt12ZOIOXq9P5EwzA3Bzm++10aHBiIkXfB31BEfB9hSLuy5QmofT2h7wgu8Y7nyHHadZrySCcH5N2b5RFB8eie8yWnEWgP4502XSnz/eL9jgpso9GaH87BtUKhkMCdKLvc80w9RANhUPCM0xs0gxFLG4zTeUl3d3fyenPMCBk3NjamiYkJjYyMaHh4WOPj4y23DsW54G8/ukafAEdccY9gtCQVi8WU4BugyY+KSWoBphg7IBXjJM8S87C7u5sigjx6qL+/PyWcdVDJ6YO+ALoAlHEcbn9/X8ViMR0j7OvrS3uA/BDu9AGIpR0Se/f09KTnKdAya0P70SBgnpn3ZrPZkoC7UCikSK+XX35Zly5d0nPPPadf/OIX+uijj9IROcC1/f199fb2piNx0XHi8+QyJu4n/4y1j3pFpGGnU0oONHajHAO6HS/3+fG96wawy/pcye2znMz1tfFnpdZj2/zfTrf9t1Zya+MlNwfH6cm5ecvJ+Hb0cFwfnD6Ps3PajSmnP8S6vP9RxrqcQLdGZlQqlcQryAfnt33m5HVfX58qlYquXr2qs2fP6sKFC5qamkpHdwHw4dHxMpY4j66b+7icV7Avom7u7ztfx1n1LMCSp2OIerLz2Li20Zag7tjucfTK9/E4M+sS34+2D21F3d3lpvPKSB9EoOXqjmPyNYh2gNMb9breRt+wbaO+nRtnHAs6mkcGDw4OplM/lUpF9+/fV7PZ1N27dyVJGxsbLXPMevMZThNvM66Nf55b16fhDU+igT93Oc4W+bbLM+dYkh4HInKLQ0Fw5phkHHhklt6OF1/cHAE8yWD0jeH98Ppy3/n/3l4cbzx2MD4+rlOnTunChQs6ffq0KpVKUh5zCLIrHJEw2s21e4zbvR8VuThuN96eJCB9PtzTHeuivXiMytuIaxQFrzN5B9+igck8+vr4mB0Ac6Xaz9q2ExBPooF4ntyBnjh/hcLjeSQi2IfBnFtnVzDjnMVxuwHL+3Gd/H+K982PG0QwUjpScmMdfoMTIcDj4+PpyMnIyIg+++wzra2tpaSvnPOP9BnbjHTt37ejJ1fa49zxfmwnVz/F5yIaS7Gf8fNYn9NUjh/671xpN0/fRXHlkjFHTyFKFQoeRqkfB5JaIwo9vxFRTbHuHB9kf7sny73/5Ghi73sCaWibZ/hbao1ucL7teW3oj/OlqGQhL/y2T+dpTrvMFe9HzzXRTvAgQCLC2Tc3N1tyKvneZf6YG+eZROHw9+DgoAYGBjQ0NKS5uTmdPn06JbV25Q1gDecJ63BwcJCAu5hQu9lsPpZomvFxbCvmx9rZ2Xkslw91c6yO/CHS0d7l5iPogPp4plAoqFgspjkHnOrt7U0RT5RCoZCOPEZ5A+Di81woFFpyYvX396u3tzetK6AdNMFxM498cznC2vg+Aait1WqpXvZdT09PS2QfshAPsR9BJKl4qVTSa6+9ppMnT+qjjz7Sz372M12/fl07OzvpfaLjdnZ2EthFP0n+Hp0j8QhZBHtiRF4uubfvAQrv+LO+5yJABEgWj5FEnRBdId76xucOVPu4Iq9wGdruKB2057TbTj/4t16Ok4HfVFvtdKRYcnqe//bP243juM+j7hA/d93G7Q94d7VaVWdnpx4+fJh0LZcBANnFYlEDAwMaHh7WlStXNDMzo9dee03Dw8MaHBzU+vq61tfXtbe3l47d9vb2Jl7hQEQEN1zv9B8HTAGpOekR64s/ru+6zcA8Hacb+/dRt+XHE3izp/mJ+qDrzPBhdF/kBU4W9r/rCrQfwR5vJ+esdl2Ecbabe+aUMbg88Yhy2nU6yTnxPYobECmmcmFuop7sa0Of6vV6miucMM1mM4GhAJjlcllnz57V9PS0zp49qw8//FA3b97UL3/5S62vr2tjY6Mlkov+1Gq1dJoit8f/NZZ2dibl27YHvvZRuNzv+KzUetyJ99s9mwM8chMXDTDqjaWd0UeJXt/cOHNzweeOlnsIfKVS0czMjC5duqTz589rYmIiKXN+JXJsM2cY5ubWjQ//nE0UN64XZ8C+dpFp5ZhYPDLRbDZboo58Tty4c8WOZ2KfogBwRoanGibKDwzSmWmcU5T42C8Hv+hTjsk4U47z4h7+CCz5PDrw5N7J3P7x9xmbK6S5NXfFmrqjx8fnPRqtLhRduPg8uCHi8+Vt+Ly4go3R19vbq7m5OQ0NDWlkZERffvml7t27l66dxZABbIpKVFwX+szcRL7hY/VnIo1ERaMds/Z3Ix+IymSck3Zr0W4OYz/42wW/1+F1fVeF4yUO5KAwSvlbDuOeAHjwPc7f1APY48a1h4Wz5oBVJJb2PRiPchEFQt9QDp0mHIjyfe0ywIEUCm06vXrEhPNQ3/PeFvU4vcB/nXYdOC+Xy+rp6dHa2lpLPh2UND9W4Arg/v5+UuyIrOnu7tbMzIxeeuklzczMaGRkRCMjIxoYGFBfX59qtZq2t7dT1AuKqaSUtwM+7JFDfrzXlVWAFukIvPeIMer144OedLbRaCTFmP+drpxOHCTAAGg0GimiCPnjgEhnZ2eKeoL26BtGBXUCqgCKuUMjzj+Jpokykg5D/wcGBlLyc4wS8n94ffQb2vI91Ww20y1+AwMDKaoUw4F+Qv/QHccM+vv7U66V2dlZ/fa3v9XPf/5zra6uJhAL49RplvqYJ19T+pfTQZjndjLO5QJ0wG/qjkZWTqeLkY/OcyMvKhQKCfz0fIH0wXUA38c+Bh+n04nrJs5ffB4ozhf+LZYoTylPMpRyOtVXbfu4NvzZqHM8bbuxn/G9aCDmvo/jxXHjlyog91z+OY1Jh/RUrVY1PDysEydOaG5uTtPT0+lSIan1qvloY+RssXY2iD+LjOWont8UF4El/9v/9zrb2YbRtor9j/3OveugFm1EUM/HRTQv8jO+57LIj+ZGXdvnLersEVSKz0e9M9IUv31s0WaJ+mXux+v2OeFvp7VYfF392Wj7umOso+MwH+PY2JhmZ2cTcLq0tKQHDx6ky0ly9kpuDnIl0syTnv9zlWfhW8fxuW+jr7E8NbAUBVhuw/J5DjBot+GdGR43kccZTZHw4jtPMiJzTL0dg/TP+IEZ+hncarWqc+fO6dKlS5qbm1O1Wk3KtKPfuTG7EhTnxucBhSlnsMXxx9DpnAEb58afya1PO++BnzV2RtFujZ0+IhCS65cf84peAurwZzFUMG69X3H8ubn3qAA+dxp3rz9tO/jmgsAFgnQUzs/nbow6qOYGegRKfW864/Q19/75WHMGZQ6M4n8XZj6+uFY+l7SPAcaeGR4e1uXLl5PR+uDBA+3s7Kinp6fF88W6+vq6QeFtxT7xd86wyClksR4ff1yTSD85ZSbOba7O3H7zd3OCISqxcW9H8PfbLDs7Oy1gCGsvte4hP+blUUAxWgADDqDKAQAKyoYrWb5WHDGi3t3d3RSB4zTggI4bxew7VygpHHny3GLsP96nOC+NbTgPdWVTehzIBgCQjvYF8+L8kQTUzA9Agif+zfEZImn6+vo0ODioyclJTU9Pa25uTnNzc5qamkoAxM7OjtbW1tI6k8cH0M4N/UePHqXIHZcXtMf8MTbWFkW7r68vrQWgH8cyCoVCOubHfDA2B6j9emanCefRni+LW+Oi8c/xM5d1jAsAyfkUegL0TF+c9pzHuhzjc/rM+hONxRgLhUK67c0Bz2Kx2JIXi9t1YuR0PH4qtcpTIpn4/PTp0xofH9fExIR+9rOfaWFhISVS51ZAIlChS9bF19vljn9GH9wwcWcF3wOAuqzmfZ+z3J7keelxwMo/c15BPdBVLmrbC33wpO3sedczmGcM0Jgewecpyq9/a6Wd3u3luHG306+ftf34WbRdct/xf06fyOkJPtZcu3EsrnvEeiUlAB9Ao7e3N0UZQUOAyziBOjsPEyVfvHhRZ86c0bVr1zQ7O6tSqZR4ml/4UKlUEvjDPsjJR/qW23OMob+/P4Fg8NPcGL2u3A88ISdzc/puDph1GR1tjKgHYs8RTRPBENKgjIyMtES+7u/va2dnR7VaLeUEBIxHl/AIW5cBrBly1SOY29lqx9El/8dx+pzynLfhcsBtCo++dBsAXcATnftc0Qdu7CVK1x12yCjmBSdfqVTS5cuX06mgL7/8Ur/97W/1pz/9SQ8fPkz1EAl3nL2QK9GeeNrydfjPVy2xze9CPjzTrXBuVLtSTGlnfDpTjAZpFNhO0LF4fbm6vH/t3m03yRHx9X745vA2PcQRj19vb69GR0d17tw5Xb58WVNTUylMNEYpxfH4nETFIde+99GZRZz/qKB6vZG5+uc+F1FxdkbgQsAZFG3nFKDc+HLr5X2Pa+jKdjwzjXcFbzUekMgM43zn6KMdyh37Wii0glu+pm5k+5jcQwHzRWhE5ptbaweycnTkiqj3Ibcf4lq4kp6jDZ8fNwJQknOKvvOInp4eVatVXbhwQcViUf39/em8tCcn9tvCYjv0y397X3O/czQXAZx2z8X1doMn8gyvrx2vzNG2r4nPX+SXsQ/+/nch0CgRLI0AYw4YRAmJtAjfLBQK6ZhPPMvv4AB14QGVWvMp8ZwrZvyPIYfiF8FWj7KIPNFBDB+jR9D4e5Gv81xfX19SoA4ODtKtPA4cR57t0Uqu2BcKh5FGXV1dKWqoUCgkIAalzJO3Ul+5XNbg4KAmJib08ssv6+rVq6pUKiqVSjo4ONDm5mbqi0fs+G12u7u7aW7oO2PiefIUAXi4TGG9kK2ATzGKkbwhzWaz5XilgyDO9w4ODhIQsb29rUKhkJJi8yzrhIz35NZ+lC0q+/S90Ti6nYY1hY8VCoUUdQQfLBQKiZ6hFaLnGo1GC2jI8xxFYa7I2UheJzcia7VaogMHxFgj+uuJyYkwazQaiX4AtLzOSqWid999V7Ozs3r//ff1q1/9Spubm+m4XXd3dzrC57pJdIjA7zEwec4BOncyOK9kztlPsV74QNS/crKffkZw03UH+A/z6/NGP6P+6ON3eRSdUPBBp4co+6Mczxk+36UM+HOVqO96eVpj6Thb4rjnXSbnPs/pBzm9wf92+eb9im3l2mlnR8XiAIG3BeDsjm145vDwsKampjQ2NqZXX31V09PTmp2dTc4D199wDLCf2oFVtO06G/3D8cDfHNmLUX2M1cfiOrHrPnGd3YZwWR7tK58L50387bw9fsfNbw7w+5xzkUWpVEpyjD3ucu7goPUmOfa46yT8oAMVCoX0TtSLo27h78c5cl7L3EpHMjM6VHwOfKyuz0UapD7XuQDkvCBvsX9ID+A2AM91dHSk+arX6wlMPXXqVEq3UalUdO/ePX3++eeq1+tJ/rk+Eekn99lxn+fK1+W9z/r+cfwhytpvozw1sJTznrrBQImEFAnQS1yodvX4u7kJzz0biTpnPB+3eM54ct/59ciuGI+Njen8+fM6f/68xsfHk+Iej0a1M+59g0uPJ2qORmvOYJUejxbJzaPXQX/cSHOPMp97VFYEkTxMOypPuXnNAQLt1iQnKH3D+LED6Si0NscQvX9RyERwLq5VBO28uDc1zgFrEuth3lgDv3EGmkGweRI8nztfa++fK7HOWGLfHejy7yNdOsAWaSTSbG6/xjV0w+vMmTMqlUoaHR3V9evXtbCwoGazma4Yhwb9JisXlrQf+3Pcevt6tVPyfA6iwujjjEClGza5ufXPvI+xD17iuxFc9D5/XcH2dQptozgCBDnt038UDH/Hx+dKpOdFwVBHSXA6Z21dIfKjkjFPE0fkUKLiODz3UOyf73Ffa9pHQfLoIgfW4KHFYlF9fX1JMUfhW19fTwmkPXdOBNZ8/ZknQBuSWQO4EIFD33wcxWJRg4ODmpub06uvvqoLFy5obGxMkpJndXNzU/V6vSWPD2AH8qFWq7U4W4jqIqKIqBmPBnJwCbnpezTSgQPw8EUimmijo6MjHa2FdvyoEjTnexfAi1yI0bEATZNfhHmRjngwtOKAHuCXg5wOVlIXn3vIP89ISmANfWZMHn1ElBKypVQqaX9/PwE+ruC7HgDQVCgUWsbE925oSoeOm42NjRShPTg4qFKppF/96ldaWlpK+4sjzrVaLQGbzD35uACWov5WLBaTvEAeOJ9nPeij7924l533uAxmznMyNOoaOf4egcvo5Y/Gtb+bownoxfsQ2+N/2skZjv8WitNCTidvp6M/6btcyenKx/Wr3ftRV/gqpV37ubrbyX/kZzTUifrgqNbw8LBOnz6t2dlZXbhwQcPDwxoeHk5HibwNtwE8+sSP03q/op7GXnKHgYPJFN/Lvs/j2kY9leLv5fio9zHuc19HB1t8v7m8c13Y9zURYzgm3BZwJ4TPTZRL0d5zO4agBrcv+c7XP64FMiLaRDk+Gu2gqPe3s+N8z/K963y+Fl630wHjyunpPn/kWCwUChoaGkpg3qNHjzQ4OKiNjQ2trKxoZWWlhcc7DeT+bldyfOjPXZ6Ff0S7zOv4Nvoay1e6FY4SBXxkHtLjxBYHeJzAaNf20wqNyIDbtRGFgRsOEWhAUSoWiyl0EWCpVCrp/PnzunjxooaHh5Ny5ps+t/hS/giYG4++0SOTi5vCvfBxzNFLmNuo0lF+CGeAzqQj43jatY3txc/jWGIfczTmYExUAjHunKHG/vucRKPd23L6iIX3XVn3NfN+e72xjVgwHPwHkMmNIx+7M/BYvP/RYHKFOq5HBKaiUZJTILzN3B52T1FPT4+mp6c1NDSksbExffHFF7p+/bqWlpbStbgdHa3Xdce+5QSFz3FuP+UEaKwj/h3H4Uqcf857TnNuKB+3fyKtRcMhgs1xr32b3olccVAPOvWIQX8mjrOjo6MFVOBZv23E86HA8yi54yNSa8JvFBhPiOsKh3sWvU5XcF3pcUXb14k1J6qH/vA5AABH1DY2NlSr1dTb26uRkRH19vaqVquld4jCwVNHPxzAA6AhPxGRssybJxUlPw/5e+bm5vTiiy/qypUrLcfd1tbW0txzSxqAV39/f+KzxWJRHR0d2traaonWajabCQzkh74CLOzs7KQIU+fhvtebzUNgzPnP9va2ent70/xLShGrFM83BNiD17zZbKZ8Us1mM82d81ByRtEu809+HZclHqHm4B4RQS7X/NgAQE6j0VBvb28y2uiL03OhUEhHBpgXdA2SmEc9rLOzU+VyOXltAbMAHqEhaIN2oCvmy5PTEyG2tbWVLmf4m7/5G42NjelnP/uZHjx4kI6hAsT19/cng8fXoF6vt0SEcXzBEwSXy2Vtb2+nuWAeY94zL8yDR7rxefzdjgc7MOxRFa5XUNz4jfIB3pJzvkDzMYcYdOd9ijqef/dvtXydsT1J//Zn+H2cE/G4Ph6n0+b+5zPXMZ+mb8cVeOb29nbau9AxPK6zs1MTExOanJzUK6+8oqtXr+rkyZMaHh5Wo3F40QNjok4/+tnf398CoB8cHGhjYyPxdumIbplH6JvoXIAtxsZecpsJAMrpPkYeuj7k8xj1fJ6lPdrytY66G+/CXzzaCkCM6E6e8b45n/D1dUeVdAjS1+v1lv4gH6IeCw0wn1Efdj3Jgxuig5q5zOnnub0S59ptELc7fA5y8hEHmvNC+ra0tJTqJOIaOeOOAXg/AR1ra2va2NhQs3noIBsbG9OPf/xj1Wo1Xb58WR9//LE+/PBDffLJJ0nPcHs28ohIS7nPcnv5OB7zTZfYdju75Zsuz3wrXFyAyHzjgHIbwutpx1CjIRVLuwWNBjuf5xg+JRp63oYzKLyveGBd8R0ZGdH58+d1+fLlxJj9SEhkMLHt2O+omKCIsWm9vujF8jbjmnmd/pNjmv43fXWvQW5j0W40snObLc4N7+eYvNSaY8fPy/KeH1Ggfv+R1DJO758/9ySj35XtHENykMp/H0ffURjGz1yRRBjyg9Dg+xzKn9tnUUD5eFwRoC8RCPT+HzfGSBtx7d3I6O3t1ZkzZzQ0NKTR0VF9/PHHunnzZjI6PD8IAtLbdVqNfWsHxPjzUeGPa+L1xZKj+0gX7fZMbi9EsMzH4P2IAOZ3DSpFXufgbvT+RZpgX/E/ipcfH4t80iOTpNZEuPArB2J4Bpp2cDbuNTcqMaj9eBV1Qr/eflRAcnuws/MwP0Cj0dDGxkaiaXIRoaxSv9+y5TmMfD4BfohgIaIGYIX8P93d3RoaGkrHIJ5//nldu3ZNMzMzajQa2tra0vr6esu6OHjBEYZC4RCs6enpSbc6DgwMpLnjVh1/nvVjrgBdOFIIDTiAwXgcHJMev+HLlftC4TB5ud8u19vbm45mdXV1pWgxp13mGsCJtSZfEMYEkVrk2OAYI/Xs7e2pVqsl+vfjHtA3x34ZA8ZKV1eXdnZ2ErjEXJF/jrYcnGIOMDR4BrCKSDXAKujfj8jxrkeNsXYAm/QbmueIDUr9W2+9pdHRUf3Lv/yLfvOb32hraysBeqwpMos15XvXqzo6OhLNl0olVatVdXV1aXt7u6Ue9rrvSTd0ov6EMYZ+A7DmvNT3FPoF3/Fs5PfOd6BF6Nnp2vkb/fP1yBl7Lj9c1rP+35UR8U2UnP7H59KzG0w53nucTD/OcMz1p91nObsn/p3TA9uNwfsW24xz1mgcXQzhuklfX596e3vV39+v06dPa2JiIgFKAwMDqQ/QlrfteqHTe9RT4R85xzR7zp3XTtNRT/B3/TufA+f3Uf+gbgerqAeZzp51ZwLPuC0E33cniX8XndY+dzkaYbzI/Ggz5t5z3nTcM8xnjlbgR3FdPUqK4g7gXIm2QA50in1wcN4BLwetvK5om1Gf2z6SWiJeOSre19enkydPJgfb3t6e1tbWkrMs17+oY+bmOccjvL7cO99kOa7tb7svz5Rjid9RUebz3GbIMcycMeqGsH/3NP3y97wd/zyWHFP376Kh7Oi0M679/X1VKhWdPXs2RSpJagE54kbJCYicUeuGojPzOLexr+2MeUmP1YUw8FsYUFRyzNrH48yxHTHn+hY3pI/Rn43zgiJYKpU0MDDQNnTW33VDOzILX3uEMNEB3p/ogWQd49hdeEd6jEzX++qCNc6Lz7kLP/dSYLihoEcj3ufA63UjPgrfSGse7eHji4papN8455E+KB6N1dnZqcHBwZTYu1AoaGNjQ9vb248Z3G5o+lji3LtSyW83JHKAR7u9GPtOmzk6a8dbcvzK91Y7ZSTulXb7+9sWJF786Jf3D0U1etgwvnwNmCMHTSQ9Rsf8EK0CL3OD2BVannWDzxXaqEiwH2KYP4acHz/y8TrA6evl6wuQCojje0A6BDHoM3lz6ANGvc+d0zN/OxACKEA7vb29KcL2hRde0OzsrIrFYjLyOXbkkUeedwelmpxJHR0dLaBHf39/AjacdwFM0U94e7xWvVAopHGyTvD83d1d1Wq1lL+I9ee9QqGQ2gb0IGcRc9bX15f6SpQP88RYoQEHBegHbXoeCOSHdJQ8HHrxm9v8eKXvA1e0oXfWkT6599bnz48X0Hf4pQOieIubzWaKWOOoHLRBDi2PIAM0dAOKSLxGo5FAKRT606dPq1qtqru7W7/+9a+1urqaIvL8GGvuSGfOk0xUVLFYTHPu/MF1Gwdh/PNoKLOGvgYxEjECz+wF6DoC0b6/Xb/wfnpxfuN8yAFy6Mt1Ze8P48wBUv/aS07n/Solp4O0e0563BHk70ZdO6e7Oj3EPsQ197ratZFrj7+jfg7deJSHpHTsbXJyUlNTU7py5YpGR0c1OzurgYEBdXZ2ttw6GfU7ZA48GYcFvKxYLKb3kbl+G5r/eCSOy3fonXmJADL6XpyHHNASQRGX6w7mIOPjXLvOQvRpf39/irbKATAOEnv7ETRhbCTypi9xXPQl0g7rzFw5T8vRuc8DfBf5Rd9IMO48xaOwo04Lz4nfIWMZj68R9EOfooPY15q18vzE5PiSlGhta2tL5XJZlUpF0qHcW19fT3mXTp48qYGBAU1NTalarerWrVt67733WvZhpMVY2s1pzq6JDuAc33oWXvYsz7azw52XfdPlmSKWjgkutAMAAQAASURBVGPK0eA8ThhEwKcdY/X3Edxu5EVgIy5yzjjM9dE3bE5QwCBRFGmvt7dXk5OTunTpkq5cudJC1K48RK+W/x0NpTjmXL+iQMrVG+fNDSiEAszeM+U74MRPzuiC6cAwabedoI3GfPztY3PjG+aHEkpSWY84originOaE9Kx7O3tpSuVpaObkeL85urJ1d9OMYiAYwQK4rs5sKFQOErC68KP+jE+XVC7AIh7yfeve4Zy443KBr9defb/I2OL4/Ax+9l/DN9qtaqBgQH97ne/071799LNcQC9CC8fn/c1t7+dfl3ou4B8Wp7hY/H58DnI0Uscew4Yy/Gz+Ln3q51S8W2WGDEkKa0TRieGvAM3blBhPLvXlHE5WCG1esYktfAV5j9+71EZvh/YN1H55283FqmTo9AePUjdfjzH+WWj0UgRLzs7O+l4j/fH+1goFJJRXygU0nxRj9MMUX2+5zzyp6enR1NTU3r33Xf16quvamRkJPVjdXU1jROegVIHP0Txi/PKTXvVajWBNs5/HFD0UHznNSieACJEEgFyEaXV0dGRjlRRd39/f8sa+PpHXufgCDTKehCFxHqwFh5VIyndeEZUE7ToDg+PUHIAnL75MQKfG/oKGAU4Rr0kLPe9Qn8dQCE6DdCvUCikeWM9AJf6+vrSURd+j4yMpCOK0JrvQ4xLwBZkJ8+Oj4/rP/yH/6DR0VH94he/0GefffaY4cqcse7QPPPC+u3v76tWq6lSqaTouHgMw49WsLYOUEXjK4JIDhLzXNzT0Ct0R50RfHQZQ1/cYOIZN6LbOTt4Hx7ltOPHeSNo9a+pRL3TP4syne+k9oZgzqDz/dXunXYl1wfvu/c3/v2sJadTx764jIW3O92xxzGu4Zlnz57V6dOnderUKZ07d06lUkmlUklSaw4y+AT1RRAFmQJPQH/C8Af0j0fdeN/niDo8gshz17o+i+1FXfAO9EGP4PO58B8v7D90DeQpsoRE0PBWP+oMv4g8I7f2OV2QzxgPjhTedTmGXHZ+Rh8iT/G6Ozo6Wpyx9I3cgzhsycFHHx0A5DNAKJ9nl6Vut7E2lHa2lM8r6+CR27l5hKdy3J9CIvmoz5HzcXx8XN/73vd0+fJlnThxQnfv3tXi4mJK7k3KDdfz3VZyZ3YuQtpp7DgncSzPyiuOq9NlTGzjafvzdcsz5ViKBqEDRLlJcQP0uHr8ufjOcYab/451tms/19d2/XSmh4IBwfT39+vUqVN64YUXNDc313KNsyvMUaHNzZcbYP53LJHg3WuVG5NvdjaFnwNmXDAINqIbbLm++hrmDNm4plGp8/ddWXNBIB1FEfkxAq4+jQzXIwSiMuLAjY/Dx+aKpV9xGaOieAfaj7Tm60gf3FPh4203nxFoagcgMl/R6GUdHXjyH2jUgRVn1rk5QoHO7U0XYO1oJ47Rv3d68TUDhJiamtI777yjarWqX/ziF7p9+3YSINBub29vSy4Zn5/jwJaoyLabZ1+rXL+PWx9Ku70SvXX+uYPm7XitGxzfhtB4UoFHAk5IR95O9hcKB3uZ7z36w4EJN5o8ZNrrh9bhFa4Awu9435U8jNG4ng40xugI5jkqUL5WtEt9zufYU063biA0Go107MfBNdpHHlEXuXLwGktHeYHga93d3ZqdndWLL76oa9eu6erVq8lDvbW1ldbG+UkEEgBXfM8TSYWSyQ2PJOsGlILOkZN+65YDi8hX52nMExEyfA/w5UZVoVBIYAm5eZzvdXd3q1wutxxtcADIC23Aj+bn55MnlD3n4wKYkqTNzc2WY2rUAe3g7ff8UKx9jBp2Pk8UGjThdOnjjKCTyxE/stdsNhMo2NFxGKVUKpXSkUpAHIBhEnAzdt/L0AvjLBQKqlar+t73vqfBwUF1dXXpyy+/VL1e1/b2dov+4saAzz/zB63u7OykY3k7OzvpPWjAHXsRjKE+30vOCyKQ7d56lxX+v/MR50mRl7AG/h78Lepf8e84Dv+OPePvtZN3f8nF5zfK5Jye75+30+/alac19p625GTzs65BHEu7sXl77d6HZpDDAO/lcjnlVZqenk55/CKoGh1tToOuo1G/g/Suk7lDnv3l/c/pwdQTQXkHgV2WMj6/ndu/Z1wxGsh5S7N5dIto5A+A7j63LuMdZMvxl7huUfeNDo7j1jjOmf/4mufkhqQWOQ2vlJTyJZKs3SOF3WmCruZOBnQ1B86jXdZuDD4PTnduY0FrPlaKy2xfj/gez/b19WlgYEDlclnNZlP9/f0qFotaW1vT+vr6Y3Mb+xf74N/53vgm9fCn4W3t+OTT1vF1yzMBS9HAedZ3fOL5XmrdfK5Y+PeubDxp0uIzOSMx9iUaiDwDau5HK8rlsubm5vTKK6/ozJkzydOXSw4ZlZLYt9xcujHcjrjj7+hR8LHEyCQ/2+x1thMqsU5X0uJYnVm6tyM3RjcY47P87RsZUAxDzD279DvntfH+xXEhCKJiFscZmXduDaif4gBYpC8fl78TlUpvw/eTP5sTIi5c3ADBI4DABX33ufK96gza1xp6i3vVFdvc3/6sr1tsl7VF2I+MjOj1119XT0+Pfvazn+nWrVtpT2LQkVA4eoXjmufm2/vjffT/47O+B+JeiHMZBVMcb+yL1xFLpPm4Vt+1URHXPSo90KBH2Dk4wP/+PrzXjcY4p0470YiE3vkM+o38yQ1AnpNaj8jQL47ceTQD9ft3foOXA+Dku3FQySNPUI5j4mfqZNyArJJagABPyDwyMqKXXnpJr732mi5fvqxyuZw8lADp9Dt6jCWlPkiHR6lqtZqkw8gZrlRmbbleHoDIbwLzaAH3+Dn/8aNGtIOBwtoChEDzDp64nC6VSi1GBnTjPD9X4p7EcBkdHdX29nbK+UbdXOJBWD7rwtFCPMLb29st/MD3AMcMAfegXdaXed3Z2Wl577j8VHiqfSwHBwcJqGNs9Js2oQdu24GuOjo6WiKgOjs7NTAwIEkpIsrlMrcIdnR06IUXXlClUtH/+B//Q1988UU6Oud7DiAsGqnQCsZPf39/irJjLongcn7gEWIU5x9R1rM34VHOY5w/UaJsc8ci77nTynUoN4qi/PD/3diNzgfPL9bOyfhvrbTT99vJ8Zxu/03166u0c9zatys5PZf9yDFkj7bc3NzUqVOnNDMzoytXrujEiROamZlJMhU+i1xDFrHvHDygTY86xLYg8oZ62NtuyzHGqEuh48P7+B6djv0T7RPAfI5xsR+wyXBuAOJ7lLvvGc87Jx3pzS5rfSzIMwe9XL8ApIaP+buuJ7ijCGAfvuFRuzh+kHUAPvABnkcWoN/XarWUqw9duVgsqre3NyW5ZgwPHz5UrVbTyspKWn+iUOkDc8Mtts6bAPGiM+9pC3PsNiq6InLQnYlOj25TUY8Dmb4mPT09unz5siYmJrS6uqrx8XHdv39fn332mRYWFlIUF+vEWtdqtcSPWRe3pVg3wDtJj+EC30aJ2IH//jb68sw5lqT2hks7hu6GI7+jkR2ZKyUCA9HY5u/YRs5gaydkcu96MjaMme7ubk1OTuqll17SSy+9pOnp6cSAcwpFHEvss/cnN7+RmUWlJoIdPhfurYg3FjhT93l1Q9kVVAdX4ncReIgoc1yLnAGOchwVf0nJQ44nHOYVGQjtuUHPb/qLwhijoADbnEHn5sH7n6PfqIxGbyd/x7njHRT82BZzGt9zUCGuj9M7c+lCnr4yD544EAYe93AES9yD5LTXrt+5PR5pOj7nArtUKunVV19VT0+P/uf//J/69NNPk5DFu05iXgRbO77lPKFdiTQWASlK7L/TfTum/iTmflz91OfrneOp33Vx7z9rgUHLvHpEBf+zH+C9fIci5ZE6RNHkcoAh8Fk3V0ikowgcnncQKcdruYWLPQU/9eTLklLkiStDKPDMBR5dPwbnfezr61Oz2Uy3jvnY3HhHgUQ+kX/GgbEzZ87oRz/6kd5+++302fb2dgIpoCXfz4XCYV4z+gtQxlySO4fIIXg2Spjn3eDa33q9npRZj1zzqCxABJTrnp6eNHd+Mxv9deCw2WwmJXhmZkblcjnNV9QdMDTgExTWy2mso6NDAwMDSU545CdgBlFchcJhRBFRW5KSUs94qIP+ANQA3DBmlGoSkALi1Ov1NB4/tsmcu/LMWtLPg4MD1ev1FsAFoBLwEIUZGvOoNQwXFOdarZb6TxvkdHLZDq2cO3dOfX19+sUvfqFf/OIXWlpaSjTXaDTSOBkTx/BYx0KhkCLX/PhMdCL58y5/nE/GI1Eu53IgDXTD/uV/l7Wua7jB420wXjc8op7BWrF+3lcfk9M+uku8qfBfQ3mavkaZFt/Jff+vbR68HCfTkROus6Pjw+ORWYDCc3NzOnnypCYnJ1WtVtNx2qhPun4oPc4//Vn2gt+O5jRP/45zLrtO71FKfIc+By/0SFpkE0A7/N9zsNFXv10ujsfnmnr9uJeDaFE/hV9EO5O5cWAJnsG7rkt0dh5e5OFRQzjRmSMiNBkjbQNQsW77+/taXV1VrVbT6upqijj1NSNnVLlcbpFLHjHOOACYXLdnPHzuc/okx82TCv303+hzce0iv4/2p9Na/OEW20uXLml0dFTlclmfffaZFhcXdefOnRbdKgKBvp5RB29H87lxHleeZf5y9o1/Hm2eb9JGeKYcS09i7LmBuTIcwQx/LycAImASv3Nizk1SbgIj8cV+oyB7cs5Go6H+/n6dPHlS165d00svvaSRkZG0qRwMOE4Y5MbnDCc3T1Irc34SM5SOPFx4EdgMcZyuaOc8/K4k+Vy7tyCucRx3JOQcUBh//AgLAoKbLNjEzEvsXyxxPhljVEL9OEEEkvxIgo+F8buRQL+iEuAGTIx8cGHOmOKecFpgDXI0ED2zCK74LOP0oxcYSvTRjxy58hGNcNriPZ8jp5XYB56PRrPTB3UjRHt7e3XlypUk6G7dupWMQY7OxT5FPvAkZTPSZgQanYe043Ht9oTPiX8ex+7P+3N/TkH0TRVoyemPvkPffJcDUn2dHJDxuY8ewUijzjMjSOpKSnyPdpwHSGoBqNgjAEjU6XV50kpvB48hSh3RKSjNyByOcW1vbyeeyHPuEaXdjo4OlUqlliNxlUpFV65c0dtvv62XX35ZHR0d2tjYaMlN47mY2P8+FniD57vo7u5WpVJJ3kgUfyJ3t7e305q7Z5sE0YTZk0QacMsdH4BSRKhub2+nfnMcGjBZOsrB5Mo864yXl5wSrkC7MYN8gS59X25vbyePeGdnZ4o8IhKrXq+npNTNZjPldMCgIa+YrxfGght0DuZEINLlEMo+9DA4OKharaalpSXV63VJR9E9AD0cAZRaZZADne519gg5BzyZQ08R4HvLb8pzsBI6mZmZ0Q9/+EP19PTo5z//uebn55OBSOSbdJQ8Hf7uxtqjR49ULpc1MDCQ8oJAc+5Yc7ntoFHc8/AbeEU0sv0oeORn0Jkbim4EsVa0wT6Chj3Ci3E4v/MoLJc5USeQjiL3opzIyaN/LeU4u+NJctRl8tdp85t+L1dH1NH9e9Yc/sxRN/g2vLKvr0+VSkVjY2O6ePGiTp48qYmJiZR82kFNdwxAvxGIcf2Ud8jb55cguO4SeWm0MQBM9vf3VSwWH5NHAKXS0akEz6fkejUR+B5lA8/m+K7rlR7p4nTC/sTBE3Ov+d6LIJzrA8wperbzV9f3GRPymIhjHCzwUj+G7lGrAPK7u7va3t7W1taWvvzyS62trWl+fj7xUKJq9/b2UhLykZERVatVVSoVDQ4OJnnFOlOvR5E78ISzzZ1DnqfwWWkfHurz5zabr5mvh+91eGe0zZ2OiegtFosaGhrS1taWJicnk25y7969rF3heio0R9+irXycbewlN1fteEkO13hSfe1slm+qfOXk3W5c5ibFB58bSG5g7QRnbiLduPbPYlvtDNtcn1Do2LAI6UqlovPnz+uNN97Q+fPnW7zCx/U3jjUaN3yGguJG7NMYwQ6qOJP3KJw4R94P75uj6hGcyG0UFxrRQxfHFNfPleIcc+BZZ6DcAueMwg1+1s6Vczcwfc1defSQYvqCQgtDO24j5gxj/sZIdEbm8wgDdcFzHAPIzb8/lwMP4/rnGJyDTAcHh8ck8JZgCObW0f+O7VJv9OS4od+ujhwghMIgScViUS+99JI6Ozv13nvvpYSweO8xrl2Z9745zbiiwf9x/nK0zPesiRsicWw5fhTnzEtUdHIgotcVee13XdiLrjwxlw7gIpiZc/YD8wpwA1DlypsDodAvvMiTQEaapV4MYt/jvp6suYNNTpe0FT2WDnRJR/zBDXmv1685R5GHF7sBQd/d0KXPPT09KaIG5XxyclLXrl3T97//fY2Pj6ujo0Pr6+sJOHIDwUFiIqA6OjoSHygWi6kNz83gvJO2PeIHpZwjYZLSkYuc5xiFGqMBHsR4aQ+DHBDLwTi+29nZUbFYTCHtW1tb6WgE42Q+HZiTlCJ6PArJFdxCoZCOiOHNhi7glQ76+NigFyKaAM7wzHO8bmhoKAEogJR+dNJz/2Eg0Le+vj6trKyo2Wwm8HJ3d7clTwgFB5TzJPYGx1KIaPKoK4/KIvKuo6MjHRNk7aFRjzzc39/X6OiofvKTn2h4eFh///d/rzt37qTjhew3kg57pBW0Wq/XNTAwoN7e3nT0MAcYYXj7987/XUfgXTdi/DnXdRwsjnyaOXN+4MYQ8iIa3N4Xz5NFiX113daf86M+/xbLcXoIf7fTxf/SS07Pir/9b8BYgJ2Dg4N0M2VXV5fOnDmjM2fO6LnnntPZs2cTsLy/v6+tra0W3ua8GP4PT4HvoB8SPek3ZbO3o47rdO7HdQFLXG+DjgGU4JeAHaVSKQFYgFHYOvw4EOE/HpWPfuLt0Ibf+NbR0ZGSOrv8Z15YC5clbhvhJIfPSkoAfrQd4B9E0Wxubmp9fV2bm5tJF0JmwIOop1ar6dGjR1pbW9Pi4qKWl5f12WefaX19XcvLy2lNOZoNSMRnlUpFlUpFU1NTKpfLGh8f1+DgoEqlkiqVirq6ulStVlt0XJ9b+BGy9evuO9dJmBc/mh/1Li85G9r5OevloCX75/Tp0yoWi3r++ec1PT2tO3fu6ObNm1paWkpzRtsu91lnb8/lybOWdvZmu9IO0+C7+Jzb699EeSZgSVJ2A/l38fN2BBZBhPhcNM7ixOUMvFxb0UiNk+8bxZUswv6Hh4d1+fJlvf7665qbm0ueRE8EF/sUhX5uYeM4c4Z2OyJxAALmhxLmoaRuqPs4vU8R0HKjPz7HZzHENL4TwagcE3CFmzE4wBI95zwbN2kEZ6Sj8+duDMKQPCmdh+5iuPq5Wm8rKnCMy2nAAQj3arqH3MMmnc4Yq0cQ5WjIAYxIW26wRgWFefb/4zoDCND/np6edATFb1uI9Br3VARaXOGOezSCYd6XOA6Y+v7+vvr6+vTCCy8kQ/LmzZvJEGw2j45UOd3m5iunrMV5i/QWx+zjo974fLu5z82ll3ZKZqw/vvusgunPWeAN8IG4n3N80o03vuNd1pIjNdKR8ZeTDRj38EOPePD1YA/TJz/mgpLuCg7vYfi5t5h6/Ui03y7jfJL6PaKDd3jW6RdeIrXmfaMu8lqQy2hqakr/7t/9O73wwgsptB6QGAXeQWPkhR/JYtwoldzw41EhgCLu/e7oOErgTHvd3d2q1WpJeUcpRvEulUppPH6klQgjlGpPmM1a8D3yz/ns1taWdnZ21N/fr/7+/vS9y0338O/s7LREyHV2dqpYLKa+00duCYoeb9aws7NTlUol1Q0fdQ8vdfrRz0KhoGKxqL29PW1tbbXc/IasQO9AzrIPyK/S29ursbGxFFXlnuWDg4OU76jZbKZ59nXH+4xB5Tk0JKVjafTHc6o4Dbs3HlpnDgAEi8Wi3nrrLXV2duq//bf/lm7mcR0LY4rjlKwR9IUx6sc0XPdwI8IBX/oGLUJXfOZyg/2d41c5J4jzmHg0KAKqrms4j/c9Rl1R3/Dnoh6W03P/tZd2Ov7TyLqvIg+/LRka1ynXbtRFoCOPFHJnbbFYVKlU0okTJ3Ty5EnNzs6qVColPk19OYOYfrhj2veDyzBkLIZ2NFSdpqN+QnuAQ1G3pj70YkAs9p1H1btuEe0GBwI8IKDRaCQnhEeKxsjZuD7xh8I7HtnidcUf+uC/PWIWAIj+NZtN9fX1pfcBy4hSqtVqmp+f18LCgpaXl1OuoK2trRYdh/dYk3q9rnq9npwvlUolHTfe3d1NsoFj0IyZ+fexOqiX0/e/anFeGMH3nD3Trvg+cnvG6Wx4eFh9fX3a3t5OR/0bjYY2NzeTcyM6TH2fsJ45GmnHw75KaVdP7vNoT33TvO2ZgaV2AssNgScJt+ghajdBPgk5wokKjX/3NIvnzMiFO4pGtVrViy++qNdee02zs7PJiM1F2tB2XLioBOTmJjKb3Lh8vA7CwHA9dNGZqhN/VLZiu2780a/I8FAoEUoIOF/THLP088AIJW8fgZETTtTPcZFosEUgzdeWsfg887z33cElZ9xSK/iBcudMyYWdG4IYtzAthIwLOn7H/cOcOI06fdMvp4u43/zzXIn06M85WNfV1ZXAJU96SB1xz/ucxr2R2x+5Ej93+kWg9PX16fnnn0/AAbfFAUBEmo/MP+4t//u4/kVPtdM99UclIrZ5nICJvCICVTmPTDRynO6/7QJd038M1jgfbtzzvN/gxfsOuPKegzUeESAdzZ9H1bhC7fPqfM9BLT+ekptzB4tdfqCsAhr4/vd+Ew3kx4ycrprNo6Td0filD4Rwc/tasVjUpUuX9OMf/1gXLlxIofNbW1speqZQKCRlERCF9mIy0N7eXpXL5cTTMODZWxz96uzsbFHOoQGSoUqH/ISEy6wNYBVzyTrX6/U0ZsBiB8ZcnrnB4KAIgIP/ph34PJ5jDDFAMpdPRAP5Xh8aGtLm5qa2t7db9AHmiHmjXwB1hUIhedwBr0hu3Wg0Ulu9vb2pbiKFnP6YQ+a1UCikdeRY4ejoqIaGhlIEETmU4Ome34r3G41Gi2x1uvc+SEr71MdWKBxGSxHx5ToDR9YAg6Dvzs5Ovf766+rt7dXf//3f609/+lOLrkDfoBWOhkDb6D4cKXUdxmUttCUpRUW5AZc75uC8xEFhPnM90J9zp1CU787v+M4NJq+X9fEkyq6XuOHMd/SfiM5/DaWdDpIrX9Ugetb3vmnD67h24xy4PkLx/DjQ0crKSvruwoULOnXqlH7wgx9oYmJCMzMzWl9fT8dkozGMk6HRaKQ95Un//Tc5mzzfWjwO5WtKe3FM9Nsje6JuDA+GN7J3/DZI5zMe4QKv39nZSQAMzgrmDeBGUkpoXS6XW9rBxnI9zCOafIzwCF9L5ym+xwGOkBOuT5BQndxIrhO6LNje3tbDhw919+5dra6u6vPPP09RTvC9arWa+g1P8HmSpO3tbW1ubmp+fl49PT2qVquamZnR6OioTp8+rfHxcZ06darFge+OOOQ7a4cDA53iaUvUa93xh9zAWciPz2vkIb533Cbmt+sfHJfn0o8TJ05oYWFBt27d0j//8z/rzp07+sMf/vCY48RBL89Z5k6diAd8E6VdvdEuPs72+HOVZ86xlAMunNDbTVw7Q60dstnO6PN23Hjhu0iY0bCNRiGEigGAIj8yMqIXXnhB77zzjqanp9VoNFpC472PkXBzi5cTFrG/bnhFQ9wZSjzTzEZvJ5BcGfH6owHsCpN7OdlIeOlhnrzjYAPP5dbAFTxX5JrNZkuCztxcgp57DoYYvXTcpvU1i16anZ0dbW1tpaR57dbQDU9nLIwH5hZBCp979+Y3m82WyAg3yqSj3Cw+TvoF0/K1cyEXx9yO/nydcoBIs3l0Gx8edM5b8557/vks7vfoKY4M3/enrz/FhbobPf39/XrllVfUaDTSbXHxyIbTc24+fJ2fxPhzdOF9c4XN6/FncryS8bQDoHJKRazP5/u7Uoyl1qg6B02gZR9T5E8O0LDO0Azjyhl1REJIrTwOpZU940CKH2OKkQQOEMf1jFGGHMnz48ceNeV1SkeKPB5C3xOu7HgEJ23TLso2YxwaGtKLL76od999V3NzcynpsYNC9MmPqXleIZ/fUqmUwub5HAXcj5QVCoXEuyW1KOI4O6Ki5XOI8Y8hjGIdr5J3RZh1qtVqqX5kA+tFtBH7H8UU/t7b26uBgYHUNvKfuv14RdzvHJcAKGk2m+lmNObcc9Wtr68n46aj4zDX0OLiYookgw6QS6OjoxofH09JdjEgUNI9mhSQkGMpKNuPHj1KUVocF3N6L5VKLTwfpR0Abnt7O3nvXdbRPjTjHm3+R59iPlzx56gmxxMlaWBgQC+99FIC97744ouWCC/qBCSknu3t7XRrEsd/oFUHoF1+OgjoezLHA9hvMXIQOo1AMHTq8+U6p0dBeGQjnzn9sWddfrl8cJCaellb9si/hhJ1aS9RjzqujigP/b1v0pj7c5fcPEQ7gc8ajUY6Biop5ck5deqUrl69mm5+6+vrS8C/dBTRD8243HFghJs3Ozo6WpIWwyPcGes6metz9A26dT2XqMSDg8fz7HV0HN1wVi6XE5iFvHQZjFzLOda8j77XKS5fBgYG0vFe5Krnk3O7xp1iucLY/Wg4/fDfAEsOkLDPOcLskUsARny/traWopM2Nja0uLioer2eQHeXbW635PRR5mNvb0+bm5taWFhQrVZTvV7XysqKdnd3NTY2poGBgXRU23kgdbJ27ej5ScV1BuYyznW0L9vpw+3sCZ9r9BLWA/AR/Whqakovv/yyZmZm1N3draWlJa2srOjBgwctgGykO283p88fV+L3zzKPOV74rO1/3fLUwFI7oIf/jxMQ8T1X1p/Gsx6N1icJo5zh6G25gupHGTA6yuWynnvuOb3xxhuamppK37ngd0UiN77ceNsJDX829tfHA1PHW4AiFJUOJ+YIvuTajvPqDAgGyN+uyFAHTDiOIyptKEwoibTDWWlJLUBZnENCOgnp9XH4mjzNHPN/rVbTxsZGS7gpfff19vdj3gtv041n97zQD+bPwTVn9jlBnNs3Duh6u/ztJQJQThdu9DpAFRkiICZ7JBrysZ9xvJFecvTOs+7hjd+7woKg7+3t1QsvvJA8DgsLC2o0jhKuulFEfbn+tAPlfCyRfvyZWCKfa0eHGC3edtz7ToceGZITEN+1In1wcNBy06In33YewtpgRCHYoTVXFh14gt+5gkakCfsSfui3Zjkt0q7TLYp2VEb8OfauRwl4VIF7MiW1HJmjbY/kYR3j8V2iQXp7e1NeIulwH5K8+uDgQBsbGyqVSnrzzTf1ox/9SBMTE0mh9ZvV4FOA1d5Gs3mUHBzPY39/fwIYAKK4lZPE1QMDA6k+5pwIHZdXABHMi98yVigU0jEuSclDKx3y1o2NjQTaMZ/sfdbGb/djbGtra6pUKikyjOd4xueeAt/mNjdKlJMonhgFTi8AJg8fPky0ubi4qLW1taSw1+v1dGOPg1CsW19fnyYnJ3XmzBmdOnVKIyMjmpqaSvQBDbKeOJmgMdaIxN2lUkm9vb3a2NjQxsZGGo9HGkAH5I6CVokEIsrJj3DSrnvU2Sd9fX3q7+/X1taWtra20rE2SS3HzYkokKRz587pb//2b/Xf//t/1+eff/6YHMHAwwiFh5BLi2gMjyrKHa9xHuB83wEzX3ePYs4p7exf2oxgta9vBLajXuvgHYA18+Z6oRvELk8jiPVdyoE/V3kaIzLu5ePslb/U8jQ2FIW95nsJMPrq1au6cuWKpqamNDQ01BIZIx3RpXR0s5j0+BXvRBSis3sEu8sq+iMdAbG+Zs4XfC08qhFHpTtVOKpbLBYfi97j+G5HR0c2F6iDZ64zMr853RJ+5uCY21eus/jY+NvXjbnBtiF/HE4Zj7JlPNQDz+Lz/f39lEMJhxHvAiytrq5qe3s75VGEP0eww9chF5jBc/DSWq2WfljzoaEhlcvltCbQlfNWd6g9a4G/+fq4LhyjRmmbkrMd4t/Rie5OF+aX8Q0PD6unp0ejo6Pa3d3VrVu31NfXp7W1tbQutImO4e27ftCOXz2ptLM1jrMDYpu5efimylMDS9H48s5GAqU4ofrz0bj0Bc4hfe0m4rgJcwM5J2RcUZGObtOoVCp64YUX9Pbbb+vEiROJ6TkhenEDPwcy5frcTujl+u+efgwEP/bmTJv6HciI/YifxWf5H0DEP3OPBuvn3oIcw3XPnScJRYAR/QJjJV9GVA5RemGmGF0DAwMtgEgOjIvRDwBDtBuFXhx3BGp8vuOaYsAgRFww8UxEtX0tGYcrnb6/UFR9XqmDOXVPAnMKvccojEhrzsidLlxgc7sT6+FXosf+On05beS+977FfrgxwOceQVetVvX6669rb29Pv/jFL/TgwYNEs65YOG34+tFG7nvvR+RZUYjxv4NFOf7o/7si4//HeXMayLXtff2ulWkHB/jflVFff0BAPJKAS8xfV1dXWmtyziDE2Q+AB84PI4250gyd4Xnle+YNcAwe58YgQJPXHQ06PzrkvBWDm6M8vEthzLVaLXlRiURhnvCo7u3taWRkRD/60Y/09ttvq1qtamdnp+V6exRYeKB0tHeIiOjqOrwcgf5y7KjZPAIcAHf29/dTvht4tvM6bk6Lyjtrf3BwkHL3ME5PqkqdKNX0nXxBrC00gIHBunEzEiUqe76PHTBwQ4sb3pgLjsJtb29rZWVFq6urLQr/9vZ2inrd2NjQ1taWVldX03EAomGZb98PRNS4Y+jg4EDXr1/X7du3VSwW1dfXp9OnT+vMmTMaHx/X6OiopqenNT09nRKOd3QcJmff3d1VZ2dnAmsKhYJqtZqKxaLGxsZS9ILvEXg/Mt+POlAfNAFd8zfvs6eICqvX6yqVSunoH3NVr9fT+vmNaPV6Xb29vXr11VfVaDS0urqqxcXFlv3ocpQfPPP9/f0tstz1sXg8zmmI4gp41B2hNddxMLI9wtkjj90QjjKQOh0Ij3LPnSuRl3t99Ale5p9T/1cxZP5SS7Qb/He75//SS5Tr8bNY4MfQ2ejoqMbGxvTGG29oZmZGly9fTjeE+jEwcuE5L3aDmAghP+rjkYL8uFxtZxdGmvMcpnHc0tHNbQMDA8mJ4bdLbm5uqlaraWVlJfFawBR0XmSjX2YBUMS8YUe5cwMnzJ07d1ICb/YokajoAX5cLY7X6RJQOJ72iHZS/IzPkZMrKytaW1vTgwcPVKvVtLW1lWQPeg/OgWazqUql0tLHZrOZHEyuw6NreQQn88Xachxvc3NTq6urWlhY0IMHDzQ2NqadnR0NDg5qcHCwRc4DDHIszm/ne5a94LyQ4mOSjiJ3oUs/Rkl/fE+5XUcf6/V6OnaOIwz70+e1u7tbY2Nj+uu//mvdvXtX9+7dU6VS0fz8vG7cuNESWUrbvE/01tOWr8Oz2tlvOTvhmyzPBCzF/5/E2F1xaScMfFO2i+o5rq2owMa6/f0IALgHrdFoqFwu6/Lly/re976nmZmZxEzipo/j8P5DWBB3BAW8/9EYjAYjDB9m58zQ24jE8yRB64o+n8Fg2LwOpCFM+HGvuh+V450cU2AcnkQzgmMwZAcio5LozzLnCCyOb2DAcYtRo9FoYa6+NtHIhRm4kUm7HirP83ilPVooAke5Nfe59DHl9ornWmLMLqxoCwbI3zyH4hnn1iMNoCen4ygs/Z0IMjK/Xp8rxlEgeL98Pv05H3M7hYW2G42GBgYG9Nprr+nRo0d6//33tbGx0eJhzyluuXmP606JQsrnxYv/zxj9u1h/DtCKhkbsr89Djs6+y0K/3ahh73AkS3o8xD/yWfYFwjnmGkERQAlir0c+67RDYe/GeUXp8DD4OCaPmooALgpKNCLhUw7QuGHtBqqkdEQKRbu/vz8dQ93Z2UlJmt9880391V/9VTqahWfUo/WYVwAngCT60d/fr4GBgXSsCb6xtbXVopw7D2SO+B8FD2AHQzsayBxhILpLUnIuAGahPLOutM9RN6KYYiTZwcFBimrl/ahTEFFEvg2e5TluSvI1rVar6uzs1ObmZjqOUKvVdPPmTd24cSPltCCJKnREDqocrdNn5EbkTYA6/MzPz+v3v/+9hoeHNTY2psuXL+vNN9/UiRMn1N/fnyK9nIfjHfc9VK1WVS6XU44olGvPx8PfzDHgMEaHdBSh4/TrfJ+96sAo38EXoqwkMu7FF1/U/Py8/sf/+B9aXV1t8e6zF3kHAK2/v7/lFkDkk9NH5Csu43LgPs/QvushrKUbE7znoBOON/Q3oq2i/uh98+Iy2r3y9NeNLZchzkv/NZTIr48rUa+I70Q5/lWNqW9LnubsgyjD4vPYBiMjIzp58qRmZmZ06tQpjY6OpohLj46JuoLvC+rzo8jSUS4l3/fH2TNev+tUvg5Ol+wlBzW4ZZJLAfb29hKYv7Kyko56kROIZP7UQXTm4OCgisWiisVisgPQFZBL7M/t7W3t7u5qc3Mz9bO3t1f9/f2anp5O8huZAqjHOF1P4TOXfRT/PjqzpcdzND169EgbGxtaWlrSgwcPkiPX7RgAJucTuToj7cS24z6K67e/v6/19XUtLCxob28vJfguFA7zBroTlX79OUtOb/Z+xsjNdnvebS0PnsjZpA5Q8R2RS52dnVpZWdHAwIB2dna0vLysWq12bB9ytsLXKXHvtbNfvgu74JmPwkVD80nFhZ0Lv5yBmCP0XFvHGZnRkPVnnYl6LgyM0kuXLumtt97SqVOnJB3dgBLriAa398E9Yu3mMDdHcW5RTrjtJia7dmYWNwR1uRCIhmqMSIpGFxs29pNn/RiKtxlDEpvNZopycW8ISiKhnRwL8GR23pYLBIQlyhbAwvDwsIaGhtTT06OxsTENDg62eFgAV6Kx48Y/Hlqed/p1Bs73rsi5ccpc8H40Np1xO5jnwjcCWfH4mo/H19r7lovY8Z9IU3GvulLOd/QXTzbeUiLAcrwhpwA6reWeYU6chnMGmiszg4ODeuONN7S9va3f/e536WhHPKoZFYOnFQhx78cS19sFrn9PyR2HiG1GpTDXvzhH32XBUx7XSmo1SD1CzUORnU/Bo+FxftSNNuIRTekoIpV9SztEIhUKhVQvxWndeZV0dP15PBbsbbr30fmLdJQvDeAX8IdCPfSRyI/V1dWWnBas7eTkpN599129+OKLajabKUE3wBV9A3w5ODhInjM814Sz87krg6zPo0eP0vXHKLUcPYSHDw8PSzoyZKB9n1sUYOiDiCSuckYG+LXOGDQHBwcql8uqVCrpfyKKPErNIznx8vb09KTnMUY4lraysqKtra0EFEmHEXZXrlzR+Ph4Wm/m8uHDh3rw4IHm5+e1uLiozz//XMvLy+ro6EiRM83mEfhGgt16vZ6Mmp2dncQznRaJMHGl1o9M7u/vJ/Dq/v37un79un73u9/pypUrunjxomZmZjQ8PKyBgYFEx9AMa0IEGLfaFYvFFNGQ4zUOigFI+u1T7FPXF9gz9J191N3dnSK/PIm3g7PMQ39/v/7qr/5KGxsb+sd//MeU+xAg0PcVukBvb2/y1ruOQ3/gSQ7meX9dlrucc4ApRjwyNx7ByHz4cXk/rglviJEfvBsNpqhLwJuiI8/5SHQQ/aWDTM8qr3IyPNb3JAPzz92nr/tO1A2jXRHf6eg4TAlx9epVXb58WefOndPs7GySL54v1OWO710Hjdlf8Pa+vj4NDg6m6+3ZZx7959FAHpnjR+qi08v/px6PVCLCsbu7W2tra1pfX9fHH3+s27dv69atW7p7926KfPS5cGCpWCxqYmJCIyMjGh0d1YkTJxJ/2NjYSNGve3t72t7e1tLSUjpStr29re3tbQ0PD2tkZEQvv/yyyuVyyv/G/HnJ2VCMFzszzpXbTvA+wK+urq7El5eWlnTz5k1dv35dzWYzRXO57pCjjTi/tEM/sZm8r26L0Hf6zSUgt27d0sLCgnZ3d3X69Gnt7+/rzJkzqU/QALzao0KfprTTz3NAnI8X2nL9S2qNBqcet0ELhULLCSDqiXaF64Gjo6OamJhQuVzWnTt31NXVpQ8//FDz8/Pa2Nhoi2PEuf4mytPWm5vLP2d55lvhKG7AHDeRXlyBiu/l6s+BNzlh8iRDz9sHsMEwAVS6cOGCfvCDH+js2bOSjpJwep3HEUnOuItGuZfIYCmg755LKTfPEQ3ns1i/e/B9w8EAcoayMye+d2boXnBXcOLG9UgCvB8YDyhAtVotHRvY2dlJwo1zrt5XP6PM3DIm8nE8fPhQQ0NDKQzfFd5mszVXljOMCDBEgIBnXUnLKcWep8FBMQSHrzNtMhdOV3GtXNFl3NTh0QQIdGe40Zvha+7jcaPGlW8HCHIAFoYq+TjcUKGwXl5Hu6NLEYxwgMvXgOepB8N3ZGREb731lmq1mj755JMW2uW9uCe8Pd+zcc29XfoW9+dxn7kQjHPq33k//fnYj6hEO+1+V8VBPFdo+MyBo0jXfMazHCfxG6D8GACRL1Fxwxj2KE/nxxT2EX1EiS4UCqlOjMSdnZ2W/QCfQzHxZM8cD3VZ09XVpaGhITUajQQEuQHpvNOvdd/c3ExtjoyM6NKlS/rbv/1bnT9/XgcHB1pbW0tzQJ8xtpkHok+KxWK69cb3G3yafeR8BIURZZzokY6ODhWLRQ0ODqbjCh61BV+AfzNHzAfRONvb2y1KIYYN42eNOSZN8menLSImAclWVlb08OHD5PVdWFjQ6upqOqpWq9X08OHDbHROs9nU4OBgAkLq9brW1tb0wQcf6JNPPtHS0lI6jsCcO5jHeroOQL/cy8t3McG1gyZDQ0OpD0QPbG5uanNzU59++qnu3Lmj9957T5VKRdPT0zp16pQmJiY0Pj6uqakpVavVxxR8EoFzA1JnZ2fKhbS7u5ucWchvz5OFjJHUcuSOfQXgiJzFwEU+dXd3q1wuJ4cIN9b19fW1HCcYHx/Xj3/8Y83Pz+uPf/xj2j8eTcjx10ajkRJ5VyoVFQqFx5J5u77EPnOeEHmSGxcO/jsd87+XyNOh90Kh0HIs5DjgIDpycvX79w6aoXNEAO4vtcTxPavBc5y8O26Oefe4OnP15OwOl3PR+deuHq8DB4gXlwfwFIDqvr4+vf7665qcnNSpU6c0NjamkZGRxPfRm52He3/9aDB2DuAp0avI2phWgXqxo5znoYfjYIRneNRUsVhsmReOJFUqFfX19anRaOjhw4daXl7WBx98oPn5eX3++ecpZxz57Wq1Wjqe61E8gEYbGxuan59XtVrV3bt31d/fr3K5nKJjOzoOL1FYWVnRyspKqtsjgHp7e9NYkI2upzGnOfuK4vvfeYqvr9OARyGVSqUkQynoI41GIx1Jl5QAQNd3VldXkzzGse/H3/r7+xOvJBoL+uDWPD7r6upKjp2Ojg4tLS3p0aNHevjwoTY3NzU6OqozZ84kmmEdisVii63jDqZCoZCOHUYbKFdy+9XpGznjPNntVOqApttFVVFf1BV5Hx1tYGBAJ06cUHd3t6anp/XgwQP95je/0erqqh4+fNiyr3O2I9+5veh9aIc3xPngN/3NzVP8LO5bb//PITOeCVg6TlBFUIXyNIPMtZEzmmI7se12bbgh6ecxUVTn5ub05ptv6ty5cy1nK6OBeVx7UishRpAm1hOJACXEj75BmG6MubHrxqYrS96+G62+gWPYfARQ3APhSea8DRQunnWmyDuADTs7OyoWiykEn0ijra0tra2tpQTaKIwAMk7wHi1Af1F2K5VKCkUslUotm9Xf9ygEX0dXvJmv6MV02nbDwcPR6aO3BRODqUXAwBXOZrPZojQ788HYhXm70cYYckBmVIxc+fXi9BkValeWfQ8iFF3J4DhCfNcFc1TAvQ9uAER69jFExkwbHR0dmpmZ0WuvvaaNjQ3dvn07Kfash88Da+W0EQGhdrwv13fnAz4G2o771tvzOnNGRFyDWH+OP37bBRDAhZcLMKctFC8AGs85Aq/hyBYKnxu8fg29K8GAQ1LrMTaPwuA76nSAC1rw28JcAacAxDgtxsgG/nagSmrNO+WAEO3AL/zmtjNnzujHP/6xXnnlleTRRDnHoEdpZMzwDUkpybl7sF2eSEeypNlspuNngHt8d3BwoJGREQ0ODkpSAiYceGCNmHPkLrfWbG5uJkUXPsi75GjgxjT3gENfAFkcjSDadG9vL8mTvb09LSwsaHNzM60Tirl71+HP5IgAlHv06JEePHigDz74QF988UXK++OGArTnV3AzV8wBx7M4NkB0ETf5QBfINGiByCz6yf7CC76/f5gcfGVlRXfv3tXvfvc79fX1qVKpaGJiQqdPn9alS5d08eJFjY+PpzXw5N5EC5TL5ccusnCDJ+4p1hrQl73hoBR7ZHd3Nxk/zLcfZ+R/9sLBwYFmZmb01ltv6f79+2neAXVYQ/rHsUNudkKHYB59rzuo5EfbXKdyHcP3BnvfI6qpy3mCPysd3Y7H/ERDE37oUZx854Z91AW9/8wLc+zji7L+L6W006Wf9Z1oH8Rnj7Nd/P1237Uz9J70XpTrrkNG2Z57349eF4tFlUolVavVFKU4OjqqgYGBxC8jGJUzjt32cD0ZuQCwHIEp+kq90d6Jdp/rVHzvR7SRSwBmXV1dWltb08OHD3Xjxg199NFHevDggW7fvt2i20QHt9sqgEb7+/spJxGgM7kNeWdnZyfZHhwldhvJZZ1H8rQz4F3Hyc1LBJ78b59Ll71+mRFzD/9yx7InOKe9jY2NNEfYDd4/QB23u5jneLTN+Xqz2UxyeXt7OzkKxsfHJR0eoXQdhr5Tov3FGHJ2WZyrdvvcbQp+fJ8xZ9F2iCXq3LEPLvO7u7sTINrV1aVqtar79++r0WhofX29xW7wec/ZUPF770+7/vl8PGne4v+xjZwd8nXKM0csxQmJixQ9P/yOwtYnPE50ZMC8FwV5zsPt70Vjmo0HE+rp6dHp06f1zjvv6MqVK8lbHdvOjSd+3s5g9z758/43ShqMxBPX5oxsnwOfh9if3HfeHxQaj5RAwQfBx6vsIA9CCAYMU4ax8x7MqqurSw8fPlRvb6/q9XryOpCED6MgGslO7JE+3Mj2JOwoyuQQcfpxQ5e5iQCdK8wxAkI6CkOn3UKh0GIgxigw6egYCPSH19U9MM6wGL8rj65MIvxRAKKx7GOJTMPXzunDFYBYlxvUOSXDv8d4gAbanUePyrUrzHG/tfusHdPd29tTb2+vzp07l7z7S0tLj62pe2NoOx5ziIBIzlvlbUe+4fsP+nPArp3iG/lGXJen6ct3VVBYfI/5nmU/FQqFBCY0m80EDPjeJypEejxpLUaUG4rsD79UICo10LFH5dFP54WukPgejJ4u318OFDuPAiCSlG5BcyDN6cxB846ODg0NDWl3d1cXL17U//F//B+anZ3V2tpa8twODAykdqF/z4HU0dGREhxzRAlDl6gTV9qRg48ePWq5Ic35+eTkpPr7+5NSyjqh1AMAACKw36iDSCV3VAAokOcIYIk5Ozg40J07d3T37l2trq5qdXVVW1tbLQk4WQMMhwhiAKx53ziC0Gw2NTo6qtOnTycj5+OPP9bHH3+sW7duJRDTFfRCodACcjAuDANoGJ7L3C4vL7c4a5rNI4CeYx5EiLnB4LIHwNHBBJw1CwsLun79un7729+qXC5rampKV65c0fe//32dOXMmGQMcQyS/SX9/f0v0GQ6iKBtYcwyT2D/+9ivLoWvWgwgj8oKxB3FCNZtNXbt2Tffv39d7772XaN75NaXZbCZ6KhaLGhoaSuOI+iV6D3KTtXRQO+pQvj/dYZSTUdA+6xqNa4xDPoc2HERijumjgwUux13fdMdf1CNy8vIvoTzrURnp2aKacsYcn+cMuKhrPqscdRkVo5fa9a9er6tQKCRQmn3PO+yTt956S3Nzc7p06VJKzj0wMJDox/msgw6043uUQlQmMgK+Qj8YE7QObVMvbcZEx4D/3d3d6Sg1vF065G3Dw8MJ8Nne3tbi4qL+5V/+RTdv3tSHH36o5eXldLkE64d8AlTHcV0oFNKxPunoiGytVtP6+nra71HXxH5BJg0MDGhwcFCTk5MaGxtrWbtoxOdoyunA9UYHWnLH45wXuX5CfkUH7nmuVqtpYmJCs7OzSa6urq6mv7ERWFt0LP7HybG/v5/kJ7KFHEpcliTpMR5InsJPP/1Ui4uLqtVqmp2dTdGyrANjQkYBPDkGwLz4Hop7JwJzvhYehee4QE5ORPs7rmW0731NmT/HE9CrJicn1Wg09Pnnn6u3t1c3b95MRwKp14/doU8wP9hErnc+S3mS8+DbtAmeOceS/x+No/hdbkH5O/4v5W/foj6ftLih4+fRyHIiQIHo7OzU1NSUXn/9dV2+fDmFPbYjXi/thFUcJ8/4hox1Y2AAKjnyGsfEnDiAgSHmylDOsPS5jd4GFHEAJaKIUPhoK6LQGDN4OLmRKAJR3d3dibnD9ACWEEiulFK/RzPQvjM2mBE35xDaPzY21iLMfB1ifgJXAGjTvTWMPc6lK5UIdQSf0xxz6/Ncr9e1vLyspaWlFLJPexg8rtR65BLt42HG20yfc1FGDnBE2oKGfI9Fhp/bq07vkfYQ8IVCIR1vcAPaledcv9xb631zoeD7JGc4AC5duXJFDx480C9/+UstLy8/BrLxN8dMnKHn+BdtRn4UlY/oaY71+JrE/uQAvFhHfIfnfK6+qwKw4Mm2XZmLQA9GOXs6yg/fS4CSGKfQvfNFV4JpCz4So5swkD0yw8FH9jPtH7fOcV95+0SzOP9z+nfwwT3CKCIXLlzQ//6//+86e/ZsC5+VlBJ7o5ygZHF1PR5hjHUHy/zYnwP0tO8KJEp+tVpNt+U4KIGy60q8J/XH0N/c3NTW1laSG41GI90OR66ler2ujY2NlA+oXq+r0Wjo3r17unPnTkvEmkc6uXyAdx4cHKRb71yGsH7kIOrv79e5c+c0PDys9fV1/fa3v9Uf/vCHlHfD+bDnP3J+haEFeOfRpM3m0c2mgEAo2c1mM62Pe/UZEzwUuiWiijWHDprNZgtt7e/v6+HDh1pZWdH169f1q1/9SlevXtVbb72ly5cva2RkJOlEzr+Hh4e1v7+vtbW1luNuzAH7Brnrsg4exL5EpnV3dyd6oK1isdjCM5hDAKZyuazvf//7WllZ0S9/+cuWY5YeWcXeJWq5XC6rXC4/pjd5VCKfQyM8i/Hq8oX18Hcj/3aZRHusu8soj8b2zyJfdD4UCzzMHVk5fTny1Jze/F2Wr9Kf48bRTu6102EiMPCk/3knthPlteuUvkZRV+DH9xZyp7OzUyMjI5qdndXExISee+65lDuIPRUjS46T/dE2gNdgg/C3yy2PaPVxOo1Hg5axsPdxqPAujlF0dPLGLSws6IsvvtDdu3f14MGDluPNTt/IRfhrdATTb+YWXhX3Hevk69rX16ehoSGNjo5qaGgoza/vQW+nnZ4Wbd1cNDzP5XQ4+LffkOcRoM3moQNpfX1dd+/eTTyMiy+wr6QjZzjzxrhzeyjOpetUrh/Tb2SEX5hwcHCQgM9oV/A72vq+1/w3/XZemtN7fQ3dpvC5jLp/br1iXbE4sOf2Knra7OxskkMctdzY2GhpN8oUr/vr6O1f590cT/s65ZluhYsgCZ8f93x8Jn6WM5pyAMlx77X7zOshiTGKycTEhF577TW9+OKLLaAS9cDsHYDweuP42QQ5kCf2k+dREPv7+x8DFOiLKxhRaTkOLMIo8PWKG9YV/p2dHW1sbKQzxzALFGU/niYdMW73ajpIBIORlCJYPIdHDsl25c4NG+bB22euuPkBUIn8EjBBFHsHi9qFwmNAYhix9seBfQgNmLV7U11ZlpQ8AxhHDx8+TMoxwEY82+4JbL1tPA6ERler1RQOG2kvGurMX6QNZ5r+2xUNN8ycLr2PCDDWFaPQadC9YFFhc6+803tcJ0ktx9uctgFKy+WyXn/9da2vr+s3v/lNMjwccItAY1T4nKbjnER+4DzDP/M5jXPpcxgVktzn8flc/75LA8KjV4imiELU1xG6ATByRcCNwXi8w5UG2opKjPR4ZCc8zZUe1tOVcz7ziBffK7xPhFRs2xUylENuNIt9d0cBwADK94ULF/Q3f/M3ev7551NEqCuAAKk+Fj9S7UoifMmP+gBo9/X1JdCLeQAIIRJkZGRE5XI57Wk8kKwvOS/g7yjDS0tLWlxc1PLycjqahiJcr9dTAm1kDZ5oQCwiO7e3t1Wv19PRP2gNGQ/oxvy5ASHpsaNC3GLXbDY1MzOjK1euaHd3V3/4wx/0xz/+USsrK8lxwXgODg5StCjRBtJRJFp0KDhdAQZClx79xt9EE1Ef7SC7iITy9YbfsZYetYd+U6vVkuH2y1/+UlevXtXrr7+uV199VcPDwy28j705PDysUqmU1sf3BjTEMRzmx49deGQTvIk5gF6IpoP+3ZjZ3d3VzMyMvv/97+vmzZuan5/X7u5uWpNarfYYwMNRSPZspVJpoWX676CfyyM+c0CAvkcnDG3Cn6KO4vvs4OCg5ahKlHeRh7ucYp3Z7/EYfJTdkT7+nEbDn7N8FTnVzghq91lO/8nZJk9b4juxP9Fw9nV0vcz3khvu6K2lUikd6Z+bm9Nzzz2X9Cofgx/XijKW9iNd+B7Hse02hMuw45xoOT0FHfrg4CCBSE7Hvb29KpVKGhgY0KNHj7S2tqbr16/r+vXr+uijj7S4uJguXoA/OFCLM5n2uB4eXRkegG0CH46pMAC96FdX1+ElQ+Pj45qcnFSlUklygn3mtmHUzSJN+Bz5PHrOJKcRrwd5xvFH5/nUyTHv+/fvp75yagQZKikdwWado23ufALZ6Ho0ThzALQftDg4OUo5cv4BpeHhY5XJZpVLpMR4WbZM4B/6Z699Ob9FGcd0rAkv+t483Zye14y18HyNR6RsOlrNnz6a9xK26HEmUWm2kHE+Knz1tOe6d78IWeKajcAhA6XFDyL+T8jmEomFOyU1uznDykjOgYh/oRwwnHh4e1htvvKE333xT1Wo1MSFf7CgY2pWcARMNdb5zpaWzszOF0HkupZzxxbjcQ+DjisLAx+5z6ONwBX5jY0Orq6taW1tLoBKJPGHObiyzqZxhRODAQTK+x2ByAM4BJBQv93ZzrAQGz/fUz/nWSqWimZkZTU9Pq1gspvPAMfonAjQU1oS6XRng7xyTQwCw3h5BBhN144xjWevr69rY2EiJ81gvPBQUDPSobGLQcXvH2NiYJicnU+JFgLS49q6MuIfMac1pJtJ/ri/xPX6T88INPjekXJlHEfE23AB3uvG/nc593zDG/f19TU5O6q233tLq6qquX7+ejLQIAHlpx3OY+9x8OH3kSk5ARsEWhSfGFvPl48vxTe/Xd1VcCaMf8VYk9ofvk0KhkAxS5y3wZvYox2gwXKVWkC7yUS/MpUc20R8Hk6FFeBFgqR8LIgIDBcOjHKOSwrE3+ICvO88QEQQfKJfLunDhgv79v//3mp2d1d7eXjqi5JEXW1tbCWABUACUojSbh0nAUYCKxWI6eogsoW7mmbmGH05MTKij4/DGNYCMRqOhjY0NdXd3pyPIhPATmv/ll1/q448/1meffZb4Hoq2y4T9/X319/cnfsqcLS8vtxgqzB2ggvMw6KxQKKQ2cNxsbGwkXsM8Id8GBwf1/PPPa2xsTL/+9a/1hz/8IfWzVquletmzGPfUQb8drPP1hSbcyGKeAFQBUugj/DPSaqFwFAnK8TV0GJwUHEUhWquzszMl0ibp6k9/+lP9y7/8i86fP69XX31Vb775pk6fPp1u0oO+oJlarZZu1WM/sM9dJ8EQ8b1IncgF37O+lz0ysdlsprl//vnn9frrr+v/+//+P62tralQKKQb8CKvQJdgP3HbFJF9zBVOBgd10RH4zMFu+u5OMT/2yX5w/YQxR10HXuT6SC4ymRKPGjJW3vN6o8MoJy/+Uso32SeXB6yDl2jIt/vuWUrUK502pdaE2tA50Z/w0d7eXr3wwgs6efJk+j04OJgAFmSeyxjW2vm58wz2BIAEz7rey15iL0cHDn8jW12n9OOutMs+J50GvAl+grPh97//vX73u9/pzp07yeEwNDTUUidzyW9PtcG8RucgffA1wNGCjuJjrVQqmpqa0vT0dHLUUr9HMj8LHbgtEXW0nL0X93GpVNLo6Kiq1WqiEdbRj1X5KRDogShd+IqDW41GIx3Z5ug1Mgy9hh/ARwfhfIzwm62tLd29ezcdq5uentbVq1db8ixGEN2Bdudnubn0EnXkGNXpe8LpOge8xjaO45eM1+eRkz2dnZ0JmATsvH37tnZ2dtLFIQ50Skd2suulPkd/7vIk24S/v2555uTdsWNszAiixM7lBhSfcUEQhWKujghaRcJwYwRloFKp6MqVK3r55Zc1ODjYspDROMmNv12fo0KQ8yBBQNyQBmPw8TKncZE9cicy8AgexPnyPnqE0ebmZrpJ7eHDh9rY2EhgR7wpgD4hsNw4ckbI/65Q4XUAzPLNHZUnEGH66GuKoKEvgHIDAwMaGxvT9PS0KpVKqtOPlrhSlgtP97mEUaM0xvXNARrRg+FAm3szqTMatW5oec4TBw+9Xuru6enRysqKVldXtb6+rvHx8ZQYFoaOcI20GY18+u79it/x24WljyfSL+vEPuTIixsCHuXl+4/PcoC2H/fwfRsVaYzsM2fO6LXXXtP6+rru37/f0k4U6D5miituzgd8ndsBGsftUS85cN7nNK5BrhzHv76tgsHEuvoxLxeiKGvOP6Sj3DK+jq4U8Nuj+eAPfqTEQSvnRx4a7oqyr6vTNeMBjHX+RvvuTfXvAQ8KhUK6Lj4ql4wdI7hQOATML168qH//7/+9zpw5k6J52PPUg6GAorm/v58AHo8akaSBgYHE2+Ax/GxubqqjoyMd13Ojure3V8PDw+ro6NDCwkJqDz7d0XGYB6rZbKY8FQcHB7p586bef/99/frXv9a9e/dSmD5H9NyQZp4o8HrAEKJaOjs7tb6+nqJyABKYS49qg/8NDAwkYNvXyBXSU6dO6fTp01paWtLHH3+cbtpjfT0qiqMdnu8HWvZjC3t7e8lrScS08zRJLTKG9SRSiRxakd+7kUjibKdDV0yZU3JDeGLeer2u1dVVffjhh7p7965+/vOf64c//KG+//3v68SJE4/xooGBAXV1dSVHCbKFPvKcGzsALcw533s0EAl8C4VCy77HY16v1zUyMqLvfe97unfvnn79618nbzxHPR20dYCXm54Atzi2yZrgYUeeUG/k825AuXxwwMj/9jH6erjhHmW5OykoLh8ZG3TrYBh9dP7o64fh/ZdWvqqc8rHl6njSZ3FtXf/m2Wcx7KLO5D8usx14prjzpVwuq1qt6uzZszp58qTOnDmjarXaAkhH3Sunw0YbxOnNHa4OPEQ56/Ihp9u2k5U+f9THHoSn7u/va2lpSffu3dOXX36pBw8e6OHDh2kcOIy9Pa/bI2dyhrr33/eVR6vSL2Tv4OCgKpVKukEtjr3dukd6it9HvfG4ZyMP4Ah7sVhMEUEORvvzcT38xjU/Bsgzzp/g0TnHuvOY3LrDWwBZCoWCHjx4oK6uLp04cUKlUinZahSXhT5/Od3b5zHqhP63/0S7vJ3O9aT1jcXH77Lc57enp0fValXT09NqNpuamppKeppfgEIdca8+K+85ruTshVh3pMl29Pks5ZmTd/uk8n9OkMXn2y3g0zD0HHEcVyefezLRRuPwesbnn39e77zzjiYmJpJSmtsskXgiocbx8TeMS2o93+5RSo7g+nij8ZRb4ByT4nMnSp8z1ujg4DAP0vb2dsuxt6WlpZZrmGM0EsydNe/oOEo0BvLvY29nYGOQ4DHGyMPwQ5F2wYUBgRHhR8e4/WZqakonTpzQyMhICkOkuEHr8+rgEn3iGRhuVABcyLkwjYLX643Cv1AotDBw/47P8Fp3dBzlqWHOooAgWez6+rpWVla0vLyskZERjY2NJYAJr7jTCHPhNE6b0fOZoy3WxufG644Ks5/t3t3d1c7OThqH7xMUIPcKUFw5Ys4c4Iz7hT4ALr344otaW1vTz3/+cy0uLrYVVHFMUXjnvB5RkfR343z4eHxv5fge7cXvIwgV5+XrCoavU3wfRU977Bd9dm+aX14A3/J18OfdqGbv84wbmfSBOl2hcqA8RjTyLM94mL/XQx8cJGUs3FKJUuFeKvgBexseeuXKFf3N3/yNzpw5o3q9rq2trTSunp4elcvldIwMxbjRaGhwcDAl+3aPryeDRQ4Q8YjcwSMJf9rb21N39+FVuo1GQ/Pz8+kYGqAPhjoe9dXVVX3xxRf605/+pF/84he6ceNGMtrx6hGF43kZfM9DK4BW9MsNKo4xbG1ttawDP52dhzeveT4uHDkACRyVGx0d1ZUrV1Sr1fTLX/5SN2/e1M7OjqrVqkZHR9OacNslgImDSNDAxMSESqWSbty4kaLIJD3m+XbeAygCbRWLRQ0MDGh+fr5FFklKCbuhVee7Tt+eQJ6k1tAinmgA/2azqbW1Nd27d083b97Ue++9p5/85Cd64403ND4+3iK7ent7NTMzo/n5+TSGgYGBlnVgHaFJ3y+sAXyR8RAJBC1AK0Re7e3taXZ2Vt/73vd08+ZN3bt3L+kD0Cz0TN31ej3dqkdSc/ZauVxOzj3yRLphE40xl23wlcjrpCMZDm+LxeWD63s5PcOBOOd70QniOqz33/kuQOVfWvkqcurPZXR9E8WPpLEGrlvmAKVaraa+vj7Nzc3p4sWLOn36tF599VVVKhVVKpUE5CIfenp6kv4UnXqUqGdIR3KPfRUvCnJZy3vIT+83PMlp0HmQ60fsXUkpomN3d1fr6+spUfevf/3rdMsYpw38yJ/zd05REK3KXmCvIH/RO4jEor8+L4DWHMs7c+aMxsfHNTQ0lMbI3DoQF8EAn/NIz/6ez43LMp5jrh2s6Ovr0/DwsEZHR9PRN/ikX5JCcZkPcI7N56C5g05EJHn6CvoMrUCngPc+NtfB9vf3tbGxkfIS9vb26uTJkxoaGlKxWGzR22M9rI/bN9DhcfgB0dN+/PE43MH/b1dvriCXeIeLTdCnDg4O0u2kfX19CVSr1+v65JNP9Pnnn+v69eupr57XjPqfpT/Hla86xj9XeaYcS7m/2z3TDvDIoWP+O1dfNJbccMsZazAWlBI26Llz5/S9731PJ0+eVKPReEzQ5tppZ0i6Msz/zmxcQWYjE6mUUyK8rVw/IhOLBnw0Yv03DJmEqNyoQ1LPtbU11Wq1FK7q7dN/B8voq99m5mvPeF1pAq1tNptJoPka8b3nDGCDcmzBc2rgwZ6cnNSZM2c0MTGRDAVnWO3oxqN4ooHO5zE/iXSUUDwX4uq04YqE55HxsFJuyfO8H9KRJ7y3t7flGJAfp2FcKPB4Z1dXVzU0NKTFxUWNjIykZI/VajVFCbhx4/TkSoUX945FGoh1oLj4nnE68CtUSQjsBol7QOLec4WH3zEE1gWzC7G9vT2VSiW9+uqr6TYpQEyvP/IWbzfyo9x+Y14jIOfPx7nztXCh6u/5OzkAzOv1d7+Lwv6C92IQsXecZ6CYEB2JAYTHkrrcmHPeWigUWkBnnnX+DD1EenUAFUUO/uHvuQLrABfRPRjB8Fm+7+o6THRNpJ5HrfA8CiB9ePTokS5duqQf//jHOnfuXIosdaAAftpoNFKCYvhquVxOPBueivHAfCIP4WEoOTxfrVaTI2ZoaEiFQiGFcaN8FgoFDQ4OJh7+4MGDdNzt888/1927d5Pxw5z7uw7A8YwbPh7xxZw6+AA99Pb2piSlKJQo6Nya9ODBgxTuD5C1vb0tSSmasVqt6qOPPtKtW7dS/6DZ0dFRdXd3J5m5vb2tUqmUaI9+YqgQGo/x5sATjiVX0B1shFcB3nlOplKppKmpqXRsnfF0dXW13FZD/cyH7zP4PKASQBlOr52dHX3++edaXFzU+++/r//tf/vf9PLLL6tUKqV+dHd3a2xsTGtra4n23SGAgVEul1uAWkkpDxRjRb4BfKKsUw/1bmxsqFQq6YUXXtAHH3ygxcXFpOg7P/Tk9YVCQeVyWd3d3dre3k70yJiZOzcUAKaoGyM26mTOg6Kcct7CWPy56KzEuID+AbScTzBfkYfRJ+qCx8T+sG++S7nwTZdoTEnt5WDu2SeVXF05A87X2XVBgBsK6zs0NKSRkRG99NJLOn/+vGZnZ1WtVtXR0ZH4FPwMvZu6nX5dZ4J/8hz8EzkRgaVoh1EnAIAfrYuONp8fd/S5/QDvbzabWllZ0YMHD3Tjxg3Nz88nfdeBFddF2WsepecghfchAkvSERCGfPY6Ozo6VC6XNTw8rMnJyaQn8w7RqdFu9c+8D26PoQP4fo9jivX5//C/3t5eDQ4OamtrK/UtOhs5XsgRQuZ6f/8wr+vKykrLhRnImHj833V1j+718fp4oiOOAs/+/PPPJR3yfZxPAF6+NtG+9T2VK07nnlfKo3mlIxvQ92K7Ncy1EYs7FOg3OpDbnrQ5MDCg8+fPp/GSCgBHTE6GfBUQ6GnBo2iv5b47TkY8bd+eGlhyZvKkhryD7TZfLPG5doRG/a7ge30OhEBkgErvvPOOzp49q0Kh0HI9ZuwHxY0K/5z/3cCNTNFBpRil5IDUcYwq9wzEG+fUlXTvP8x0c3MzKcYASuvr64nZAOjAkHytXBFFYcYg8fwPzpwwmIi02d7eTkoP/fQIHQeUfAx+Kx3KcbFYTKGGp0+fToo/fY1IuM+rj48fn2cHUFhXmAmfRQ+iM14UuBzNAiqhwPITjV7ao/8IA0mPKRL0F+MFb/T6+rrm5+e1sLCgEydOaHJyUqOjoynnkTMiFw7uJfW+58bDmL0fOeXVlWTm2//3vBhuePNuFOoO9uVA2tg2dFQoFDQ+Pq7XX39dCwsL+vLLL1uuq43jc4bPXnbFIPIP76d7pnJgU7u55Dt/3vfEcfyiXf3fdvH9TfHIOx8j80jSZxQdF9B+2wjjxCgGFIE3OU10dh7lCEIesB5+nAx6i0qzr6XTAXzGPWPQtBsRRFVubW1pe3s78WMHUOBbGxsbajabOn/+vP7mb/5GFy5cSEbtwcFBSswPfyXXAjxFUuIlRCMxNvi3dJTHwBVtDJZ6vZ6SIvf39yflnRtCXY719/fr4OBAN27c0Pvvv68PP/xQ9+7dS8CKg0EOxsOnALZQCIko8nVCAaZNPILQRsyT4WPkmulCodByExmgGo6PmZkZXbx4Uffv39ef/vQnra6upjk9ODhIgESz2UzABP1pNBpJLm5ubibQwmnFcx9J0uDgoCYmJnT//n09fPiwRVZBFzs7O9ra2kq0yPq691g6clLQntMp9OXgO/0hEo3voYn+/v7kXFpeXtbi4qI+//xz/eAHP0h5vgBt+vr6VK1W0wUUzAfH+Fw+ES3lfSHSy3klOgPrhF7AOwcHh7lXSORNNBwyiz2JA4Z9zm/yfvk6OeBIP9xxBR+jT4CYfoTRi68jNOc8mXmJhj/7mjlzsCkaoA4wuQyAB/ntUQ60Ozh+nIHxbZavYkTxns/pN9mWdLwzPac7xP9Zc9dnAHjGx8dTPqW5uTlNTU2lWz8BEzyKlGjLKHPoj8tOj9h1GUfbfE8/I8AUIybdzvE1cH2a/cIzyAuA8pWVFd2+fVt37tzR2tpayx6jDrcr0A0B+js7O1MSaud3zvNcZ3eZDD9hrF1dh/lZiQpCxnle2ePW2mnD58D3sz/nfY5AQrTfnIdVq1VtbGwk8N/BRXh3uVzWyZMn07EzoneIoiFtBs5saAJ7znkDdIJ8oJ+ue/Pbn/exbm9v69atWyqVSuro6NCJEycSDflc+BweB/JE/Zo9hZ7gdgTFwdBYV7QV4jr6Z/TNI+Cc5vyIJ33D9p+dnU05wW7evJnmxueR+X9agKhdeRJffxpe386GeJZ+PfOtcPF3/MyNdd8wTxIETjhS61GwdoatEwbMDmUdRtTT06Nz587phz/8oa5evdri7T1uopzBtmOi/kwElVAIAQ/8SAh1ME76H+fIf7ztnNEZNwPjR8FeWlrS0tJSQq65XcejjlwZRDljoziTI7kbhgOFenwzo4i615//MYQQXtJRSCifu2EoHXp8h4aGNDMzo9OnT2tycjIZOWzmCLL5ZqUPublDILkXJzIlXyfeoa/MvXtDEJKMjZBTbgP0NWAeUAYPDg7SOvixEPKj0E+fPwxLbsbZ2NjQ5uamVlZWNDU1pbGxMY2MjKSErnF+ckCFj8sVlPhcDtzkecbn7XCkh6s53aB0ozsqA8cxvXbATbN5BPrNzc3p+9//vnZ2dnTnzp0WXpAbt//N7xyo7c9EgML7EfmJvxfrinwuN+YcD/k6wunrFgf1HSSVHo8KKxQKLWCsRwtBC24YOx1i7FG/79lGo9ECSHleHedLvncobghQXFF0BZ06GKsreiMjI3r06FFKiu1rj8f44OAgGdCnTp3Sf/gP/0Gvv/66Hj16pHq93hLVwvoCxKDkwFOQNyhZePKigcocYPBz69jAwIAqlYqKxWK6pWtzc1P1el2VSiWB0vv7+7p3757+6Z/+Sf/8z/+sO3fuJOVOUoqgkVpvSWSOAMmIxMLwAPTweSyVSml+yQ/UaBxFqrh3lrkgNB3wLUYPkROoWq3qxRdfVKVS0R/+8IcUBdTVdZiXifxO8Kr+/n5Vq9XEk9fW1hKgtLOzk/IvNZvNBPBD89Do8vJyyvfkewS64AY3jEfADdZ8cXFRq6urycvPfiHJqqQE9BBR5+Chg0+SUnSTH6n0cP+FhQX93d/9nT755BP9L//L/6J33303RbFhzBQKR4461gc9C1p3Z9vOzk5LBIVH6lJHf39/S6QXe7Jer+vChQv64Q9/qI2NDd2/f7+FvzhPdKOjv79flUpFm5ubLdE7TpvkY8JwBUSkr1ys4fvSo16hdSLA+IzPfS/zXYx8dqeO61PMqctB17OoI+amc73IS04G/VspLvui7P6m23UHZ9QpHEQeHh7WyMiIxsfH9ZOf/ETj4+OqVCrq6jq8ZABjtVwuJ97txz6j84/2nR687WazmQAHZKWDStGekI5kXpS5Xtx5C4274e7H2mq1mj755BN98MEH+uyzz7S0tJRy+PGe73fadz6A02NoaEgbGxtpL7rNI+WjwOO+45bT8+fPa3JyMvE11x3cvnEgJwIWrgsyVxE0cOAmAjMxygZ9lTUaHx/X/v6+FhYWUhTS/v5hPkVoZG9vT6urq+k0BI7koaEhff7557p3755u376tg4ODFK0ET3F+id0BGIKeQDJzt1Wizenz8+jRI21sbOjGjRva2tpST0+PxsbGND4+rnK5nObWdTy3yZyuHSD1tcY28vlzoNSBRqfLnO4d92uOZ/glNH60kDbYq34KpaurS6dOnVKlUlGtVtOtW7eSfkffmX+OKLbT+b9qacf/2tlUX1c2PDOwFEGOXGci88kh3PH5+LczgWi4th3M/x/Vl448xqdOndI777yjy5cvp9upIgrvfeFvfnvfYtvOaDCAeY6N6Gf+ffNFg7wdk/L+xM8dEPLNgGdta2sr5d1ZXFxMYfyEgjsS7cqtR+qgWBFZxAb2aCWPEEARYg0xCmjPFVqOgjEWgKuoUDI+FP6RkRGdOnVKExMTaSNSB/1gvii+3r7ubsRGBuZCJfYlR+uxvQiw0DcMBuYWRgQzQjl59OhRuvUH2oJ5AcxFjzfGth/zvH//vlZXV7WysqKZmRnt7OxobGwsJdWLwIcb8j4HETRhPuJ8R8UGmnLhAZ3geZOUFKfoVfU9kgMXnPZju75u0iEI0N/frytXrmh5eVlra2spWsSN7tyaO43l+FUUbHHecv3xkqvb64jveL3OI9rV/20V5tCBRNYcTxpzxHPwIt7BmIOeoXnokX3iR2E8bBvA1T1M0ClGsCucDhA7DVG3A+TsCzf04LvwzGq1qu7ubq2vr7fc4kMd7N16va5Go6GhoSH98Ic/1Msvv6xms5mOJvMO0TocJeV6YQAf5skVLuays7MzJZH2IwkoPfSb2+KIVFpfX9fm5mbKjyBJt27d0u9//3u9//77+uijj5Ihy9rSnkecULg5rlKpaGtrK/Hajo6OVL/LMIwgFC/PR+D55oggQj7hzGF94KvIfuo6f/68Ll68mNYYUIg5RmEvlUqPJdDF0w4YQiRtuVyWpHQMzHUZZCBAFzSLFxq62t3dbTkKisKJQwcadznkAKs7SPwIKseOkTtEzrphhmebo3pEGn366adaWlrS8vKy/tf/9X/V9PS0JCVvNGAXfXRnC9Fh6EV+tLVer7cYGMwBxhHr5Tlmuru79dxzz+n69etaXFxsMWadB3skU61WS2u0tbWV2nLAxXm/5+yA3tg71ONrwb7zNXf9kT5Cz25ARN3WQWTepQ3Xr6APNw59TP6Z6zjtdKHvonwV4+VJfc99nmvnSZ9F53ju+diXuN7xO+hnbGxMU1NTOnnypKampjQ0NNRynMbXKNo9OV3A++vgkPcJfu9812kup7/yXO7IXTvj0/mTdORo2Nra0v3797WwsKDl5eUWBz8GeWzfZbc7tn1tfH0czIm2lUcTwv+GhoY0NDSUjh76uH3/Mn/8zs1hnEtkouvUrp9FPY2248kO9IVisZh0dqJn4TvcoO3H3pmrYrGowcHBlE8qpt7wuadN53+xr5HPUqgn2tW1Wk2rq6taWFhIsh6dxXkXc+M6mD/jUW2M229Zo48OLPmPr5PzQy9xD8Tia+tAmkf/+lzwGRdGTE9Pa2dnR5VKpaWeSK9fFViKfX4Sf/2m+P8zJe/OGS2RuUQC9PdyAq3dsxFkyX1Ona5IFQqFFA59/vx5vf3223rxxRdbFM/Y1nF9cobrAtqJ11FWlCeSJkfgwt/zzZkDUrwPkdh8Dbxtv+1tcXExMfG1tbU0fuYpAn7ROHZGGtF+8l2guMZQVowmlEQ/y+seQW4K8nYKhSPPj4+3VCppbGxMp06d0vT0dDKAXHly8Io5ahctwdzxjN+iljPW/e8IYklHoase6eB9g9EAFnl73ndudHLFFiOGG58kpaSjrAn9QaHmB681Z61XV1c1OzuryclJjY2NJe8F7TAOB7Fi+GrcC753copHjm/wu6enR6VSSc1mM3nyI705aJvbv5HH5BQPBPHu7q4qlYpee+01LSws6I9//GPaF64AxLZy4/Dvch5E/zvutVjaKRvOb6IwjLzK2/quioNHzg/om4M+RF4wBn/WQQM/iw+fc2AWrzzjjpF+vicltdCTRxtRHOD15KOuCLlC5rydo0ubm5vpJjJXNNmXHNEql8v64Q9/qB//+Mfq7e3V6upqiycXY4DxENFRqVQkHeWtIVoEXtJsHkXwuHzEeAFsOTg4PGo3Ojqajhhwg93o6Ki6urp07949/eY3v9E//MM/6MaNG9rY2GhR9OOxQvaSAxXkJtrd3U1gLsY4fA8ewHytr68nZRkPIeNkLK4os97QE/Pt7ZCA+vnnn9fY2Jh2d3c1Nzenu3fvanV1VQcHB9rc3GwxxFCQSaLufNGPF25tbWlubk7PPfeclpaW9Mknn+j+/fspTw+3n7GPmW/oHSDLcxIODg4mOgWwApzCCUNEEkagO4oKhULLMVGOhLEeAwMDKVoHfuygJvO5uLio//Jf/os2Njb013/91zpz5kx6H+800VEo3exPZEmtVkvODIwo30uAfo1GI0UteV6t/f3DXIKDg4P6q7/6K92+fVtffvllknkue/wHoBVwaHd3t0W/cTni0QWAwvQDPsD+qlQqKTKMCDzPiwX/8EhMN5Yc/IK2oYUoZwqFVkePe/rb6cdR3/wu5cI3XXJykXKcwRVlPCVGeT1N+9EWcF2ks7Mz8e2LFy/qwoULunz5ssbHx9O6O1CAHsxxW//e+4o8yUWS+35A1/RxuT3kBdoiyb3rLa5ju2OZNv0YGTJ6Y2ND8/Pz+tOf/qSbN2/q/v37qb8x2oR26DvRgn19felmSg8OyNlryB6cly6T6Nvg4KCmp6c1PT2t4eHh1Hc/Xi8dBSz4PPN/js7ifDpvgw743MfO3MZjfpKSc2N4eFgLCwsp2mV7e1t7e3uq1WqSlBxZBwcH2tra0pkzZ3T27FmNj4+rt7dXc3Nz6bQK7REl7MCb59wFBEJeI0t9XgCjHFDp6OhIkb/cFre3t6fe3l6NjIwksIV5gG6ineuRP9Aa9IljJ/JW34+ul/v+8XeetIasD5G90C30h/7lcgOb7dGjRynP7aVLl9TV1aXr16+ndlzWRoDq65Qcj4v/R5ulXXlWAOqZb4WLJceU2wEg8bmnecaVA2/LJyZ6t7u7uzU3N6e/+qu/0sWLF9XZ2dmSq4d6cwYq/XdmFT0Gsa/xDCqJ1CA+32gOhLRrLypF7dD8CC7V63Vtbm6mY2+Li4taXl5uuebao7qkI8Hi0STMo5/DjWANxwo8MsYBJz/nL0nFYjF5KPH++fWLHhLO/z43fX19Ghoa0okTJzQzM6NSqdTi9UMh9RBkr8e993GenSYckKFEhZXPaENSUoa9rtxzzJ0fk6RdACbWCObvdRaLRe3v72trayt5KTAqfD2d1vh59OiRVldXE8jEbUEjIyMqlUothnncJ/TRAZd2IAjvRUAtKtOuYHd1dalYLKrRaCTvPfPXbDZbhF5kht5uLlqN96Al+jA+Pq4333xTq6urunfvXjJQfT9H3hT3AcX3b+ybz2EEfSLw7O/5Mz5OB6JzPCwnLL/NgqLgvMMBDwcxpaNk9Q7W8izKpyvr0lGkkwt2pyeUJekorD7OFVE6bkA6yJsbk/OGCKA2m82W4zKE6bvXkgg9vxnkpZde0k9+8hONjo7q4cOHLUcDPZrDj1mguLgSxZE2QCP/QekhBw58GqB7eHj4seNo4+Pjqtfr+uUvf6n/9t/+mz777LN0vIw62EvFYrFlDlAgiYJaXV1N/B8wnCglFM/BwcGkWFGon8SknZ2Hx8kYP31gLPA51hnwi6NqyJJLly5peno6tXX27Fnt7u7qj3/8YzquBl1Ca+vr6ynHjkfeNBqNlLcJsH9sbEzXrl3TmTNn0u1HgFbQkBtsAwMD6fgcNOx8AfBOOoqswmnQbDZTVFAEGpANDorC52q1mh48eJAAPYzP/v7+ZKg4H+7t7dX29rb+8R//Udvb23r77bf1wgsvqFqtpnc2NzfV3d2dksz6Pnd9SFICXaPB5Qo7x9yhf9+LFy9e1DvvvJPyCbru4n1n3wMsUU/8LoLU8Gb2rxtAGBjQMPoJRyTRNV1mQWvIGL5jvzsIFnk4c0MfI1BE3dCq660+x85n/xJKlJft5KqXKINzcjUnH59UcrLe5Quf5eqKeg805PrIwcGBTp8+rVOnTumHP/yhBgYG0l5mvztg48a872sAAelIXuV0Au87gIjrsi6/3D6Jehs05A4V6YgHQs++t5EfHNv64IMPdOvWLd2+fTuBy9TtkZHRqUhd6IW+V+IRdHdGOwDkexm5cenSJU1OTur8+fOqVCqJl8LncGi589dtg5y+5wAix5npa3SCRb3e9ye8AfkGIFmtVjU1NZWOEC4sLKT5gYd7apOFhQUVCgUNDw9rampKlUpFJ06cSCdYcOpLapl3CvMKDSKf3GlI3x2MZ00BcXAMra6uqlA4zHnY39+viYkJTU5OpnHjDET20C9kJn1ynQe557fexn3JuJx2nd/G/x3cjPYOTsNoG0CLHpnqbZHnuFKp6OTJk3rzzTf161//OgF70M2z6u/+XLTPGHO79yLPPI5HPg3/9PLMybtzRhAdjUZ1NDT92djZnAHmz/iC0x9+gy4/enR4XeXZs2f17rvv6vLly+lzn+CcYZrrP8UVeH/ejSbeATCITM77nhOI7Ra4neB18ITNuLa2psXFRd29e1fLy8taXV1N3l9viwSocXNRH/1h3JEZFgqFFIXEpueqXxB/n2cUHcAl5mdjY+MxJdC9v65UV6tVnThxQrOzs8kAcYHsG9MZiRtZsV5fH/dM059Ik8yJe3ygy2jksXaxDc/hgNDq6+tLwF+z2WwBQR2M2dnZ0fr6evJSOJNFkfek9DC4OCZCkjF+Se5dqVRaPDXudfa6nFk7zcQ96jTgdOWC1N9zTw3jR4hFIeDzG4Fabyfua6dJohrX1tb0j//4j1paWkp07kBrfD96OlyJ933p37cbM9/nQD1fM+9DHB+fx/58VwUwxekCpcHpkn66guhgEQARHsfIh10Z90g9jD8HmT28PK4TSl8EazzKqdk8MjD5338DLlQqFRUKhRSl4ACb8yE+P3PmjH70ox9pYmIiXdOLQknx/DeeWFhSimBqNBqJr6MI0z4ygnVw5ainp0fDw8MpOoqIk+7ubi0tLemnP/2pfvGLX+jDDz9UvV5PfJ+9CR/gaBt1ra6upj09MDCQktHu7Oyk485+k1mjcRip09fXp/v376d9yHHHQqGgyclJdXd3a2VlpcWb7GvvDib619/fn9rY29tTpVLR2bNnVa1Wk/JbqVT0yiuvaHp6Wh999JE+/vhjrayspMgWeALRONCZr+vBwYE2Njb00UcfqV6v60c/+lG6cW5+fl4ffPCBbt++nXJXAIBBbx4BDOAnqUX5d+W+Uqkkg4s1hq+5wQbY5vuO+eAoOvuVfeDGMXSOrrWxsaHf/va3yWt++fLlBLAAHkbdiLkCgGRv47X2NXSQp1A4BAI3NzfTHDiI/PLLL+v+/fv66U9/mngF4J/rrMxjNDbZu+xHB5ac5+aA5o6OjmTsEllCtLokbW9vq1artQAMXg/8zg1/N/Cc19MXvmc9XIeLRsZ3KQO+bsnZC5QoH+Nn/N/O/jiuLS+scTvdI9ef2Dd+oLepqSmdOXNG586dU6PRektZ1Bepw+WY00G7uXHdAH7oYEgENqjH9xV15YxP17f5iSByR8dhtAr5XO/cuaNbt25pbW0tyVIHuWJUqo+BfQnP8DV1nczXifojsAcPHB8f1+TkpMbHxx/TC3DE+GkL1s8BP18HxuwOF89V58cco9M9jjfyAORaf3+/BgcHVa1Wtbm5+RjAgo1AXZubm+rq6tLt27dVrVZTVDIOZuaEdXDe6nTggLof96XfDoTRH+bTnWncWn1wcKClpSX19PRoZGSkZc69Xan1Rj/AR/53eeb6WKRb19F8z+T2fW6fux7r9ORpFtzm9Oegi/39w/Q0fX19Gh4e1tmzZ3Xr1i0tLS1pbW3tMdvpq/CrWOL4o62Qs1MjH/2q5ZlzLHmJxlIsbthFw8gVyviOt5dj5M4EITYU0+eff17f+973dObMGXV0HCXq9jrc6JPaA02RgfiC+Kajjq6urhRJw3fRSxAZf24D5ObF++Z/c/RteXlZ9+/f1/3797W0tKStra0UfkiC1kKhkJRQN2757WBGjFZyJZijhqDF5XJZxWJRtVqtJeGpG2jcblGpVFStVlN93OQDQ80JjcHBQc3OzurMmTMaHh5Onl4/KiYpCSePVHDgAcGAEu6CBsbmjMrXwTe+My5fRxR7qfVImiusrjh4Im8EEqH+jAHhRL+5cQklGUV2cHBQy8vLkg6Fqie3ZQ3cu7O3t6eHDx+mJN9bW1uamZnR8PBwulqavrLH6DPGmCs3cT+5UeFgjCs4uf0GuORJzakzMl7mOoI6rhi58Ml5Lnp7e/XSSy9pe3tbP//5z1NERgSMfT58/+T2pc+D8792/WN94ly4IhgVvlwUodfXjn98G8VzqEB30lHeE/6P3lbWGHDEFbG4J+OcSkdKjodX87wn8gbcha/RV3ggddFnV/bgp84rWeNqtaqurq50ixrPQntEJ25tbWl/f1+Tk5P6yU9+oqtXr6rRaGh9fb3lGmCUkUajkYB7IoCc/zBu6XEHjyu10iG9A2x0dnaqXC4nUElSysHwhz/8Qf/n//l/6vr164mn48ltNpstkTLkwnEARJJ2d3cTT0XhZX1xhrA2zWZT8/PziXaazcNks6VSKUVn3rt3L80fyjQXILiclQ6BduaOOdjc3NTg4KCuXbumqampNE/kOCKSCYPjf/7P/6m7d++meYOGIhASQfaNjQ396U9/0vr6uq5evarJyUnNzMxoZGRE9+/fT8eRb9++nY5PITswstzD7fk0AMc4rlav11v0CvgnewSA0w0H6Jz9xzE9xsRxP3gsR/rZW9Khwg+Atra2pueeey7pPQcHB8nrzL6GBuHFJCn36EQHNzGktre30/vweehjdXVVg4ODeuedd/TgwQN9+OGHjxmIHv0D3QGculPKdUDoBTqOPAHe5UYOThpymlSr1TR+P+LBfLg88v0Z9TKXWaxPlDXuAGSPMR72G/MSDePvujyNkZQzwJ+1/q8CsjnPp64IVrKOzD3rBB+F709OTury5ct65ZVXNDMzk/gXEUvS4+BSzgB0+ylnTLvzItovOCj8x5+lLtep3XaCh9AeQEOhUEjHpgBZJWl1dVWLi4u6ceOG7ty5o+Xl5Za1A1Ql1xv7wKNufMy+ZyQlx6wb+6y1A+o4XBqNhk6fPq2ZmRlNTU2pWq0mfhLtOHgEMltqvZE50kDsJ87j+L3rqt62f59bQ3h3pVLR2NiYDg4OtLa2lk59uKOFPU6e3Y8++kidnZ06efKkzp8/n2w19CDvo9tu8B8cGXzn0brb29vJKe7gutMLY0De7O7u6u7du9rf31e1WlW1Wk2pMLABfM/5/gLEcnvG5Z3TgY+DtXX+Efew02bUoxwo8uL9pA3/nz3k+7a/v19TU1N67rnn1NfXp9XV1RQs8Kz8zYvTZLs+Rlst99yfQzY8E7CUazwyvfi8dzJuKh9kXPTYtjNSPsMz22gc5me4cuWK3n33XZ08eVLS0RXX3pa3kZvInJLhf0eC4XOO8ngyaTcM4zxQ2KxxvE4ELuB4FgWMG9/u3r2bru+s1+stifGiYedGHBFdbC5XSHiXefPNd3BwkJKwocTXarWWdn0zIkQ6Ow8TzhJOjsfPr313ox6hfPLkSY2OjraE0MbnfS2cPt0w93l15uEMIQIjvi48Gzcf7/m7LgxdcLmx48IqKgJ8xry5MPdoIoxO75uPH0EXaYj8Kqy/e1O4uQnB4uuJYcX+cvpy5dmFk/8d9533i/G4guO0F4Wzr7GPN/KKXMHQGBgY0LVr17S8vKyPPvqoJcoj7t1YV+RnruBFhciFnK91rr/OO+K4Iv3HPcPz31VxEIe/nScw774HmGvneSiH8A5XABmjzweGqYdO8x3KlytQHuHIHvGweW/LIzAwHlgDPJuFQiHlVfL1c2WRsXd3d+ull17SK6+8os7OzhZAPobdd3V1JdAKkJc92dfXp62trRZ+09HRkSJDPIKxo6MjgQbwYaIriMbZ39/Xz3/+c/1f/9f/lfIAoAyxthjsgN60RQSqyzfAA3gM6+Z8sF6vp7YBSgqFw6jYgYGBFIa/srLSsocAI8bHx7WyspKAKhRPDAOipRqNhubm5nTt2rV0pJjxoSjv7u4mB1VnZ6d++ctfanFxMdEhoA/H3jzvDv2mDzdv3tT6+npKnjo9Pa2hoSGdPHlS09PTqlQqunnzpubn59VsHkb0AhpxFH1gYCA5c5g7DDcUfvhvPF7iORU975mvQXd392MRsBgHHJf0KC32DjT+xRdfqNFoqFgsamZmJtER88VejvoENMpn6HM+n+yV/f399GyhUEj6AslqT58+rbffflt37tzRysrKY7oBbXsC/p6engT+QgPOB6IxyB5xPQL+4Mah8+vu7m4NDg5qY2OjBRzne34XCq0Ja/3orBtOubad9nL1Qx+uQ7js+a7LcXLqSX18kozzcX4VeRj1FOjE687pJFHXrFar6dgVzjvqdAcRbUR7JNd3X0t/NoJFbog7r/ME2NEB5n2hXteDeNadYa4LAixwguLevXvpNmp/3+WS1JqLKLcOUqvt5DaMgwsuA9zRy02tk5OTyaES++HRSu6kjmuSoxXn/+g6Xr+veawzAsiMj7EAtvX29qpSqaher6tcLicnlUdO+fw0Go2UHqWnp0cXLlxQqVTS1NRUOtrtDlr6FfVY6eg4vkdlOY8EjIOPRxuQv4mY6uzs1MrKSnIQOT3SFxwAbgtAZ7moveNoOK5f5IPx70jvxz1/XIk6JjrTxMRE0jcePXqUUgR8FZ4V9VVvO9oEOZu2Xb+/qpx4amApMul2jcbJiMZVfDfH/H2j5yYDoc1xgcHBQb3yyit64403ND09nRRqN+bbjcHRYtqO7UWB4YVNAOoeBYyPu12J89juPVcWCCu8f/++7t27pwcPHqTEbe699hBsjul5tFBHR0cCGKg/GlZu5Pg8kUSW3E7twsV5nvB/bohYX19viX5B8UPJJFRyampK4+Pj6uvrS0xNOvIg0F+/7ckVbJTXaEgyP1GIxOi0qAS48sg4c7TBWJz+vU+O8LvijzLgRhxzS5JV2sfI3NraUldXVwLqfB0xGFAwMVwY69bWlm7duqVarZauMZ2YmEg3ZWBEYuhjkCBA2Gsu3CLwEcESF8K+5qwrkWwY3B5V4sLb28rVneNTvvcRgJOTk/rBD36gg4MDffTRR8ngjTd6xbWN7edon7XwvyPfiQqk803/Owew5/jld1nITeMgj/fT8+LAR6Az6XEPn3R05ElSi5D2fQxY5KHmnszZ94XztpxyCW17P6BDPyrkN6lxQYLLG+oAyCCq4dKlS/rrv/5rjY2NaX19PQFF7FOfJyKFCoWjkHdogMgQolIZ487Ojvb29lLiTYxfeGC5XNbw8HDaA729vdrY2NDf//3f6+/+7u/08OHDtN+lo8hJ9qEfmd3Z2UnHzYj84VgDHlWABEmpDvaI35DHpQZEgACeoLQCMhUKhwDc3Nycpqen9f7776eIqa6uo4s6aOfg4EDT09O6evVqSoCN7HMHFWBVuVzW888/r3K5nK7HJnKK8Tpt0n/WHdm0srKi+fl5SdIXX3yRDMtqtaqBgQHNzc1pZmYmGWM3b97UgwcPEt1Cj8wVkUZE9fkRU/ab8xZ0Ek9wjnzp6urSzMyMms2mlpaWVKvV1NV1ePPq9PS0urq6tLi4mOSL7wciE3Z3d/X555+rUqnozTffTLfdMB6AZXegFQqFBGSxh/zYmEfFsceRj9Ch85DOzk69+OKLun79eoo6ZT7cSEGOej4/50OsJcZM1BfdiHVnn+sD7AFu9iNCe2dnR5ubm4/JCupyeckecd6Uk3n+juvW7HHW2flmzvj4LkuUVzmb4mnsjCfV/1XkostaX+uoJ0MTtOP8v6urS5OTkzpz5oyuXbumyclJ9fX1aX19PdURQYmcvsJvl6HRiKZtj4CDBtDT4An0zfeH1P4oXw5Y8SNQMfFys9nU4uKi7ty5oy+++EKLi4va3t5OUY0+pxFEdieZ/3gfGSu6KLzbnYKA88jN0dFRzczMpKvfXZ+HV+E4gA9EkLmdke66oDuTXPf3NYx1+bh97A4KEgU1NDSkRqOR5Dc6e9QBOblA6gvmpVKpaG5uTvfu3UvgEjKQceBEiQ4xvxmTNv3otjudpdYE+Mz37u6u5ufntbu7q8nJSRWLxZSGA3pwx6zTnwOGkUbifoj/xxJp23/n8Akv8Z1Yb+Tz0CXzMzAwoJMnT6ajcaQ5yWEkT1sidpGzLZ6G30a76ln7IT0jsOQdyW2Q2NHjDKX4bK4uf8bb9aNdlUpFL730kt555x2NjY21HHGiRCAgGnS5wvsuJLx/Xj+AjQsY3nElL85HLFFxkFrDcfm7Vqvp4cOHmp+f1+3bt7W4uJhAGm/fPW30zb3PhOKiLMdx8b8LVRgczHdnZ0dra2stBngM7XajrdFoaGVlRWtra+lIg3TEgJgn+jk2NqaJiQmVSqXkgY5nnnn/4ODgsWuCvf/HKWOx5DaUG6MRYPIfjEOeZc7ooyupJLjFM+/H4Bzhd5pBmHo0SKPRSJ5ilEmAP49E8vXx4xeNRiMlBXSFinlvNpvpJiKYPm1gaLjh4fQc953PnxvzPsd+LXqtVnuM7/he8c+cbnOCg/adaaJ8nDhxQm+88YbW19d18+bN1AYKGW058JjjZ5EhR4XUPX1xHHE8UfGM9Jnbr/HZb7uw92IEAsoA32FUuZIoPT4Gn2v3TnpYvisiUmv4ceR/1MlvBysdXIjt+jPsg56eHpXLZe3u7iYQlDFypA1eRcj4+Pi4fvCDH+jMmTPa2dnRxsZGizIKPfb19alUKqlUKqU9iyLZaDQSL+zt7VWjcZTA0m/l4jiapARWlEolDQ4OJqCiu7tbDx8+1H/+z/9Zf//3f5/AL8ADjBWMB7/WmLnhe5Jku3PCo3hZN+aE+UH+uLOg0WjNAcQxI2hjdnZWc3NzWlhY0ObmZuInGAmMWTp0opw6dUoTExOJTnkW4MsNJOkwavPcuXMaHh7WwMCAPvjggyTr/NIEdA6OjREdRdJwQKDt7e0EHFWrVfX09KhSqejMmTO6ePGi+vv79emnn+qf//mfU+JVePjW1lYCd9yzXiwWtb6+3hLVFKPrHECnn6xdT0+Prl27pjt37ujDDz/U9va2dnZ2tLy8rK6urpQjBX7ve9Zl4Oeff66uri49//zzyVhgLZkjjuX5hRV+xAJ6cb7pRpInTsdBgswfGxvTu+++q4WFBf3ud7/L8iU3mpCh7lTDQIqRkRF8hoajs831CknpiOHQ0JBKpVLL8U/n3y7/vC32C2vqn0cjAvqN0R8uP+L/X8Vg+Ndavgqg5k5Zl9UuM5wG+JsjQsPDwxoeHtZrr72WwIxG4+hyEnip59PLlZzBG50sfO96FboNAAt80x10rotKj9sl7pShznYR3dSHLvjFF1/oyy+/1J07dx67iMbb4mi2R6H495FWaYeLKpBlzOnBwUGKxNnf39fw8LAGBwd1/vz5ZEsw5w5uIa/jMVf/zXy1WyfXW+Je9rl3vQT+7Pq473+PBAOs7uzs1MzMjKTDXG5ra2spWhR+RpQzRy8LhYJu3bql8fFxzczMpBst0XeQrZFP5SKJXHeHH7uO5M5v16OgRfbj3bt3kx4zNTXVAkR5mzFgg3n0tDOU6OCO+jD/+76LOjvFgVLksb8T24nFdRm/lKXRaKRo8UuXLqmzs7Pl0odnLVEexN/tno9ttbNpnrU8061wsbFo6PCdK/Dt3o+GXxxQfN+JgfwDg4ODeumll/TWW29pfHy8JTQ9tpszTCMq6ovBxvFIHn/HQRa/AS4yHifGnGIQx+eKib9Dn2u1mpaWlnTv3j3du3dPDx8+TIZGTgCxIWFcLlRgRMPDw9ra2koGvEe3RGYvKXk1C4VCumIYhgBjjsoZhkGjcRiaidLl8w4jg1ENDg6m3BTcoEaEjwtCxkMbJPD0SB8HHhwAdGHbjvZ8LWASEQSgPo/UYI6jYHKG2dPTk0Al99i4MRtpGeGNQk6OJsA+n8eenp4ULuvKs5/nhcGyJvfu3Ut9IHIJQ9MjMmiP5LzS49fX5vZ6FNIOKEQgxT0jrixDx7QZ6T7ua99bUfBISolf5+bm9NZbb6ler+vevXtJ6BEB4fQRhU6uOO/JMekIplAi3/F9khtrHPN3WZgnBz6hdRRI/ifaDYAhhjdHmsEoZB1dOYWWAbGgHw/h9ggmN7TcCOdd56lERkCPHm1Yq9USOOR0jtIrKeXS6enp0euvv65r164lBbjZbKYkoR6V4Yon3q5ms5loUjrKeec8C/CA+lD0BwYG0g1wzEVXV5dWV1f1f//f/7f+n//n/9HGxoYktbwPnRPpQwJpZPGjR49SZAtRsM7vkZuslx//cKCRdQUsc6PLeenw8LDGxsbScbUvv/wyRYN0dHSk6NbNzc10PK9arer06dMtt9c5YOZgF993dnamnImvvvqqTpw4oS+++EI3btxIIA/9pb6OjsOjZMjSQqGQ1gs+tre3l5Kn3rlzRxsbGxodHdUrr7yi0dFRNRoNvf/++6rVaunYXUdHh7a3t1t0iWq1qqtXr+rWrVvp+m7G4kcR2AdEdFFHrVbT/Py8Njc30zvQH8lhkaXImWaz2SLjWFeuwN7f39fbb7+dkrizZ9kT3ATnjiE85i6ruOij2Ty6jtn1IGgfmtrb29Ps7GzKtzQ/P5/4DDyC/iKrisViixPI93xUrt2ohjYiSONRk25IraysaGBgQOVyWYVCQdvb26lep0GK98GdPK5/OL05r3Re5nW4/PiqxsI3UZ6mL8fJ1ie9c5zsfVKbOXmba9P1GH+vUqloYmJCs7OzGhsbS5FwUba7/dPOQM2NJa4pe8MdLh7ByHvIOGRHdOp6Ya85sEQ7bgR7HXt7e6rX61pcXNTKykoLb/axOXAXT1o4XUdallpBG/ZQ1LcZO47bkZERDQwMtDi+qcudHA5u+JiflZbic25f+Fiizhz/9zmQjm4F5Zgt0f2RPnE8VCqVxPPW1tYSoIRNhZOaep2mWH90q2gnuz3kz3q/o1OOtXn06JE2NjZSn0ZHRx8DRNrxOHfY007EEnxOcmuXW8e45/ndbs297uPqjM8gi/r6+jQ1NaXV1VX19fUlGfpVeHScu6hDxzHl3vX5iv1+lvLUwNKzeNafxIR9U3l9sR2pNcoAxb6jo0PValWvv/663nrrLQ0PD7cY2jlk3OuMf0fh7QZpnNjI3Ig48Y0VQQTaiUIkNz+RAKmDI0uLi4u6detWSoZHTgoAHTeA+RzlyQUC/9dqNQ0ODialB28rfQao4F0+4wice/xgcHgmfe7dcIxJVV1Rgnn19fVpenpaU1NT6bYgABSff6cb0HOEAwIuKlowpCcZ4r7+OaUsp7y4FzfSVqFQaAGO+Ky/v18bGxsJpHSaJwIrKsiuzNAexil/4z13o1tSS3JE7yvHVxYWFh47ulCpVBJ9cSyFsXK0oKOjI+XZytF1FEgUj8qD1nmOI3deZzTefc/63MU96AZJ3Nt4D3t6evT888+rXq/rn/7pnzQ/P5/4jtNtpBPqdQHHuHP8JPKVHC3n6smVnNL2XRbmAYPUlUASJaPYdnQcRS04KOTANJ8RkQevgY6dZhDYGL8OHFGIIJGOABQHByKQx7z6vunu7k65Dh4+fJiOkzlNEkm0s7OT5mJubk4//OEPNTw8nI7/OI9kr/f19alarbbQNPsYGcj+BYh69OiR+vv7k+IGaL2+vq5C4fD429DQUAuAc//+ff3H//gf9dOf/lS1Wi0dS0O58egpQCV4NnOxubnZEkmDJ5lIJU/0jfHALZYo/oVCIfGOer2e2oA+8Kyurq5qamoqHb1bW1tL8894y+WyOjs70w00fX19mpub04kTJ9TX19dCC5LSsSXo0cdA++VyWSMjI5qbm9Pnn3+u3//+9/riiy9Ur9eTcu40yXusKwZl1H02Njb06aefpiOEL7zwgl544QUtLS3pww8/1OrqaoqEgudSJwZTuVxO+8Sj1tzwAgTd3t5u0QtI7rqyspKO51CgL0A+aNz3M+vbaBwmLf/kk080OTmp/v5+jY+PJxAR2nYjBIDl4ODo5iDkuwOSfiQU/cSPXHLss1gs6qWXXtLdu3f1s5/9TA8fPmzZvxT4TUdHR8uNgRjaLifcOIeXuYOOveaAD7oFPAlnDEcg2LPMoQOUPm43mjxKLOok7ihx3Y82eZb1/EuRE1J7Iz0HcnyVktPbnqVfPtesv8vyKJ+RLRMTE3ruued05coVXbt2Td3d3UmXazab6Xp418F8fdrpnccZyPCY6Ex1niEd6ToAOug3fgSJgiz2qHHfF+hnOD0ePXqkpaUlLS8v69NPP0257/yoNONCBuAYl46uk3edzY/ZeR6farWqzs7Dm0jRHTiuLCnxy9HRUU1NTenEiROPRVI6oOTR+L42bjcwrxHoyNFXfM9pyOthv9Pe1tZW4jn0z8F5ePns7Kz29va0vLyspaWl9B1tERF7+vTplPtxaWlJxWJRW1tbGhoa0okTJ7S+vt5yBJjUJg4EdXV1JdnJOHAckhx9c3MzrY3rC37yAv6EbrC4uJjk1sTERMp9FefJHebumIpBAu0Ak9y6oNvkfuL+oa649t6Otx9tQPYe4/ajiy+//LIKhYK+/PJLPXjw4LGgjKctT8Mz29kfubp8rM/KP58pYskbpDEXWJHpUnIgS6zL34vGAIo8ERLDw8O6du2a3nzzTQ0NDSWPrBvbjvr6ZHufIxH48644xTq8HQ/zj5EurqDEMXp9UZh4O9JRHpwHDx6kazsXFhbS0QpXICKgw/dR2Lgw4hiddOSZ8HGi2ElKBlV3d7c2NzeTkePPM6bIvGFcbpwjzGJY4sDAgMbHx9NRLPKMuEKXoy2UPKKeJCWBTr8cmPINnAMbfGNFA5US+xPBhdyGd6GD4kg+EgxFjCn2Q87T4n3yaD6MHHJZMHeupKL8IoTo8+7urtbW1lpAv0LhEFySjnKqOL0DNqJwxCg35xOsO58DODpt0j9Q/XhTiJccLfj8Rg+Rz7+vL16U3t5eXbt2Tdvb2/qHf/gHbWxsJJqKoFkUQpFf+GculHP9fJJQiAad9yHy5e+ywBtj9Cg04byK/RxzBDhwQp0ostABYFCkC193BzxQziIP8nWhDgAe+hwVqlKp1DJGaBWwBAUL3looFDQ6Oqp33nlHp06deiyngvPZYrGYgHT66wZro9FIAI+DzA6OwSsY/+DgoAYHB1uO3Dx8+FD/9b/+V/3TP/1TupqYuaIdDAJJCaRGce/o6EjHpOgrUTWA5A7gOfhHtBR7qlA4BL4GBga0uLjYApCwDszx3t6earWabt++rYWFBW1vb6e8SJJ0586dlts0BwYGdPbsWZVKpXQ0sK+vL4X7d3R0JOO/v78/te2Ap6Tk2Lhw4YIajYaWl5dThA204Me1AaKjfuHjBny8efOmfvrTn2pjY0OnTp3S6OiohoaGUn4jknx6FNna2po+/fTTFC1EWwAuADkYZ9yyx82XgGlLS0va2NjQzs6OBgYG0vp3dHQkQBQe7PSOfMLgQE/505/+lC72oM/sJ+aXPeVRSdCeG6l404leg08XCoUUIcf+4EbFN998U+vr63rvvfdS3ijnTR6xxREYgESXpdEwdPnr+obz4yiTqZNjsuTXIsoRHujHZWnL+SK8x+Wn9xH6ch7GuF0XjmP6rsvTGILtjMNnKU+SrbkSnVboYBTPbYbMkw5B8/Pnz+vcuXM6ffp0i6EcjzT6ekVnH+N0HcP19qg/tBtvBIxc7rAHHcz0dwEDSHQP3bnM8Wjg3d1dLS0t6f79+1pbW0v8wyMtmUvmDFnO/5HWaRf+0dPTo1KppGq1moAiADWPhIR3jI6OptuOAaZYB5efOZ0q6lzxmeNoK65xO9pmfC67WSefJ2iOwlF5jry5A7pQOLo9tVQqJcdAvV5viRJqNpt68OBBymeIrPC+eyQv/eMUAxHPnkMOuc3ReLdzpKOb95AvAFsrKyvJFok2KH1gr7ndFHXAaHdF+59n3baC7v35aE/4mvi6OwDm70V+7PaxdKQPDw0NaXR0VBMTE1pdXU3H/5+15MbK72gbOL/I0XTs+7OWr5y82zsYJzYisryTM36cOcZBSkdMEYYwOjqqt956Sy+//HK6tj5n1Hs/HEzwkpu044iKuiBMwC4YM8yQd3OGoI/TNwNt+dED2t7c3NT8/Lxu3ryp+/fvp0ilqJQ4YOBHCFwZdOJmU+E1cENGOkqY6+d+uZXAkWxAkULhEHzo6OhoueLT2/TxIaScXhjT2NiYRkZG1N/fn6JvooIY6SUyMCJpXIjApHnGQaC4Nk4HrKW37WvnHkunRdptNFojxVwwe53SkTIK3aPQoziXy+Uk6L3vhL7WarWU9Jb96VEIDkT6taq0i4KwsrLyWFj14OBgElojIyNpDhkDRyTX19cfOxYQxxmZNHMWjyV6YuLjkPx2/MX/j+vma8zcY8S9+uqrWl9f17/8y79oa2urJUkk9OvtuXLg4+XvGLYb284JgNzYfA6f5t1vuzAXUqsSyxgcjHb6hP78OC3Pcb06HlZoC6PTFXbaYU/CcyIAj3cPD248CkXxOe7u7tb4+Li6urq0sbHRkn/GwRC/GavZPDy+9vLLL+v1119PYL4fwert7U17ulKpqFgspuhOeIDzY8aGh5w93Gg00tGiZvPQ2C6XyxodHW2h19XVVf2n//Sf9A//8A8JDAKI6O/vT3IFI58QbVf0GC+ANqANxw8x3Gmzu7s78QdusnMvJkpys9nU8vJyiiD0iziI1Nnd3dXHH3+s7e1t9fX1JQ8848ZAHxkZ0fPPP69Tp061ANhu8LBOnZ2d6QgYa+p8h7UsFou6dOmSDg4O9LOf/UwLCwstNwG6HGUNmRcHRXGGAY589tlnWlpa0uXLl5PS3dPToxMnTrQAJCjF5DdkLqFh6Ui2ul4CXbh3HP2g0TjKhcU4iALr7+/XxMREGqc7qrgmGvp49OiR7t27pz/84Q8aGRnRiRMnUjQ0QBQOKeaICEbALt936DL7+/tpTaFBj1IvFAoJfDp9+rTeffdd3b9/Xx999FHa727I4mzq6elJl1QQQcUcu6xxHYu5JTLbDUF0QTd+4Efc4lsul1UsFhPw6MA3bTEe6mQfRj7rfYQnROMo6qS+vjzzr608rdGTM5qepkRjFdqJcs0duehzAwMDunjxoubm5nTy5MnHAH/qdhDSddcoe3LrHh13Ob3HQQHa8naow+naQQxJaY9xhBVQxsfLXvYjcPfv30/JiF3P9eJtIfNz6+VgCZckVSoVTU9Pa3BwMOWF29raarFt+vr60hE48uQxRgepXR/zdn0f5X7Hz/zvaN/mgIZ2gAN981MDfO8XkBCxOjg4mNbF15oLlfyoHID22tqaBgcH1dvbm4IziFiNYLkfM8ReqFQqyTZjjSOw5LTp9hd0JCkBXZLSDXGDg4OPzY3LsnjiwmnZS+R3rj/HCGLX+6Jt6bady5toT/tYpcfzukXgB34/PDys0dFRTU5O6ubNm1ms4mlKO1snfnbcu15yuMXTlmfOsXRcRyNTc8Ea33nSZw4+EPo3Njam119/Xa+99lq6os/BFGeaDg5E8MH/dtCgHROPkw7DhqFGj6QTdPSMx3l04nSvLu9ubm6m2xXu3bun1dXVlmTCKLx+tEQ6YkQo0xhsLuDcAKP/LviIECASpdFopCNRDx8+TAotHnr3snNEjogTGJMLUSKRUNAYE4pstVpVf39/8kr4msTN54w7rh1KvXvaUUzjZo80EunSGcdxikoEDfnMQRgEAeCkM3Le9QitQuHwmspSqZSARdaYNSCRMHMaDXfm3Wm0UCgk2uMZFHmO0dCHrq4uDQ4OJg8HSUkZJ+tNMuOoPOXmyRUgDwGGZiQl7wggQVyT3DpG4R/Xzb+PwHBHR4fGxsb0xhtvaHt7W7///e+T4ZNLJu5t5wSK047zmvi3CzgfV45Gc7wnjuu7KG7YR4UW2kKR9Ju84Dkce4Pu/Bn3pjmw7jnDHNB1YIN+eOSez1tUqvmMZ4j46O7uTrkjAKh8f+C9dSNvampKr732mqrVajq+DKAAf6vVaom/OkDAcTl4JbLCr70HGOK4HAqfJ/+mPHr0SO+//75+9rOfaWVlRdIhcOf9IJEp7WBgeM6zeGwXuYLc6OzsTGAZvP7EiRMaHBzUBx98kCI2qH95eTmFzjsNOw3BA0l6DtDUaDSSx5WkmDs7O6pUKrp48aIqlUqLTgL94R1kvjnqS0RapCsM/b6+Pl25ckWFQkG/+tWvdO/evQQUAIBSF5dkOD2gUKP0wzNXV1f1ySefqLOzs+VYO+vqR10ajUbKw8TNanwuHYI+jUajJccevNajc/wSD+gLr3GhUNDIyIiuXLmi/f193b17V9LRMRP2OoYONxQ9ePBAX375pSqVSkuOKZd3bjgxlnq9nvrNWF1es3+d1yBLiazo6urSmTNnUr6ljY2NRINRFrFO5N7a3NxM9cIfPPoPPuTggMtn6JUxRT2U/FXVajXlLHPZBL9xJ5DvXWjA5YIbMr4XfQzUHSPbv+vyNHKqnT72527nuOfjfEc9EOfXhQsXdObMGb388suanp5WqVRK+9IBDY/Qe1IfXNfJ6QE5vcrpINpj8X1oxKNCqcOBf3itR6uzp9bX1/Xw4UN98cUX+uyzz9JNmDn5TLsAp5wuaGdnIV/hMTwP4LW4uJiOb9VqtbSnOfo9MTGhsbGxluN+AB/YTvAVfqJeEG3D4/S/3Fq43ZzTDx28INIXPuA8Ah0dGT8wMJDy0DIe+rK5uZly5zoP4yjc1NRUyw2cOzs7Gh8fT3KOW5Hj5SCsK6AiegkOQ3R51s5lFo5id2LjlPnyyy+1u7ubItE8v6Dbqx4UkKN/t6mjPufP+96Iz/hn0KHrOoVC+1sVmT/a8qh3j6BnLXH+vfjii7p796729/e1sLDwzGCOP5+zCxgLY899/+cqTw0sRePNNwKT7dENuXd9c+W87l5YuL6+PvX09GhqakpvvPGGXnzxxRZQKRpgOSPTjbYo9P17/zy+T58gct/8zEX0VEWCc2+Hz0UUVigjJOq+c+eO7t69q+Xl5cdufoEwMbwBCUgwCzDE5z4en5dopMJsms2mKpVKuuKyXC6r2WwmBu5MGOXXNyH9BNDw2/NcCfd+lEoljYyMpGu8PbeEG3pR0LejJebLj3b5rUGuZHvxthgPax7bYjxOk1H4xM2Okk00Aoo5AgXDBJphjzFffEYSvFKp9JgHjboAICUlJR+adOUiKiR7e3taWVlJz0D3pVJJm5ubCUx0Zt/d3Z3CcwEYGW8EbyKw4//73DFXHjkAg2au3Tuc27/+v+87V9TpJ/t5dnZWb7/9tjY2NvTll1+mOYt7KSecnG5yfYjvObPPjSHyNm8jlhw9f1vFjz9RoF3W349CAUSwfiQQjvPMejvvjmvHZ9RHfzxUnjWMBhj7zSMHHOQkDH99fb0loTDtFQqHN7FwyyYA2sTEhP76r/9aly9fTpGHjKdaraq3tzfd7EUEiCuDHANmXpEB7AXGR3g7YBPHUwFaeOfTTz/Ve++9p+Xl5bQ2KJDk/mDsREuikJbL5TR+j/Bifvz5mBdoe3tbDx48eIxuUZ5dp6BsbW0lw0JSOoa9sbHR4rnkbwfbq9Wq5ubmkiwBeHKwAvDRjRWnLeZAUktUWEdHh4rFop577jmNjIzo17/+tT744ANtb2+nI+rctIOcg2bcgGD8RAZ1dHS05CFhDpy/ejL23d3ddGzuxo0bWltbU29vr2ZnZ/Xcc8/p9u3b+vDDDxPIzx4gyguDAZAXmkZpjmvEugMckg+kVColIBFa/OijjzQ4OJhuwAPQY6+QJ4njeRiKLhuQX+gSbqBEwwAZUK/X1d/fr2vXrunTTz/Vr371qwSuueebOojGwIHmOknUYVgDjyp2Q4ZnoOdooLihiF61tbWVwGb36qNvMP/oj74/kYXQvBuKXpfLyOiM/SpAzZ+rHNd2O6PHAZecvcF3EZj5un3zOXT5yn7o6+vT7OysZmdnNTw8nByqrndFm6Od4ZcbR+6548ae00+djuG3/n3uXepknBGgPTg4vAVvdXVV8/PzWllZ0dbWVouM9ZMKtOfRN8etpe8jeAFHhPf397W2ttaSvwpdkej+SqWSHEKMLQJ67GV+omM4rltOp4vrkdtbcYweCMB3yCKiFJ3v+Bqia5dKJQ0MDLTkbHQZ604ujsQ5sOz0OTw8nOQVc+r8DZ5Tq9VS/fBL6MT5ijuD+d4dyPwQxV0ulxM/lo6iNx3w8yT4cY69rzld2f92ADWHBcS1w/Z3J5q3Jemxcbk8YA1j/wDlJicnNTQ0lHJmPasOnxujf+b8sB3/aGfHPGv5yjmWchsupxg6o4IZHccUqQeluFgsamZmRm+//bauXr3acrNQbCPX19jnCC7RZtyM/r9velBz8i3E9p60MG78UthoHpa5t7enhw8fJlCJBKX+TBScMBv6CvAzMjKi8fFxSUrgxdLSUkqa5zmM6CPKx6NHj7S1tZUSfGMEoaTTF5ROEsiyeWDmrqQBFq2vr6fcEBRCM/1MNPPvhqDPbVwnn3v+d5Tcn3cFDUbh0UNOr15nVMoQsJH+c4zKx0N0AgI79iEqtltbW8kgcFAEZR4PAhEGAFHerudvYJ3oazxu6JFL0tGRgKmpKUmH0WUo5H7G3QFEvwUnFvf6Mp8O7Ph8RwCUOWX89Jm2fN0iUOXF66Y9P5px9uxZvf3226rX61pYWEiGPG3G9Y17ux2/gwb8cwfd2hXG1g4E/6rC4M9VMGgcpPGIMy/QCPQKAJyLREVRcWOfOvzor3vWAH28Dp7ztn1POz+m79yoVq/Xtba2lvaur1d3d7d2d3dTJJN0GIny6quv6t1331V/f782Nzdbov2q1WqizaGhIRWLxRbAodFopGgKN7qJisJrSH4c9j77kKT60PQnn3yi//pf/6tu3LjRYvgwF8zd1tZWmkPnUZTu7u4WAM6TdAJsAeAAtHV1daVcgRyVZa/DLxgTvBTDub+/X9VqVZOTky2yDQOCSBWMjr29vZRsm6PbrDlHtpBF0BVHAEkG7cYfPIKILoC4vr6+dNylXq+nq+45MuCJZ11ZZuw4gIaGhtTf36+HDx+2OGjwGvf396c9wd4CFOFGQo+oaTQOo53X1tYSX0c/AEAEGOL4Ds9AE+yLzc1NLS0tpaOO3hagpOd77O/vV61W040bNzQyMpIiN1hrl4Ou6znf7e/vT3XSHhFy9Xo9yRh0FM+XgWFUKpX07/7dv9Pq6qr+8Ic/tOhHLgcajcNE4jhOmBd3Drq+SxsOcnsEVrN5FP3gx2NpC2OsVqslz7xfguL5aHjHHbd853ye/clc8Y5HP7Ou7fjod1GexpBpZ/w8jZzL2QVPW9zpRnueV8npHdD9rbfeSjnSnDZjn9wGaSfrI8gTDWh+u84ZDWv67bzUn3FHeK6PPEvUP45+5CwOm4WFhQRiLy0taW9vT1NTU2mu2F9OjwAIOCYjTUdbDV7U0XF46cDq6qoKhcMLHDo7O5OMxuaYnJzUiRMnND09nW5CA1hxUIE58ot/PII/R0M5HdRLXA8+a2cPOGjc19f3GL/xOYD24OU9PT0aGRlJUbA8j6PCo8FxSuC8AyTq7DxMgn7lypWkv3keOGjAASdkHDKKnIHwRelQDnJM2oFGHG8+J0tLS8lxB71iBxG95PMYHUlxz8S55/nIZ3NrmwNhOjo6VC6Xs8ASxenGT3/wG5nKJSuFQiFdmnLx4kWdOnVKGxsbunXr1jPr8T4vToNOa+3+/3OXZ8qx1O5/3yw5r3tuk7mA5j03Hvr6+tTf36/Z2Vm98cYbCVRiM+RKBBr8czdSaN/b9P/5PgJPGA8Odnh7UUBEgIESPQOxHlD4+fl53b9/X0tLS8njyEbjWQ/tdACM+rjauFQqaXJyUleuXNHW1pb++Z//Wdvb2+kd8ikUi0VJasmpQfg2x9zcMxDbA4jwUEm8oXy3u7ur/v5+SUqGEPX19fVpeHhY5XK5JTF6jlFQ4rrmNmShcHRrHZvevYEo/9HQd4bP72igRvp2AcA7EfiAWbrX0+vjOT+u52sV+4RBJCmdQ0eIeNSFpEQrMWeRC1X6wbwALrGuMNf19fUUdeFIPYouiQP9hrC4LtGAY55QhFFe3EPhBkJUpJ4kzH0NfK49KoA9iuF39epVbW5u6v3330+35nl0mK+F72sHyeKY2ykjOXAs1h95htd1HCj1bRTWx/sJcEv+HT/S6M8DdHuEkRuL7GMAC5SgCP57+x5F6BEpbmS5sun00Nl5eOX84OCgNjc3E2jkgBLRhnt7eynikMiB2dlZvfjiiyoWiy1gC8rezs5OSsSNIkgEKnMTozr9+NTBwUFS/rhFjjw1KNmswY0bN/Rf/st/0a9+9avEV6Sj2yTJyxajMPjOj2CjiMPHarVairJCfvM9R5SYawAD5zEescTc+1HHwcFBXbx4UYVCQV988UWSV8xpo9FoAcyLxaLOnTun8fFxNZvNBDwBykCH7qEuFI4uKEDZLhSOvKUOogCsMabR0VG98cYb2tvbS0phDhhnvnmffg8PD2tkZCTdZOc39PAenmz2AWDDxsZGMph479atW7p9+3aLx9nnhwghSZqYmNDzzz+v1dVVffrppy1OI9YCpxZKMmCUR49xvAe5vba2pps3b+rLL7/U+Pi4BgYGUn/8qJ3fNuTebb+Ags84QsD6Y6RA50R/YZicPXtWL7/8sm7cuJG87JE3I1PRCTxHWtS1oAfmBQMleqSpFx7ifIh1ZE8Q2UaUB/XwTvzM/4dfxQimaIT53uLvnMf/2y5uuHs/csY65UlGPSUCFV+l+Pr6XLnx3GgcRja/8MILOnnyZHIWuBPY+yQ9LqOhKwdHWf/orORZ5025sUutCcihO9dLXd+iIE/pC3sa3RAApr+/X2tra1pfX9edO3fShULwN3izH9HmuDVygPFBw0TsHhwctES7u9HMHoB2sCVoSzp00oyNjWl2drbl1m7mmHmM4KsDAw5cxLVy0I3ioKM7u3yuc7Tq4IN0dIESfBKeTx+p1/c4wNL9+/fT2iFT4wkF5oK59BtaiUAll57ntoWPeBCB042nhvEcivC4aG9JR1F8jcZh5Oz6+rq++OILzc3NpXUh2ACZgQzDpjiOfzGnEXzFlvf/nQacd6Nzcfonlgjk8I4fF0c+kSICWemJ5NfX13Xq1ClJ0oMHD7S8vJwuUaKPzB31+Wkb1jaHTbSzNeL/8fOcnfs05ZkiltoBJU9qNBrf/rlHCkhKXsRKpZLOyZ85cyYZzk4gbhTmJjL21zelM9TI7N3wi8LEw4rbLRYbJY7XhbwvWIx+2Nzc1N27d3X79m3Nz8+nTeoEBpED8ni+C+loI4GS1ut11ev1JIQAqlwAcnVyX19fS+4JNj0ec98wPmeeu4cxumLkyinGlHsdC4WChoaGNDMzk448uHBzg7Edg/a/IyDjiqIr+6xpXPtIw15vBKAcoaafPjcYITAFCu2ztvw4IATg54af05krmn4m2qMM6G9Hx+FxG/eQ4vlAgcIAYb4QJjs7O+kKZ7xXHR0dWl1d1eTkZDr6RnsIpnK53OK5j3vWxx0BFISLJ2r1RMNuHMY6fZ1939K/42jGGXmzeXhL4ZtvvqnOzk699957mp+fbwGgcozaDZc4Pqen2L7TBn2OfWunqPw5lOmvW1D63AhCCEJLhUIh5XPx/QIvItoDQMr3G8eACoXHQRf/DW3QBkeE3bCEn7ly7oo7uRmIrkRJ8mNYhNmj1MJ3h4aG9Ld/+7d6/vnnkyLE/iQiAzAAUAmjmagd+o+ih/wiIgM+6tFg9B8ngSQ9fPhQf/d3f6ff/e53LYn9PbJQOko8zd9+TMdzXPm1xvBpHBx4NpE3KMeAZjGKjO8YM/2SDnkatyxduXJFn3zyScrjA89lDh20On36tK5evZoSM0tHir+PUVKitVqtpoGBgQQqNBpHCa0dSHYPMDy2UCjo1KlTKhQK+n//3/9XN27cSGsXDTnqBBCh7rGxMZ07d07Xr19P4A59xWAD+EAmO72xBswJNC8pRQ86gEpkEApvvV7X9vZ2y61t1I3sZ95Q8jc2NtKcovPgze7q6tLy8rJ+97vfJaeWRwWwlx3s9aOT0BZ9BjQaGBhIffVjIzjDPJ9IX1+fXnrpJd25c0cffPCBHj58+Fg0JHPYaDRSdC3RaA4GQwf0zwGjaADDW+Aj8DVPV+D0xI2GDpRSHByA3mLEZjQw6IvUerSbvvyllKhLR/sgfiaphc/xO6dn83es71n65cBzlN2029XVpcnJSV29elUjIyPJUPfoiCjvc/87gO3ABrSZG4PrBF6fAwduJEOzsb7ozIp6kN8a7HXt7e1pY2NDS0tLWl1dfSzqGLsBvbKzs7Ml6gnbhPFzFBteFWk16kLomPBD5ry/v1+VSkWjo6MtpyaQNT5/Uc9ijPyOujzzxbs+b+5YjXph1DvimHjGndDOy+IY0AUajcMUJR5NE53VtMkaOA1Ac81mswVYko6cGVIrCOxH3+DpHhXr0WyAUy43XS9nXPv7++m4/NjYWHLyEDGOzsDRbbdRcuU4Pdjbdl7O+jng6c4o11t8f8V97QCxR7ajg+AYYT1IfD8+Pq5CoaDx8XHVarWUhsTl1cHBQQuoSN0OZObsC/8/ZyfF+Ym/n8WueObk3XQqMnL/O2cAxcnPDYZzytVqVRcvXtRbb72lM2fOSFJSGL0vjho7o4zCPfYl9tkZQm6cvqFRsthMDkx4/QijaFg6Y3MCRRDV63XNz8/rzp07mp+fT1ciS0fJamE87nl11B8mHqNdtre39cEHHyQjyNcG7/n6+noKxaRdv8UJw4o5w3AAZOA9R/3xTLih6cae30Y0Pj6uycnJlpBWF5ZxXX2dcpuD/rjgpg7/3KNPIn3QXwdaGL8/52vu7fvfrBHjcXqIAh36wMCLIIYLPW+no6MjGQzutcBgLxQKLQmRPcwZg9kjhBi/dKj4rq2t6cGDB8mgRojD/FEKYJrFYlGPHj3S5ubmY/uBAm3kBC5CC2EFzTmNMfcuUH1/Oc1E5cj75H3xddvb21OpVNLLL7+ser2u3/zmN1pcXEzCgvVw8CLSYqQD76PPMescFZp2tOmfxfq/i+LKtP/ttOuGmvff89a50e0KyMHBYWg9XlT36kbg2WWBe+sQxG6EOyAG0APf5MYT90ayn/r6+pJBTtu9vb164YUX9PLLL6uz8ygBt/Mfjq1Ch3zn0RfsHQx59zzCV6vValIGico4ceJEUjTq9bree+89/fKXv0xHWnd2dlqOybGfUOYxCpxnsA/gb4DGftW9g3zwdo9ylJQUKQBzxsWaswbIHY44zM/Pa35+PgFdrCHy7ODgIB1TJ6Ep37sCyv/wSJRj+CB1ACx5ziPnExiAKLqFQkEnTpzQ66+/ro6ODt26dSvVzZw6SBPlyPj4uEZGRrS7u6u7d+9qc3NThUIhXTyBkg6tsLd8bl0+OZ9lH/E8RhyJ0Ln50gES6uFIOu/S57W1tRSlxu2r7DHWd3d3NyXyPnnyZEoyS0SYpASiMf8Ud27B/wGjAVeIHvN9x3hZ58HBQb355pva3t5OjhH4FKkVfM7c6cWaRecU7/ObuXX9Jhqmzr/cwKjX6+m2XfLFOI/0Y4dupMR2cvql67aRdvnbQaxvuzivjjLT9RwvOQPK3/HPntUg8veQRX4Dr6TEJyWl429XrlxJzjVJLbIGfubgXxyzG7Ouo0R5yRrnjFrXAfhx45k23MkH73AbhuckJeMXUNv39+Liom7evKl79+6lJPkeBc+7AD8Owvs8oIORyJn5cD3GgRH4DUfclpaWUvJugKvBwcEWngR/j3uYeYv2qOuLrl/HPeRr6BEjUmuOyUhbvp5RF/a19bVxB1ukA47Vc5mOR/Q0GoeXeMAbAWyQ0Zubm1pdXU236u3t7enu3bstTj+ilFwnj32OKTqeNG7G57xxZ2dH8/PzmpycVF9fn6amplqcKc1mM1160Gw2tbKy0sIffB3jHvO2oWkHCN3mxW5C9jDemEsq6tm8zxwUCoVkF7le50cSaRsArlAo6PTp08keRx5QL3vFbdpYjrMRvo3yzDmWcozbP3em6MIrosSxrq6uw4TAQ0NDunr1qt544w1NT09LUsvtKHGj+8aMBJZD5Z1hR6GU8wo4qutGpCsz3ma7+fG+I7DwTKHMc8PBrVu3dP/+/aToRaZHv1yx2d3dVV9fXzIWYgg8ypYrZ5FBITBcgWFjwAA80XShUEhX56Is+Ro4SouXmgga7zvrPzIyoosXL2pkZKQFKWduIx35Ose1zH3PuGI4oSsMkU6j0I50wdzxN0KS/6Ow4l3vT4y4caMcpTf2Kxo5KKp47qErPLjc+vP/4+49vyO9rjPfp6qQK6GQQwOdu5maWRrJkmV7eY1seWb+2Rl/uR7PvTOSbFEaWSOJpEgxdATQyEAlZKDuB6zfwfPuftFs0jLb9561sABUveGEfXZ4djh+LUIfY4r1hd7cYHejDKWCdJfh4WHt7Oykk6QwthhjqVRK4eEYhT6/rkA6b/Dxeo2ePF7gdJenbPrezlOoozLu/cAAwDP0gx/8QIODg/rpT3+qra2tDG26l9s9T5cxeu+XC2P68VU8xecKHnjZXvi2GjTDXgdo83457UsXxhmGs9MzipKkDL1LWb4MiODKrdO6dBGdEr3J0Dv0Ojo6qr6+PjWbzQQqsY4APfxw3LEr1G+//bZ+/OMfq1qtand3N+0r1gfFgHc6kEX/SfVyYx/QH0M7Fs7v9XqanJxM0Uqnp6f68MMP9Q//8A/a3t7W0NBQprBqp9NJoAEAEbwdzy+GfKfTSfzfgTiPHmSM7nRBD4j1axg78r2vr0+1Wi3VoDo8PFS5XNbk5KT6+vr08OFDPX36NIEGgBDDw8MZB4WnQEhK0bwOYHA/+8tT2+g3tCidy6e9vb2UPg7NuJcWHeatt95SuVzWr371q3TSDc+AhvhNVBfp4WNjY3r48KEePHig/f391M9yuaxOp5MxvADtmEevIwitE9VMtA/0QoqZR2uRrsLzi8ViiqLq9Xp68OBBRl6z/6RzEAg9AF7Kep+cnOiTTz7RwsJCqsknKePcAMRxviFd6H7lcjn1CR3GD1BhTzMfHiHc6/V0/fp1fe9739OXX36p1dXVTHSIy3g+Pz4+L1ZPQXp4jBvCjJM5cTDBHUwxgijqmdTJajQaKXU8prADRPuc+Fqh5zlYngdQMN9RZr6sFvW5PPkf9d8on6MOnvf7m/aNdXSAhucCrN+8eVMzMzOJRj0q1uVL7I8bvlEXygM7ou7i10Q9M+oA/vw8e8Kvi3qROz7gF0dHR9rc3NTa2ppWV1fVbrcTn3Mnj78nOh6QbW6M8707OXg3fAIQdnR0VJVKRTs7O2nMXOdp4G7/5YFKeXPgc5anb12mU8b1ju/IswfpW+yL63XoS8xX/Onv789kHfjcw1O9dpPzGH8vqfnII3ihXxcBFZ+LyFPy6JDxxrmDx1LbCb2L90EbOMGxVfP0dX+fr6EDQn5PpFnX6V2Pcb08jz587XmXR3O5/evvcpCoXC5rYmIi1QUD0HMAyXXVPHvmMnvj22pfG1iixcXyCYpGBJs5Cg1X2srlsmZnZ/X666/r/fff1+TkZMag8Pf6347wx/fH/13o+xh8HLHP/jmfOaP1Z13GHPw5GFMoI6D0p6en2tra0oMHD/TkyZNU3NTv9zG6Eu99ICSSwtwIOheMTvDuGaD/eEYxgCQl7y5GFQULy+WyTk5OEgjmijlMCQWcCAOYmguDarWq27dva2FhIUU/uaGMdzhvbiOTy2PuzlDcmHVwgvl0kCEPaIp0Fa/3nG1+8rzIrGupVEpF+FgHf46kNM8wJwzjPE+oj8sLzbMOhcJFMTy+KxaLKeIhD4BlLViDbrer1dXVRAv9/f3pCGWMXj85qlQqpdQdj7Cjn1FwxUaUkgNfvkedD3hjLiPtuFLg65P3bhc0JycnqtVq+g//4T/o7OxMP/3pT/X06dNn6Jx3+Jj8OU7XjD8q2ZF24/z481whzJuHb7Mx36Qo5YF/KIw01taNe+bUo1h8z0PzzKFHvfAupxfpom6S871Y7wbDl+e70uRAMu/xiMxer6erV6/qb//2b/Xqq6+m9Bz2pntw+cxrwnDUuhuF0oXsAGBAKWc/422s1+vJI9nr9bSysqK///u/1x/+8Ic0Hgo3Yzz7CWFcw7x6vSfmhzXmVDJ4eQR6XI4AhJBixDsohC0peaLhe4VCIdVX6HQ6evz4sba3tzMRtIAr9P3g4ECTk5Oanp5O69rpdJIDBCWPPqGM7+3tpQLo0WiFTknT4F1ea8l5/9nZmebn5/X++++nItbMGXuDeS4ULoqinpycaGJiQjdu3NAvf/nLDIhHhPTBwUGm1gRpmZ4O6Pw6bz94JBD0CSjOPoDfvv7667p586Z+85vfqN1uJ1oG+ORd9AE6YI7oz9bWlv7whz/o6tWrKaUAPuCGu4OMpIsSoch4fO97PTbWDQOXtWLfvfXWW3ry5In+/u//PtW4cAAKnsP6QK8Uh2cNHRRlzzMe+EyMYGKOnd87Tzo4OFCn01F/f79GRkaSUYXuBt247PToR3cextRgl+ER7H/ZLc9o97+dd+fJtOfJ7Dwd8Jv0Db4XwSVA73feeScZgk4nrlNE2ydP53De4mPIm6Oo98fvo91x2die1z/poig8v4ng7Ha7evTokR48eKClpSXt7Owk49cdtzT0L2rGQatxjNhCgFe9Xi8TNTUxMaFKpaLJyUlVq9W0NxgLfIuDhqKO5LpU1EniPOXpWVF/y9Pn4/7Oa9EWizp3pH32N3wJ3gAdUJOYKNE4Luq4wRuQdy7jXG+n3EB/f3+qG5mnI8Nf8+Yyb1xue8b5dZ1oe3s7AbXcA1+vVCqp+DXOZuRu3D95tA5d+7vj+91e8KglH0cej8l7n/NnbFv0IXdKuI185coVLS8va2RkRM1mM8k6GjIqD0TOo7tv2x74RsW7o6ETkbI8hhg3NNf0958X+EURu3fvnkZHR5Ni6s/KI5jIhL0P/O2h4nnjuuzZ/j3fedRN9EK7kezPiOANn+HtJbd0eXlZT5480e7ubkbw89tDZfPm4fj4WN1uV+Pj46rX65KUjv+N68G9DoZ5/9m0hcIFCMF1AwMDCfhrt9vJk813MCSEBEorwiSemDM4OKi5uTndvHkzKfY+9jzBkMfEInjgz4jrkidA3bsevRtOs3lgQfQY5wn+ywSbexxR7lHQ8Zz7fDpYmDc+KQsE4rnBA1Eul5OB4Qov8+fM08EraBAm12639fTpU1Wr1RR+DLAEw2e9EW6VSiWdOBXXA8XEBVH0vuC1oV9ubPC8yDccfIt7M/59mfJK/6BZai719/frf/7P/6knT55kamBFQJIxxPFd5rGNYLwLsrx+xv38bQsSbwhSNzYjjXk6iEfmQdse7cC8Sc96xLjewV0UF8CrqLA5SOnrMDAwkCKV2u12roHm4NDAwEAqnM24y+WyfvCDH+iVV15JRh4RFtJFQeJisZhCuql/g9IIv0Z5gPd6sWpOCQOc4TkAM9Dcz3/+c/2f//N/0j45OTmv/XR2dqa9vb0UQn9ycpIUN2gNEIl0J0BCFNKzs7OUAjgyMpKegQGwvb2dMRLgCy4LHOhjDiYmJtLYxsbGVCgU9OjRI21tbSU6AAgjMgMHzdTUlG7evJmJNjk6OtLe3l5yhrBWpA06kAVY4wcOSBfAJ2mHFAOP4D5rPjAwoOvXr6vVaqnT6WRC9ovFYkpBg+9TT6FcLuvOnTu6evWqtra2dHJyXmibaDKXTxhcPpcOtLIn+AzlW7qonQGt8RxojjSE27dva3t7W59//rk6nU4K1+f5GDLMU19fX+or802k1cOHD7W6upqMPk4MYu0wYBknewy+6wapp0IzzrxaaexhUj9/8IMf6PHjx/rtb3+biZhyvRQ5Dn34GJ2X0wD0vA4adAmPioa+g2M8c3d3V9VqNUWZAX75OnrEWB7Pz9OBuI41d355WbrOy2558o3PPGKZ33ny/F8rA13fdh2jVDpP779x44Zu3ryp2dnZBGI4T/O1k7KnnEXQKcrsvL67PhkBjagr+D3Ml+8P13udf0UAwe0DeHSz2dTGxoaePHmijY0NNZvNdB/6JXaDG+r0hTl1HScCJW7cO9/EGTo0NJTqHq6vr2dkOXYlvMKdVdF+iHMW1yGuT7QdfF97gw84X/HnRqejPy/aD/TBo7MdTGeu4ZfwZ07iZM4KhUJKVywUClpfX88ESRQKhaRfYHPwTmSE06f302nH6dzHBN9hLWJz3Q2ZSY1HZO7Z2VmqJUU9YPQmp51IyxEUjoAXc+p6KfwyBkXQV48kZ50YuwNn0DXP9D74YWTuNCAtvlqtam1tLSPDkWvQovP8PFp8Ge2FgaW8zeQbIm5YJ6yo9PPT19enRqOh69ev67333tPrr7+e6rww2dEoz+tPBAIic/R+wkijgZLHPNzrQINwUVh8rPwNY/N8+DzUE6Z3eHiolZUV3b9/X5ubm8l4cWYEg3BPFfNEX1AMDw4ONDo6qkajIUkZBTqPsfvYXGlkQ1FIm6M++a7VaiVPBXMwODio0dFRDQ4Oan9/P5NuAGOIczw6Oqpbt25pdnY2o1w6cOLr7oLueYa2CzvmkM9cYfCQW1oMNXc6gyHF3FZ/J99zrd8bBQ3rFhF3IoFgUsPDw5laS84weXa1WtXo6KjGxsa0v7+f1t4VicHBweQV9vBlDL9YNNH3AkwXuuVEEIz1Wq2mycnJVAAe4QdDxaDKC+l1Go6C66uAxAgg+HVOJ3k04OP0vZCnrHlfR0ZG9Gd/9mcql8v6x3/8Rz18+DBz4lWkzahA0GfGG5XjPLr3Pl4GSl2m7HxbzdPSPOInFlj2dF0HeKAv+KXX6WHe/HrWyhUvnwv4mBesj2uCl5OIoL29vWTAujdMUlK68AzyvomJCf3oRz/SX/7lX6YUOZQ+5/mA0GdnF3VlCoVC6p/TB54t1hqPuMs/93rVarW0N37/+9/rH/7hH7S1tZU+h6cAKh0dHWl1dTU9i75IF14xj4RxGQEIhkOD62q1mr773e/qyy+/1IcffpgMZMYDKAP4zLN6vfODKxYWFlJq2+TkpCqViq5fv55AFpRIr72Ah/Xdd9/VnTt3NDg4mAx9Io2YcxQ9wDnokZRvIi25DqXTxzA4OKjx8XFtb28nWpWU8QKXy2Xdu3dPx8fH+tnPfqZms5kpNo387na7Ojw81CeffKJ3331Xo6Oj+v73v6+1tTUtLS2l4tW+V4gOq9Vq6vV6qSg1+gfeZ95BWh+gF82jj6ClYrGo2dlZvfvuu+rr69Nnn32mVquVZJHrJxiR0IrXb2H+kCerq6v68MMPNTk5mWqgoCf4HoauqLe5t7eXUm3gCS6HmXtkOOOVLiLa4Etzc3P6q7/6K21vb6fUPgda3HjiXoAwN3Y97Qz6hcfBJ/IiwqMxgi4FTR8eHmpkZET1ej3VW3Kw0HkWchWnnsuIaLzlAeyu47ysFvW2F70HHu68XLrcYfRNmq+dy3+iZ6anp1M9UNbWDWnvR/zxZzov9995OgB7y2kgz1iPeib99vdLyvCVSDvRQGZPdzodtVot7e7uJscCfA3eA11Lythy0Y70cUX6jGvoYzk+Plan01Gz2UwRNV6exIFb+ELU8aM96p/7976OeTSXR8Nuk172XLcN8pq/n/HkAZbwAQIAPEuASDOuR98fGBhQu91O98FX/Xt/l88ptBD1Ufri9BX5TdxPvq7cjwzodrva29vL6Bmub6ETwocvWzOn47yfuE/y1jECsN5vtxX8e6dBrnfA0e0cpwfpPCqrUqkknYTmTobY/ygf8ujom/Dbb9K+9qlwkSAiwUXjJm8TYtzWajXduXNH3/nOd3Tr1q1MOoQ/K06Uv8MNRWeCfp0bBQ44XTY+/y4abzA16WJxHTDySBLvVzRQeM7x8bF2dna0vLyszc3NpGTBnKMxOjAwkOpHLC0taXNz8xnmiId5fHxcg4OD2tnZ0cHBQQY55ZluaPGbSCoMESKM8EAUi+cFbakdQgQXm4YNgcBtt9sJdfaNBtCwuLioK1euJGWQZ12mQPh4fVP6uoH88nekxbihIx3k0URkIs5YIjNxMNXpyIX3Ze+DiaLAIziGhoYyReyhIeaR6AOv88McgfhDnx6aWSice3b4Pm+/uOfL1+Hw8FCbm5upvtfExITq9XoScn6iFAYV4+CZjDXSJu+N72b+PRXVwRkEelxjV6aYP39PXB+/z6/zPTI4OKi33npLkvTTn/5Un3/+eeJfDiQyX3l9pPk7nb6j58qfRZ8jrb/M5jRPnzHKMGo9MscNRRpziCfY5yrKB5TGOB+u2EaeAfBbLBZTmHhfX18qYulC3712yK6zs7OUngOf/M53vqOf/OQnmpycfMYgpPadF552byL7mH6zLxgT9Ebzk92Iom00Gokudnd39c///M9aXl5OgDBj8VoFpKK5rGE/umLpkZIeLeFpfIAWExMTevPNN1UqlfTkyZN0cpjzF1KMmAOit87OztRqtTQ6OqpOp6PDw0O98cYbunnzpn72s5/pF7/4hQ4ODlLanNcMnJ2d1a1bt1KYPAXTqT9RqVQSPUTDiuY04rzcaY85J9KIQwnyjPehoSG98sorevr0qX7/+98nWvSC4Mzx8vKyHj16pEajoXfeeUfNZlP/9//9f2tjYyM9l/egfLdarUxENuuLvI8KOHwX4Nf5a7F4XuurXC7r9u3bunbtmpaXl9XtdjMnIfpPvV5Xf39/KopNeiBzhdGJ/P/88891584d1Wq1VMcD/gCABm+kbhmpk9A89QA9WgmjCH3MeRD0zx66ffu2/vIv/1KtVisBg+ilhcKFw4JxEE3lz+31ehn5Cr24TI76Ave53oJjy+/f399PhgURBq5ruLMsz8B1A8j5lj+D57jsexnNZVtey9ubXyXf/hTyz+eaqAjoZ3h4WDMzM3r77bd169atzH4AoHV9gj65cRrfEw31CBZFI94N/rx5icavlNWReEaM8INfAtr7PURxLi8va2lpSRsbG5lC971eL5O+63IhRh57f7yfbi85HcMP1tfXtbOzk+o67e3taW9vL9W7ws7CtvIUb3+Pz2UEql3ninZt/O3PzWsOLkSdLdovDgb5e1yXcbDTgczh4WFVKpV0+AMy0p0hh4eHKXqUNPhqtZoc+ujz2BPMQ6VSSQC869VuIzj9OI27TckcuK0enfN8h261srKier2ua9eupbFSe9Cd5O6k9L3AdV5mxPvJOLy8CHoIoJzzzijf4/r753593Lf0I8pUdLFGo6GpqSnNzc3pwYMHSUa7fGMMeY7pSLuRjvOu+1O2f3Xxbj7z33lAE9+zyOPj43rllVf0ve99TwsLC0lRips+tjwQwQVkZF5R8D4PTHBG7u+JgpfNF1FhH68zM0AZ91ixGdrttpaWlrS8vJxOn3CG6koFfUHBwihwJYV37O7uqlQqaXp6WuVyWZubm5lwfGcKeI55H9/Tb7yApGUNDg6m6CXSq3g/EUtjY2Pqdrvqdrs6Pj5OSLivSX9/v2ZmZnTt2jVVKpVMClE07p2efO1903tzYeEGfqTLvM8ijeUpby7wLnuGP9/XMIIK/rkbw16clVooY2Nj6nQ6mVQd6aIQKobq3t5e5pSfs7MzNZvNRLt4McrlsqrVqur1elLwPdUFhhb7Cx1Cqwj7Wq2msbExzc/PJ/CKCACAw0qlkrz0HrnkgpJ1QzmhORgBoJvHayIYE/vvyg9zj7HAdXyHAeMRUiidpPi8/fbbqlQq+u///b/rwYMHaY8+T8mNtOm0EEElV3ycPnmGKyk+/pfR3JBzhUlSipRj7oja9IgYTw3D2EToktbp44bns198LZkP3uF0UCicA6uVSkWFQuGZAqRSNiJIUqqP5FECtVpN7777rv7Tf/pPmpqa0sHBQZJlDhhRTPrs7OKoeIxkiuJD20Q78R1j4H8cENAmESCM+ze/+Y1+//vfJ8UfWsLQJ7IVUIy1gcbYq/v7+6kuhitzrtz436enp9rc3NQXX3yRAAnkB/OBMU00CEptqXRe82d3d1djY2MaGRnR6uqqHj9+rOnpaR0eHqZIMsA0ZAvA0tTUVMZwdqWL07cAVDi5zNcZXgO9cq3XMXKQlJPnPO0bnYC1Hh8f171797S0tKSnT58m2peUAQtxML311lvpkIBOp6N/+Id/SOAG+4vmp6sBWCGrPWraQR7mh3l0T3W9Xtdrr72mO3fu6MmTJ/rDH/6Q3g1tec0t6ZyfHxwcZCKU4c+sA+mF6+vr+vzzz3Xt2jXV6/VMbTpAL1e6MYCIzNrd3U3vQe9AB6IW0sjISJI76ETslePj4wQCr62t6Z//+Z+1s7OT+IhH16Gj9Xq9JH+pQehGkgPXzoNZBz73e1gvNxShh16vl2qmoONFw9v3vr836kvs2yhHnR+/zBb1tqg/xebz5/fn6Wj+2YsAUpf1DbCWdR4ZGdHU1JSmp6c1NjaWWX93QlwGaES9MQ/EcH3e7+f7vGj5+Bx/lutzEbCKBjn8K4KX2Cvb29va3d1NeqLLbvg77/NAAZwINNf93InhhnccO/ccHBwknovjALnE3kcHY17QrfPsiWinxn3p1/i1efZong14WYs2htsCkaadLjxSh/kjY4ADZdBRXHdFbwd0K5VKunbtmhqNhsbHx1MUc6/XS6mG8H2XVZG+eI/Pp+uoEUCO8+k06frV5uZmilKGJn1eoZVoA8Z5isCSrx007DqA7xUHrpyH5tGEj8H7GPtHX6KuQCuVzmvSUlPs8PBQ3W43I08cK/A+5dm4ebzvq2jzX9O+Vo0l7zSf+d/RgJayGwYgYnx8XG+99ZbeffddXblyJSl5cTFovsH9vc4c2Th5Bpjfx/feX/8cxYbrfbGjcPDxSRdHt/M5yrPXZXIF++DgQNvb21pZWXmmVgcEBJEz5qOjIz1+/FiSkpId5wTUdWNjQ8fHx5qamlKlUkmn7cTIE18/Hyd5u668EfruiC5KC8Yb4MLw8HA6yhKFnPH39fVpenpad+7c0cTEREbg+Gbx+Y80FdH+aEzzfQQPIvPzd8aNmfd3nLtI81FoO2P3vnuaUBSqDiocHh7q6OhI4+PjKpfLGWPIx4PRxIkdOzs7KfwXQBCmzbvb7XbmdA5OdqMuCUZU3pwxDhSOnZ0draysqNFopOK5pBBQewXarlarSWH2WmV5wKcDQCgODuZ6Dj9MOu5zf2YEnRAeEUDLE3z+GfccHR1paGhId+/eVa/X0//6X/9LX375ZRLE9Je5ivPnCinrmhc2HAW201qkfeeXL6P5HLM+DgJDG87jUC7hEcwxfBUgypUL5oT0BFfYeSf77+zsLKVISecgUaPRUK93noLlnjx4moMUKK4UzwZkeeutt/STn/xE169fT+HbUpYPAEpAM4ALPJs9GeUXAP/Q0FA6sYV5lS7Sf0h1k6THjx/rH//xH1PxR64HeOIUqlKppLGxsQwAE5UQgAJArcHBQU1OTmpqakpra2tqtVoZmXl8fKwvv/wyAWObm5tpXPAtgAwAC2ihWCxqfn4+pdJubW3p8PBQH3/8sQ4PD7W+vq7T04uT6njv2dmZZmdndefOnVQcE0BvdHQ0HXzAOGOqJH3C0+0nWgKq0ZgnHCHw3UKhkML2e72L08VQbq9fv67vfve7+ulPf6rNzc1nvNLSuTxfWlpSu91WX1+f6vW67t27p88++0yPHj3KyHqe6yAdRhb0C90h81k/rx3Be3u98zTq119/Xe+88452d3f1L//yL9rY2Eh8i7EyD57WGvUnrisWL2phdDodnZyc6Msvv9Tdu3d169attO7cw950IwD6GxkZSfR2dnaRAsf/AF55Cj2fE7lbr9f113/91zo8PNQvfvGLFE3H2kEn/jdpew6GeV94F3TmEVCuBzgI5PzFx9tqtTQyMpJql0GznvoJ/cYxw0s9go6xOU+SlJyK/x5bnrEu6ZkxRL3VP6NFIObr9AF+BajKQUPT09NqNBra3d1NMgqac30vynUpC6rkGaium8R5iKCLy7wImPi1yBvXo1xH5R4HlrgGPtJsNpOTGqcFfIjoJNdfHZBDXtJvgGT2Lvs5D1BzHQ5gCR0DUMmPj8fW8WL8vh8um2PXQ6N+HQGQ2KKRf5mdlfe3j9V1u0jHriui/7LfBwcHVa/XU5S3B2o4qEb9NhwNN2/eTCexlctl7e3tpQhTd/7GU9ie9wMNRJs5T5eFzpzXo+utr6+nlGAfL89yR2JcL3eueGqfz3dcB+aHsbOOOOR9vzAXzwN5JT3j0GRt0WNZT5/bYvG8Rtb09LTq9XrKEPIo3Tz6+Kr/L/vsT92+VsSSbz5fQCl77DrX+H2lUknDw8OamJjQ66+/rv/wH/5D8i46quzv8efwPgdZ8pio98/viz/xGhe63iLQ5M9DUMA4fQ7wFKE0o6A4o+52u1pbW9P29nbaSD5v1PKQlLy+khJDjuAGyrunGRHqPTExoYmJCUlKxfZ8jJGwUVBJK8AQwHPH892IYiNXKpUUlsr9zuR6vfPQzWvXrml2djbV9Ygbz9c8bzP4OkZ6y/MCXUZTzG+8Pu+58b68713JdsMFRuK07iCiv5PPUVhJe2COSSeTlAQKta12d3efib44OztL6yldRD+gJG9tbWXoG++uzyMKgDfGSk709va2lpaWMkUtUS5IHSsUzqMk8GI7g3Vapu95ihf7ixYB2DyFzPcmz/Z3+RrkfRbH7PTBXN+8eTO954svvsgUAOZ6AKfIVyItucIXacZpOCpKLxtUkrJKFv13BdOjTqQsEOVAh6QMMOGfSxdzSlScp7HwXgT36elpKvwpKZ3AtrOzkynO6wY8XkEKY/tR36VSSa+88op+/OMf69atW8/sOa89QTQO4DvKDnV+UORcGUUpYi+68Qr/BVQCtNne3tbPf/5zffnll2q1WqnYcn9/f4ogIvVMujjq3Yt6xpBr9ifzgjwhutELZ6KEbm9vp2t5FrKUos7IO8bNMbtjY2OamJhQX1+f/vjHP6rdbuvLL79M6bbwEg4BGB4e1o0bN3Tt2rXUf+YcmQytuZOB/nlUEkAIwJ/X3GG+PXydOSPtF8CG9yDbhoeH9d5772lnZ0e//vWv01yQysc9a2tr2t3d1dTUlAqFghYWFnTv3j2trq6m2kEeveP6BOsGL3TwzT9n/+DFxWheXFzU22+/rV6vpz/+8Y9JT3Ajjn3BHHe73RRp7UA6NAG/h5ZIpfn00081NTWlWq2mkZGRNLe+h3u9XtKBut2uyuWyRkdH1Ww20x5jL8AbOOQCIMzXz2Xw6emppqen9aMf/Ujtdlu//e1v0/r7s+EJ6D5EydHPPB3M7/OIRTeOmSfvG8/wtMBarZacPFwf18LlmBs+8IoYUcX9XsD9ZbU8QzvK7thcJ4k//xZ9g6cVi0VNT0/r+vXrunfvXqrd5rLYdfjL5HCU836d2yixuRF9mU78vJbnpELHjBkXRLTyPiJJV1dXUzpaBE+dt3If+43SCNVqNaNneuQM4JR0Uc+JtSZFl7QsPxkV+U76F/osNgzOFYo+uxPP18RlmEeuRjvT5971U+YiRtXkrWfe+uYBjd6vCP55PUT+HxsbS8CSFzQnuoxnAlYfHx+n6GcinphD5AcOk6hfO+27/Yd9gs0ScYIIwPE8B/FZ9+XlZS0sLGhnZ0cTExPJOed05no0z0YOo0N5aRn6zXOYP+8HfXX68L76+x1YihhIxBzimCOPYL05KOTWrVspDXBzc/OZ9/j7YntZoJL0NYt3M1FsHJpPWkTREO7Dw8OanJzUm2++qe9+97uanp5OCnN8hhOsT74b9PxP89DeaIhehlJ6CFokfgcE6JuH1TuxuMHkm4ZIEVdo8YoeHh5qZ2dHa2trmRNfIKxCoZA85I7s8z5JGU8B7+NENgyVk5Pzk9sKhYLq9bpmZmYyhoQrm6QWSRdeAIQGkRmE45Fv7fONoeRKkheCZiNyYs61a9dS7RG+h3G/yJpfRh/+29/rRrgDKIw9ejhpeZ/nRfH470hzTjesYUTePbXLmSP9Zs49LL/XO/c0E8Z6enp+NDMpEYwdI7DRaKTCwghRBLzTN0qBo/L0HyHjn1FMcWhoSBsbG3r48GEyDik6juDnp1wuZ2rOQPeuODnzhg69pgg0QB/pPwY5/zu/QmnxCBrnI27A5ykAzkP89+HhYaqpUiich2M/fPgw9ZufSA9R8EQe6nTiPDKOn8+jwfNtt6i4OT3z++zsooizGzyFwkUhSsbhqSButHNf5MOSMhFC0ANGPMfVSkonbnm//TAEeBHGL0b4yMiIrl+/rv/yX/6L3njjjaS8oSR7ypCfJMLzyuVy4n29Xi8p3g6qITfwxFKkFP57cnKiSqWisbGxNOZPP/1Uv/rVr7S1tZUBsIgc7HQ6aU96Glm9Xtfm5mamzg3Fn7mfNep2uymCgxoXyCoHrnu93jPygN9+SMPe3p663a6azaaOjo7UaDQ0Ozur09NTVSoVbW5uamtrS5OTkymt++DgICnTt27d0rvvvqvBwcG0Pn6sL84dT7VivlzmO604zwNwQJ7DS1Hs4RfMEU6UeMJXo9HQ+++/r/X1dX3xxReJv3m9I045unr1qvr7+1Wv17WwsJCiZdgfgKHebwcAAVHGxsZ0eHiYCrVKyijvTo+Li4sqFov64IMP9Pvf/z55qN2gRdfo9XrJUcBaIkOgX08F84i8drutBw8e6NVXX021tXjP4OBgqq3Fe/k5OzuPqHXDw/l3t9tNNZvY+86DkIeFQiHxiqtXr+rv/u7vdHZ2pg8//DDpYhGA5Fk47uhPHg/3lN3Ip5xPu0Hk7+A50FGlUknz584ef5avkYNn3twodn0nT8Z9W83fHeVp/DzKvii7Xf963vO+bt9c/hKNPzk5+QwIiuzlXpd3ef31z/2dz+uv01P8jOf7HOTZSNAefUPnobmOgkw8OjrS/v5+ApK9tAVzFN8BDXp0lveZd7uNRfOxcB0yEn7h6wNPJiJqf38/RfjCqz31N2++/P88Pcv/jzor9zt44UAMY44tjtnnML7PZZcDZKyT25vOk1hTgHfXj/f39/X06dMEZjSbTR0cHKQSJg7wxWfG+aIP/f39SQ+IY4/PiNfEeex2u+lkOD73QA7uiY5olxsRyIprF/vnejjNacafGdc3jwdFOsubg7i+OEEbjYYajYa2trZStGqeYyLyhEg/X/XZn7p9oxpLrsxHweRGFws8PDysRqOhV199Ve+//34GVIrXs3DReOPZLoyd8fiC8rcDR1I2CsYX1gnPmYoTa1zQ+JwIRqE8u/cThYd0iY2NDe3s7Kjb7WbSNlA2eTYb2xHWvHkDdeY4eU8xarVaOjw81NzcnMbHxzU0NPRMUW/3zKDkOXjAGDGw3GNYLBaTMtXpdFJeKIZWuVyWpHTSz61btzQxMZHSGi5bm68Slk4HkU7zwJ14X0SYfd2fp8D4s53R+bPYJ44uR6HFZwh3B3KIlOAdUXhSwJZwSYxPPMxRCSH9Es8/yjtGASlLzIFHyXkxRwxlB0B5Pp6tR48e6dq1a5qZmUkCb39/P9FDoXCemuOKAgpxntCJCouDuW5IuMHB8xwocMFM870XFRzndZGW3IvEvqCOy61bt7S3t6ezszM9ePAgAQEuPJyP+OeRHrk2T6nkO5obPC+rOe15zQWnfeabufejid1wdI+Qe0WjYgC/5W8HJh1ghBeVSiVtb28nYx0a9Bo0zDXpYF5H5+rVq/pP/+k/6d69ezo7O8ucdOiGsKRUJBtloVwup6KTFDv29SU6CQVwZGQkyQxkA+DJ5ORkmpvNzU19/PHHWlpayjgyAFVoAEyemra4uKi+vj6trKxkPLd4/Jw2j46OtLS0lJwe0UHkdMqcMy8AP51OJ823R60dHh6mmm9Pnz5NHm0v0sneB3S7e/eupqamEh0xd3t7e5l6Xc4DfH3om4MmDo742M/OzlJNJeiSyDQHr6BLrwVVKpU0OTmp6elpPXr0KCNv4GGlUklra2va2trS9PR0SiMDvDo+Ptbu7q5OTk7SnoEH0nenV+YpGk80aGB8fFyTk5N6+vSpvvjii+S0KBQKmRPjqF/U6XTU39+f1mp4eFjr6+taWVlJz3Vez6l0JycnyZj58ssvNTc3l4mc8SLjpVIpRU2gR5FSTbQCP3EteFcsCO78FkPz2rVr+slPfqLh4WF98MEHybvvBl61WlW1Wk21CyVlQG72fpQd7izz5h5y55luWJycnNfRBKBET6R5FCDv4LlRPrpsZI55z8uUFV9leMd2mVEUdfFocObVh3mRBg+QzudtZmZGCwsLun79enK0It88atAjJSJQEG2bGBHoLQ+89Of4GON38HD+L5fLSXZwHwfzEOXCPve0NnT6ZrOpnZ2dlDbu76P/ODDg2/7bTy0rFAppDzPHPi9uvGOLcJAQgAdyx3XWSqWS+lCpVNTpdNLYGo1GOuHR9yv9j0BYBAnivEabkLX2PRlp1OnAnxllAddH/s28SBen7LoTDt0C29N1f+Q5c3l4eKinT5/q//q//q9Uk8r7QR1UZDt8mn5DJx5tir7SaDRUKpUyh0vx3Ghv59nQyPBms6nd3V3t7u5qZmYmzZ+DkrzXeZk7RCKdsnaeAuyRpW6ToW/hRHJbwveory80S3P9I0a18T7fq6x5uVzW+Pi4rl69qoODA33++edJf3Ls5LIWbZZvs32tiCUHMfJa/K5UKmVApR/84Aeanp7OGLCu7DgB5hlS/nz/3hmTM1k3MuMYohHn1zkxsnmcmPy3bxQ2Bson0UPO+FB4t7a2tLa2pna7nek3fUCBGhkZyeT1x/fHdaGoHRFLfA4Tf/r0qWq1mhqNhubm5pKXHa+qI9t4m90TD2gG40VQoMi122212+3kZZMuTg46PT1VtVrV7du3tbi4qLGxsUz+KZvMPRI+tsuAPZ+3SFPu0Y3fufEV6cHfeZnHSVIubXKtG9QRjHWax/hjLukPzIf16fV6Cbjw0ODR0VH19/er0+mkel3Qm79HOq+nwZHGvd5F7rXTO/2HOQJSAjR6bQmPZkBZ2N/fT1FL4+PjKQIFIeU0Q/0T6I4GsOZClTH5ekfe4dGUzsz9nshn+O6ytYzvY15jX/ick2PefvttDQwM6B/+4R/05ZdfPiMMoK08XujPzKO95/EA79PLaGdnZxnjDjpx4clnGD3SxfHc8FwUNV9TD4OGz6Ise4SER0JxDyfHFAoFbWxsJOMZ+oSm3VAHGKDe2MDAgBYWFvSTn/xE77zzjnq9XqqJ40oLtenYFyh0FMfkuQ5meIShpHQfSh/7j/pFAMQAWw8fPtSnn36aTikjMhEQxPdIoXBxkiTKOI4Br3ODUgUgXSyeR5w8fvxY1Wo18S4HBdkHDorAd1gjavFhkDk/IJwfXsK80i/qwBGBee3atRRJ5DRE9IqklG5GFK4XdiYCE4DPDZcI2rCvPGqMSF1PW/Q0BAox4xS4evVqZp2YLwC33/72tyoUCimyG8/74eFhOiZ6eHg40TL7odPpZGimUCgkA5D94HPBfdVqVa+++qomJib0u9/9LqUvoFg7fdZqNVWrVT18+DDxndHRUS0uLmp2djZTPBZnmqS0nsic/f19ffrpp7p165aq1WpS9JGDvJO97aCxy3QHWpErDqK4lx7+y7UO1i0uLupv/uZvJEkff/xxip7jWlJqAIeZW9+r8F93kvEd+8mdNXwWjVPoUVLad9APz3K+6DTpBhO8FX5LNAF9jamRL7tF/Ta2PPsjT//z+XTZ6u/JG3PUCxwwosTDrVu3NDU1lYkS9GfBU9CLHMTzPsS/HSSNDkj6At/kB90G4IaxeWQbcojvoA34daVSUa/XS0Cxyx/4xOnpqdrttjqdTuYkVE81cgMZ8JkUKjfyveaS057zCXccst6AquiL6Lh+L44J+Pbe3p52d3eTDVYqlTKnFjOv6J/IL383+0W6KEHijkiP/GSO4QuuJ/o85YEpzs8iTTpIEemGdcBxxPr6uKAT+BbvgycsLCykA4Fw5hSLxVRz0g+N4HmMz8c2MjKSHB/oJL7GXO/2ls+F60++V4+Pj5NTjVqbrJfTtQNCyHovieB8MgJOPqeRp7tezjj4Ht7qezYPF4hj8r0O33Zag56Pj4+1sLCg09NTPXz4UEtLS9ra2npGhlzGM/Po5rLv8/jvV2Eml7WvFbHkL46T7B2CsVJL4fbt2/rud7+bGLKj0/G+y94Z3+sGfwQPIvrPde4l+iqDDWJxIRUXB+LxyCieNzQ0lFIbMIBgcHt7e+lkBZRq+uLMBqXPPQiMG6OLccDsiRJyIMPngzDWg4ODVM+CHOTT0/PcZYoRuvKFccI7EZy9Xi8pgoAehKFyHfWASqWS5ubmdP36dU1MTKT3RoOT9YyemOh1zFs/PnMAjGfEe/M2i6PI/rzIZHx+Iz1yfWQgef1GcNBf6Alm6UoCjHVkZESTk5PqdrvJM3F8fKz19XVtb29nogec2brSHdMYHeyF3lwhgMn5s3i3K1ekxO3v72ttbU2dTicdg+5KEAZbuVxWt9tNCowLa5+jCDoxtjzlJCrcvp7uTfLnO7gZ19i/i4oB8+V9wggeGRnRq6++mgzihw8fZgoC5tGF028ezTqg5fRHf2PfXkYrFAoZhRJ+j3EpXYSve1/hJYCp/GZN8FaiTGFQem0U5yHQHPuc1LNWq5XWhHtcQYAfl0qlBJCzH27fvq2/+7u/0xtvvJG8gA6WuBeVPcJYCA8/ODhQpVJJkUzQJ+vNeIgAlJQ5wez09DxFrFarpT21u7urjz76SI8ePUrjdwNBUgJ54AP0+fDwUCsrK6lmEfub2m30A2ADuUYkIkVcXQbD+/b29lKKLn3v9c5P0vvud7+rTqejjz76KK1lsVhMx8tvbm4mUAG+AQhWKpXS/pqYmEjeWYz/breb1hfjyQ0I+lMulzPzjzIMYEf0mK+1P4tDEdiXACNRQWZ+SqXzU3imp6dTnRKeD3jw6NGjBCbdunVLn3/+ufb29hLv7+s7LwaOJ3N5eTnVOgSAgvacz0A/0Bl0Pjc3p3fffVfVajUd5oBRBdDBPuKkUcayu7urVqul7e3tJM9HR0cTeHpwcJDSJR3gkKSlpSV99NFHmp2d1ejoqE5OTtI6s+bwMwq9o/uQGgEf8PqD8BXSEJlf50WlUumZFNsrV67ov/yX/6LZ2Vn90z/9k548eZIMm62trWTcQvMuO+AXzk9cHvE5/YBe3CBlr7puQYTXyMhIqlcYDTH2egSVXB6wp/25eaDLt92i7nYZcOR/R0PPv/PP/BrAnRcB0dyQQibgKL5y5YrGxsYy+p6vIfSJ48BTr+IP98BnYh3SOA6e7adyuvPR9RZ0Rk48RYdy/db5NXIG3i5dgBTwU4o6O73z42uAnIGOfV6dfuM4sRfyZDoOc3RDolFjCQtP39rf3091BqF33j06OpopJeLOgKgDRGPfQSCPXGJNvGaU6yIRzIg2RZ49wti8+f8RJGFt6BtjchvDnbgDAwOan59Xs9lUf3+/VlZWkr4AgAM4CQ053SEncM55PSau9bG4TeG0Td/hWb6nyNRwfY7PaS5v2XPx5FCnQ+eZeTwoD1S6jC/5nLoNd9l+Z6xunzh46HNxcnKiqakpnZycpFpTGxsbGd59GeDzVXw9b9x5z/gmNsXXOhWOzjj4EScbZbNWq6lcLmtmZkbf+973dPXq1Yzg41luqMVnxr/d6JOUYVwRLOBaFpvF98/jeCKz903K/z7REYRwY8ZP4WIj4vne2dnR5uZmqlXBfRFVPTk5SXVbKPLqY/c5iswvfuaINZFFGMCg+BR3xpM8NDSU+s5zYfiOhmMsM2++yWFqeOxJj6KALmvmNXF83ePmjsQdDXxnsJcpIqyl00kejTk9Oh36e50OnJ4cmHSgJG9+uAewzkNcnYlT/HB0dFSVSiUTeru1taX19fW0Fhim3B/3jnta3LDmXjeiXIFCgPb19aWIBJg89IESsLW1pcePH6vRaEhSinzwlDBXeh24jEYq/XJwJ/YZwRnv89+Rz/iz+e3XX8Zj8pQ/vqP/eJvv3buXrnv8+HESQl57JyrUzLc/P/LaPFDtRbwX/9bN+QV7BGUDI8/3jHRheAMkYCDyDPd2sS55tBJ5ATy/UqkkENMLddNPN8igeQxzjNqrV6/qxz/+sd5+++1Uxw4FGnDFQVYUHLzBRKRI2QMYer1zjzFjcsMavoByD01hYBSL5yHrDx480EcffZTqHRUKhaRQM0f7+/uJF/d6Pe3s7Gh9fT3jvWWPw2tKpVKq0UcxztHRUb355puanZ3V//7f/1vNZjMDZmDUHx4eplRDDHGPJNvc3EwnhXFUPHXk2u12OgWFtQJYILVsampKr7/+egK3h4aGUpQwqbesablcToA3IJTXLIIOAC+Ru1GhciUdOoeemMdaraZisZiKLvd651FxnLgzMjKixcVFLS0tZRT/arWqw8NDdTodra2t6YMPPtAXX3yhp0+fqt1ua3x8PBW7Xlxc1MTEhD777DNtbGxoa2srrR10VywW07jdePVol8HBQb3++uu6evWq1tfXtbe3lwAZ9oXLEvYPRtne3l76rlarpdNtiZpyPQXQDx1kb29PX375pd555x3VarVE414GgPFIFwdOQEduCFIsFv6RFwUJvwG8lpTSLDEIp6am9Jd/+ZcaGRnR//pf/0sPHz5MRirOsrGxsZTa6k4FV/bh6W7MwcvynAbwNOff/I1TDweSp1X7PLl+yo/TKesQU41ftrzwFmWcy7coH1+0MT8R5HheHwApWJ96va7p6WnNzMykOpWsLXwEY9Yj0D1S0HUpfz9OaGgaoMNpBj6Fo5bnYTCznlwHPfAMd9DQ4KXsEY88Yq6Rt61WS81mM53K6HI26lI4LNBfHegiUpR+IjMA9D1iif0A34Bn8BnzEvUI1qXVaqnb7arb7apSqWh2djbxZSLwPS3OI+dZd/jD4OCgarWaDg4OtLGxoQcPHqRDcljvmZmZVPOQfpA5giOL1EM+g27K5XJar69qvg/IZmHtqtWqarWaarWatre307iwISuVitrtttbX11Mh+u9973sJsGi1Wtra2lKz2UzRWx6hBY05mAgdelQy6wxvhd7cloAXRdsOuvEfXxcHaz3qx/mmg3neT571PKDked9ddq/zdbdp4nq53Rh/3O5wp0e1WtXs7KzeffddtVottdttra6uZnhDDIb4U7Vod7xo+1oRS9HoioxfUgr3Hx0d1cLCgt555x3dvHkzKRMRNIAo8ox3f48vphv9NBceMHiMXk4QYOJ98wJq0JzJ8L0jz35fJGSMW+pouPLAxtzd3dXa2po2NjaSQHKh4p5RFIharfZM/YbIkH0OIkDC9aQyoMyT4ra1taVGo5EAC8K+YcJeNI90JgeWnHGcnZ3XcwL4wAsD411YWMgc1ey0A6Nwj0BUClyRiusPbTAfjm7DtD2t0UEKf48raHGzOoB02Ub272Bkzjij8oiiHH+41703GF1+wluz2dTa2lomVN7Xg/44WBqVUD5zhdNRfTe4EaREJKJc4SmWlI7HfPz4se7cuZM87Q4Y8KyRkZFMhIunR0bG5rROf3gWkQxnZ9mIrMijIu1Ewenr5/PphoPPnd/nNMD+5Uj6gYEB/eM//qMeP36clChCt6Nixnt8HnwPxM/y+vWyGjwdnkGfUFT8OujfAXYigDBo3RiNe9OBHPfisndKpVJSqOB5UpZ/Uw/G5wzlhSiFhYUF/e3f/q3efffdXGXa+S6FuVG2+vouCtgTmbKzs5NOYCG0GQOaPYJcIC2w1+up2WwmrzLg0/b2tj799FN9+eWXks7rweBhZl6kbBQRsqCvr0+dTidFACFXqMG2s7OTqT/gBoV7z6XzFDU/yRSQ4fT0NEML0jnP+u1vf5vGK114rLe2ttRqtbS2tpYx8uALFGO9ceOGZmdnVa1W05yhyPd6vQTUn56eqtlsJmANkAHveLFYTCAh6wetOb1yL3PhoEWv10s1QIgiw0Dk87OzM+3u7urg4EA3btzQkydPdP/+/QTKwMswRlutVlIkkY1EG//iF79Ic+yHKUCD9Am+yjjQiTDM6vW6arWaNjY29Jvf/EYrKyspGohn0qilx7MAQfmMsTvoAv+Dft14Oz091fLysp48eZJOviGih33v/YAOkRE4KU5OTlJaphvjUd6zRi4TMWIAcc/OzlSr1fQXf/EXmpyc1M9+9jN9/PHHSYcETAO0RXZ7FD57k/3mvMFTM6Ku5g4Pj6bAwAU0pXaf68GuI7lMdAOM/iHHorPp33OL9sZlzfVA//+yz/LeQ3NdCJuGSFNv7uSItZWibpAnsz26hc+iXIk/0A8gCTLC9dq8cbtNAH2wnyLw5OAUUYfUH8vTpZxXRz3cjXqudVlO/0hfhs/5/fA1B5tZHx8f/YJfwrexSSSl02G9/24jxP3EHmw2m3rw4IHu37+vzc3NlKJeLpd1cHCgWq2m4+Nj1Wo1VSqVXEdltHPz7NlIi5d95jozOjBBDW6TkjY/OjqakRWAfhHE9PVE5kU73W1jnsUecGdNHg16/12Xdf2C6/nfbWnfMw4s+XOizZhnT+Tpyt6fSNuXrYvbkXGMcewRDIK+or4fQcGZmRlNTk5qdHQ06YzxXV+3fRU/fd6Yn9e+dvHuyAj8f7xylUpF09PTeuONN3T9+vUkuC8DA3xSpWdPafON50wgbgAWw0PS3MPpE+SL68+IIIDfwzsj0wacgthdueZd/L+1tZWp7+FGkvefjUxkA0q8M70YLUKUkysR9BXmg+fA1w4UHsBifHxcc3NzqcZSrGMiKaNwuxIjnaPozWYzFQsEmJqenk41dyJN8dvDNBEgEdDL2/jeIrNig7pC7OsYQR5/l9OHM7nIRJwG/TovNhvpye9hnukbAtAFMQoE9IyXFkMsD4CLghajij64wu9zyv7xhoGM4cy60ie/5+DgQJ1OJ0VSXb16NdEsIBRjxYj3VCJXqn0MrKfzDN9/GJhuXPled17C5x7OHOnRFXef10gT/jyfR2hgeHhYr732WqrVs7y8nFGsfCxOJ3l0Ft93GV29rBaVJ/eGkiKDAhfnzCMXUZQxIH09fC6gFS/gznfDw8OamJhI0UKeAiddFKRkTzmgiudtYWFBf/3Xf623335bxeJ5jSEAC2qGudLsoD3gjdcpY88xP75/6JOnDEjnijA1ejysm2L5X375ZSqIzT28kwMS2Kvwc8YIr8HLSLrZ0dFRkjHQP2DoH/7wB62vryfQg33XbrdT5E4E8aBxoh0ZO8Y63teNjY0UteP1l6CPXq+n0dFRXbly5RmvILpGpDGiaHwsHhlTKFw4vlgDj3Jh7j3y12U1zwag8ggT0gPgeYODgxobG9P09LTu37+fUg3ZH6zhwMBAiroCSEHGY1A6vSKDGTdrythJ+8M5hNz+/e9/r1/+8pe6f/++Wq1WomXWkfnzfQp9Eh3B+6Alp1HWgPosXMd4nz59mtIsuZfIBdao1+ulOWbc0Ci0FmUC9OAACrUIoYNSqZTxrnuk6RtvvKGxsTFNTU3pX/7lX5JDgALzo6OjCSz2dwI4MidRX8wDlVy2cb1HzPAsgCnolPV2fZc9586pyxwU/97ai/QpjiPvPh9jlIeXGWNRfrIWxeJ5lNrs7Kzq9XqiTa7FgeFAu0dV+NznjRcehqxw3dqNfvgHADp8gEhPaMABJn+Hg5p8Bs9gb/nY4W/Hx8fa3t5Ws9lM/N7H7nrf2dl5mprPL/MBiOGgvds9fX19GhsbS3KDVGiP+vITXHknPMefxdxRn5RUYnhtoVBIDk2vLQXvRJZ75PPGxoaWl5f1wQcf6JNPPtH6+nqqg1uv1zUxMaFarabr16+nU6/zalxh//gcwTPoex6dxHsYOw4o7scGZ877+y8OWZiZmVGv19Pa2poODw/VbDa1tLSkbrebnBQO6ANeYqP4d95vGs6FkZERnZycZFLSadGx7p+zjsw9n7EmjIc9Aw25M9qBmmgH8fxot3mLunUeuOI4QhzTZfd5X9wWcb7tfAdaBBS8ceOGvvjiC21sbGhlZSWBvJf18UVbHEv8/Js8+2ulwjkBRaMeRapWq2lubk5vvvmmbt++nYr25oUJu8CPBpODOFGQ5E2EEwrKgQvlywSPPztGDsTxOUE6gTgzp9Aj/cazi0K3urqakG4QS49Uip6lXq+nvb09lcvllA4H4/VIFjZVNKZ5ztnZxTHREDRCCkHmhbwHBwfTiS2kkaD48764mRkPtX+kCzCCukAYOb5mUQjBgKEDF9K+8aRsmmI07hEKfO8bPy9iyukzouCX0Z2P34EChHIEU91j7h4xaIewW+aZOWb/UPcEJbjVamlnZyeTJuBMyr09rjh4391AinsOo5v9PT4+rmq1mtJxiJqjtgfKT19fX6ol9ujRo3TCEelwBwcHmZS6vr6Lk4AYs6SMsReVaRph517TjDX2CDinCdYwCvIo8Hz9eeZlCjpz6fyNzzGW3nnnHRUKBf3P//k/tbq6mvZNXLc8wcv/kc59bqLC/TKa8yKPBoWWMHQRnn4ftAhvwhD3wucR4Ic3E9UCD+n1eim1qd1uZyJ4XLGNSgFReJ1OR2NjY/rbv/1b/fmf/3mqIeCyAkVKulCECoVCAp94PnsFjzc8v9VqJR5JdBMev4ODgxQFJJ2vLQDT/v6+Njc31Wq19OGHH+rRo0fJsHEHDfPI59AvCguGUDRgiLYh/cJr2hwdHWWinBYXF7W8vJyiBLvdbsar77yOdfEoKuiA+oBLS0spvQvgjvQ25tyLRePlPjo60s7Ojnq9XgK+JSXwgXWCTlzJp64TBltfX18Ce3Cw0HdSWOG5jI90P/gl8+S8x3WR2dnZFBkGWAONEHklXSjrGDEAiKQZcJ/LfudBeLEBuQBCC4XzU3dIgSNNjrVh3ojygRf7fEgX0X3wVvaq1250g4X+FArnkQmPHj3S8vKybty4IUkJQPN0T0BQaBSw0WVbrC2F/EMHYM3dweKyAlrt9Xpp7WdnZ/WTn/xEs7Oz+ulPf6pHjx6p0+mo0+moXq+n/QAtMw++73k/fXKe50aa68TRkUHUiEf95hllNJ7hPC6PNnxvvox2max63ud5/X2e3Isy/EX7hSwZHh7W9PR0ArLhn/ADaM6LdTvg7cY46+t6u9sV0GuMzoU3wUOICnR+6rTu9AP4EB20rD37FjuFRhrZ7u6udnZ2UtQeABV0Ll3sG4Al9miM3orRS9wDGALwMTk5qaGhIXW73STf4QXubOU38p+xEH0Lj0RXpt84SOBnrB9jocELT05O9NFHH+mLL77QL3/5y3SiNnK73W5rc3NTw8PDajabiZ/euXNH5XI5OYFZP/rGWMg8yXNuRvrOs1uQ2fBs7Ajm+vj4WN1uV+vr6+p2uxocHNTq6mpaV+ZvdXU19ZP18v3mc8330C5zSH1lnKiut9Nvd+477bvd5DYbvIy1i7qyn/7K89xO5L3R1vNxfVWL9z/v82hrxWt9zA4uuaMKmwp7mqyf27dv6/PPP9fu7m4qrfCiY4jN78nDWL5p+0apcP5SJyqQ0bt37+rOnTupzoIzSB9EnHxfoCg0ozHHM7jPCYprvBjeZc2f+1XXRaJ0ZuxGuCPoACMocWtra+nEEd8ALoicYbpAwZMMitzpdJKS55E+9M+ZOMIwelo8gsU9i9vb26n2ErnFzWYzMZS4kVECYdz+3cDAgEZHR9VoNNLcRHDGBa4f7QiTI7Um0p6DIy5Uo+DmevfsugGWR0OX0U7e5ouMkM8cdXfgIQpkD2dFaYaZ+hxVKpUU9QUDJu3TPaQe2s+4I3AqZcPi6ZfTDYpBf3+/RkdHU50P1lk69yIhSPFwecjx0tKSXnnllWRMAC75HLgy5tEbrsT5HF7GyBGucX65hnXNAxr9OcxZ5E2+dv4Mvy56qKWLmjpDQ0N666231O129atf/SrVWXFeEGkL3hKVxjyadFp7WQ3ghH644Q1tAy5JykRPxBBnjH8K5rqi4WvlES3cD001m810khr82SNZvC/0+ejoSGNjY/rhD3+oH/3oR6pWq9re3k4pP/SFfeVRVs5L2dtEnRKRBY/kOUS6FAoXp+mgHBaLxRRFgUMC5XV3d1effvqptre308lkLgOZB+niKHboZ39/XzMzMyqXy9rc3Ezeb+pY0EdkO04N6LDZbKYDIJaXlyVlvdOALKQaEn2EkcNcFIvnUb67u7spAqvb7aYabtJFFFipdF6LaGFhIckTPNBnZ2epVo/zfyJ9McadrzLvgCB+dDPpYshbeJfXrgN0oagtIBc0dHp6mgAx6IKUpitXrmhmZkatVivRC2ni0oVX3msmOXgxPDyc5pTrqFEEkASwBHDvkXPFYjFFurr+wh5lXuG/XOeRMNxXKpWSIeE0hvFGP3g3TrLDw0NtbGzos88+08LCQiYKyWWS6xnsdfYt4CkGFGuJvoOB6uAUcxbXh/2F847o8/fff19zc3P6+c9/rl/+8pdp/2G8AVo74BwjhiLAEY3IqOM6QI4eyAmw8A13lMS54l433qQLefs8Hefbai8K9Pxrn5unL3zVvdDb8PCw6vW6xsbGnjHmpYu6OTH9zd/lOkj8DW2wJm5s+hqhW7EnXbfz90ZaY71dr/H9FW2XYrGYdLj9/f3klPHox0g38FV4nDvIo13mzYFd9Fh4xc7OjiRl+IFH8vN89GyioQqFQtI14Q3oH6RDow844OYRmswRujAOj8ePH2t5eTmja3vEKbwWoGxhYSGlQiODHGhhHj3CE7pwm+SrGjoF+ju6A3PjwRauQ7RarURTkhIfg6/St2h3u93g84X85/9ok7rzzWnC/2ZPoLswD27jxjmhr1Enz8MX3M7zMcV+eL8v4xcRE/D3up7+vDH7Xuc7B4mhjf7+ftXr9ZT+v7+/n6Jvv0n7t+T7X7t4t3t5XKkfGBhQuVzW7du39corr6hcLmdO9YhMSLo85Cy+M/7tn122sG4gx+9dkXIG78SV9/xo9CFI+MEzgJESjfbNzU1tbm5mUoF8Q/i1Pj8w606nkznGFE8ZIZ4oGRApNTikbMgi6+dMzgUa4eGtVkuNRkNTU1Mql8tqtVqpoKozsKgwuXF3enp+RGi9Xle5XM4g3C74fA38GSjnrBl95BkejeKKmtOoC1Q30N2Yj3QYFTGnm8uYlX/uIbWR4fh8+zMoPutGtEfKsdYITRRk9+QgcGFGjBvB64LKPUjuZY2CFZpmj9fr9eRBhU6idwJDslAoaHNzUxsbG5qcnEzC3EFO6RyAIj00Kkn0341CD4/28fo4owLFnLlS4lFpLrTyaMevcb6Sx9ucjlzhIi3uvffeS14k0mSc7pym3ZCKPMrf73vqZXqh3avriiOKlafLlEoXpzOxNvBSnkEdA4CIGHFENF2pVErKEwAs8+tKjRvF8NEYIXh2dqb3339ff/M3f6ORkRF1u91MjR5o1CNPobeTk5Nk3Pr+oj4K/SBNDT7tEVHFYjGlLnG0MnNRKp0XBB8ZGdHW1lYCJ3kujgznHcyneyOHh4c1Pz+v+fn5VIQb8MuPL6a+SwTJiWRaXV3N8Dl4H31xXsJc0agf0Gg0Up04nlsqnRc1nZqaUrvd1s7OTpKZRCMRWeXeUwAW6SKFEACIwtPITPiE70HpQoZ4+jH0B0jowAe04wZHoXAR7QOtcxoR/ZidndXTp08T3Tpf9Kgp6I4IN2o4egqag4puTKID0Af6xxqVy+VMTSPpIuWKNFTmifXz+iREmjldOJ8FiGXeWTvW8ejoSI8fP9bu7q6mpqbSc4kgkC7S4iWlGkcAWF4jjTlkvZBLlUolRWMDJAIIQrO+f103YJ9eu3YtFef92c9+lgqmAzbi0ODdLj+cXztgwNh6vV7aK65LuE7nMou9HR0OLhOd33k/6Bv62YsYrt92u8zo+abGUJ68fN518KuRkRFNTExocXFRV69eTd95VDkR5LH2kq/j8wxX1iDqg3wGnbv+Wq/X07r7vnSe5U5MN1C9xAV0MTQ0pEqlkkCQgYEBdTqdFA27u7ubKbxNg+8QfeNGNboYfOcyvYrnnZyc6OnTpxoeHk59LJVKGfDbo/4YN5kYrjMjE/x97Hd0EEBv1gpQ3+XmwMCAtre3tbm5qY8//lhPnjzR4eFhcg4gH90WY15brZbm5+dVKpU0MTHxTLqhr43bg5FeY3O7kHlmfgYGBlI64dramtrtdoo84zRc5DIOvVarlVkHDu5gnpl/9B50Kd8n6AXIVLIY4j5gvBEDiLYIMocsB9Y06spStli380HmNWIEvrecFmn0LeIS8be3F+Evl2EY0Bv6hduxfEfU/cTEhKrVqubn51MGlD/73wsvf2FgKS6k/9/X16dGo6G33npL3/ve9zQ2NpYJradFY90ZLt/7u+JkRaPKmZWDPpGB+Rj4HYUtRB8JLAp07of4HFTCu+EKpwMg1MKBuWEU5aWLuNIYFQw/bQJFis3sDNhztV1Z9bnw733seI7Hx8dTpMq1a9fSkfaAJl7nwY35w8ND7e7uqlaraXR0VPV6PQkL+n0ZDfimB4Rwj4Svic+xCyoXKvzvDMON/ss2PL+diTqw6oKUPvOZg0puTEUQwME8SRoZGUlKMAYlfcegwCg4OjpKgsP3ghdaLxQKaS/6nqE/vNcZMoLRPUR4Y8rlskZHRxN9t9ttHRwcJCEFjSGI2u22VlZW9OWXX+r27dsJBOMdNCITXMhgSLjB5wLJQUaKPboBxPW+F5m7uM6+1nn0kAeIxme4kRl5mYMthUJBY2Nj+s53vqP9/X394he/SOmMURFyYynyP6cnb99U+f5TtehQ8EgHjxhwcMfp0SMpiZSh9gx7yY1ovPm+5qR5sYdoMb3OwQ7nxa+88op+/OMfa2ZmJqUA8GxqD7nSAq3u7+9nIjcx7AGDAU+JKhkeHk48bWBgIIE7PI/6EJVKRd1uV+12O6UWn5ycaHV1NZ3wCUiFMl8oFBKQ5JGHzMHAwIBWV1dTUVaMYk4Fgxe44hz3LaeT+FpiqJydnadFODhNtIV0sd/cAMF4QXegnk2hUNDOzo6KxaIajUbGG+v8ChoYHh5O/eT5XjeJ/cj6IVt6vV6KOnK6c+POgX0iEXm3nzIGLz47O8tE3uL5Hx4e1p07d/T06VOtrKykVGJAxkqlktbF+0OEjetf8LbR0dHEi9EDMBT5HEX19PRUtVotjYeINYAj0gPRRVx3i7W3SJPP413we55bKFwAVszZkydPtLy8nFJghoeHU6HZdrudkeNENbGPHYxljiRlov0cSEJ/QmnHWcOJgewPaJPnAXL++Mc/1vz8vH7+85/r008/TUAy4/F74WkeVQWvkS50SeQL72LO4XVRj30RJ5eDW1FXztOLX0a77N3/2j5FWRll5vOMQ5fdpVJJ9Xo9gS587yCAl2q47Hmuc0KrUafxvrnNwb1eixLQ1Wuysbeha6JUpOyhJ/B19gHPg0e77szpnPAvH5PbPchNl+XR9vPnOv3CHwuFgpaXl1MdT3RLHFLRIcg7HBSnL8yFX+tyBZ5B9CT83UESxkq9v52dnRT5yI87z1g/Ion7+/tTtDS0hDyIOp0HKMSWB2j4384fAGO85IjTFJ+5g89PbkNmVSqVtDadTifj9CuVSknHc10MIIdrXZ/1fjB+3xN5+qKkpMcxb4BLHpThNOa4gb8z7kVfrzi/kTf4Nb7W8T3RNvA9ntcn3//IAF8fKRs5dnp6miLRxsfHtbGxEUnlpev+tK9dvNsXSTon6nq9rjt37uj999/XxMRERkmLzNRR9AgsRCKMhnzcQDQn1EikeX2+jMgiGu8MP8/zEzcBxoG/l81Lfiuha46Wwgw9Gglj2UMJpYsTrByAAYgaHh5OdZJitAzjdUQ+ErYrHYTAgjyj0EnKABXeDz81BkXKjRX66bTkv6MxzpwDlPhpE95/7wO/o+B2unCwwb1+/m5X0JxBI8CikuY0FYEoaDT22YER6IBTFfGkSkpe3uHh4cxJYqz18fFxUiCgwXq9rk6nkymY6go+zaOYHCB04x5m5nR0cnKiZrOpZrOpQqGQMdp8bk9OThK4tLOzo5mZGUkXKScuzD0aBEHvXgf6xZwx566kOB148/ulrGLCd9GL4vQZ6SQKMFrkaT6nPp6joyNNTEzo/fff187Ojj788MOUEuN99vflebojfUdl6mU0X8tY48MjkeB5bggDSgA0cA38TLpItXNw39MSUJR2dnYyR877XnT5BL2gaC8sLOg//sf/qCtXrqSIh2KxmAAX5htahYaJnOjr68tE0Dlv9Yg3oqzgr5KSootRzxwgLxxk3t/f1/b2dqpt1Ov1Uj4+BjJedI9ogTbwePkJI/v7+ym3n/64Jw1jwj2eyDwHdpln6PL4+DiBEawZoNXh4aE2NzcTgIYRBaC0vb2tdrutw8PD5FH3vYlRQj0m5ofPmWcHtAGxHEz0KDOPnIO3ecodfWDevFYV3lX4ths+AJrs04mJCTUaDT169Cjj7b59+7auXbumDz74QFtbWxm54SAfc8DcuccbGgeoijRYrVbVaDR0dnZeF5E0R08jKZfLz5xcCVjY19eXTk1ET4NO4FvcBz9nHvmczzqdjlZXV5MsGRkZScBQr3dxsi8GE+8cGRnJpG/EqCz2NwAgR5cDcpXL5eSsodYI6ZHUAmQticwaGRnRe++9l07y+93vfqeTk5OUmujp68yD60zQlIPl0oUDBf7JWDyCAppzrz/rzfq67uO6Cs3l07+HdllfntfHPH3+smfk6Zwv2q++vvOC0tVqNZ30KV1kKyA3mPMos6Vn7YjYnzxgyZ100AiRGzgl4PeuB/EOB5Ddaejyw8F+r7dHP05PT7W7u6utra0Ujec2E3TMXEgXAAn9yTOe2QcefcQ+29zc1NDQkKrVahoHUamMxQGas7OzjO7LeJy3wM+KxWJ6hoM92CZEFbuuICkVuN7a2kqpxnzvGSE06uoVCufOkHa7neyg/v7+VK8Q2UG/nRc4LUS69c/dAQsdcKq383toE10KmQAtoauVSqU0/+g4nM56cnKSDrBw/cbtJQAnnNpuV3nffTx52ABrw1i8nuD+/n4GcHHaj2sX3xP1QO/PV/FF+hb5qduK/ln8HW0KGvvCwTJPvUd2Uh5gYGBAU1NTqUbrv4aXX8Y7va9fdW1e+9rAkr+kWDyv+XLnzh19//vf15UrVzLe0jxgx1HjiPR6gwHDRFwhZhEdxY7GnxOKL6oDC97HvIl0A9wBnkhIkfFzPZtDktrttlZXVzMMjd/MCcYWYI4rE/zt3jA2L8y9r69P1Wo1w4R9jvxdDtYxJpQiBCbhkzAPFGf3OPMbxsj9fD44OKharZY8zE4LbtT5fDqt+Jo4OAPDZFO618SNee8L65IHSvnaOo3F99M8mozvnK7dYxIFvtMQgtKFHEwUbwDGFMpELGQcT1xEEY5zEceVJ6xcISkUCslY7Os7P5Z8e3s7pTZsbW1pe3s7easxwOO87O3taX19XWtra5qamsoVoNAKc8i6Mj/exwgccb3XZmKeMWrwjEeAOI8nXMasY1oCPMHBb392nFv+9hoti4uL+t73vqeDgwP94Q9/yBhdfn8ElXivj5e5QqF4WQ269RBm5gvDlUgDjHvmEMDIo94Yu6cvRdkBX+zr61OtVkugC/NApA79gE+58TYwMKDJyUn97d/+rd577z11Oh0dHh5mTnaRLk688qLz8BFXsDG6K5VK6j/9GBkZSQW62Wus+8jIiIaGhrSzs5MMYPrH3J2cnGhjY0MbGxvpmuPjY+3u7qparabjjqmrQ9i/h5Gzt30vOE3n8Q0UOuaf/nANayBdnFgDYMWJcdAIdE00CXtrZmZGg4ODmbpYlUolGf6cqso7+O20AVjnRr5ED6dlAAEAAElEQVSnrzE+P01pcHAws+Z87pE40KLXBYO/wANZL+nCEeTH3DN/Z2fnNZkWFhb0+PHjxEtJtZifn9fY2Ji2trbSqWnIbykrQ6BPIo5YD8BEaKxaraboA5wVZ2dnWltby0TwVCoVVavVxOd5FvyL9EIUX3QOxgvdeKFwaN8jezzCgDpfHinFYSjoRF5vAsAT2vd5YO0Zj0fuDQ8Pq1qtpjkkkpJ0T+iZyEPpIgoTw3BwcFA3btzQ3/3d36lQKOjTTz9Nc+zywXUw6BTQk75FPZW1A/SigKs7BFkL5inKGN9fEZhyHcSj5V9Gi/qXlJ/aHe/5qpYnP1/0Gdzb19enSqWSUiDdjgDEdiemy1/XjfMAQNe3XJ9xWgCwgdYBPZAVRNNBU+6gQ55iR0jP1nlBXrlcYv+ydw4ODlIxbujZQXdkCte7DuzvdOCkULiIgIygl6RUIgDZcu3atTRnyDv2NHIcgMQPcCFyh8M4SI/GmcHeZLyUeGDtmcu9vb10Qh1j8rnyGpCMnzHAz93JRuoZTiSPvn4erUd71T9zkITo/a2trRRlxbjIDJCUgKUov5HXDkz19/eniM2+vj6trq5qf38/pdYxJ26HOz+Ke8tp0MFOp6+BgQE1Gg2Njo6qVqtJUorqRe6wD3jn88C5vH3u+zCvj3l2k8uYvGfFPRbXMcpsl4XYbW5juwMVOrp165ZarZbq9bq63e4zNbr+FM3to8vm8LL2tVLhvAEqXb9+Xd/97nd17do1SRdKdwQR/BkRveMzJzAHS5wh8hzfQL5QkRj4nbdpHaSgD/586aJGRgSnvM9c78XfXNE5OzvT9vZ2OuXGjWDQYzY1ROIGNcy3v79ftVpNR0dHmbQ3DGb3oqCUwfBciXHDNXoh3Ig/OTlJTAmAqNFoaHd3N43f59CLvKG4lstl1Wq1jNGft5ZxvaAx/mdcrLd70PlxwXUZ/cZ1jAoHDIp78oAI/o4glXtgYhqjvzuP4SCkEbp4OTyyjZQG7ndAyfebFzF0+nd68rBL3z9xn9P/g4MDdTodtdttjY+PPwMI8gyfP95/fHysnZ0dLS8v69atW6k+iAsfFCmnTZRen1ePZMoDpn296GOM3It7mDmJQpuWp/R5/10xinQVBZcrAqRo3Lp1K4Wck5rkIKr3+7I+Stk0x68rCP6UzRVfN25R5DjdyI1kIjkAQQAlUB7dG+kHH0jK7A9O5CTdmPl2BwSKJ+8mQmJoaEjf//739d5772WUdC+E7wD22dlZikD1k9MA0aELP0odB0RfX1862h2+5lFF8FL3hCITj4+P1el0tLKyoo2NjWS8Hx0dqVqtqlwuJ0AXuVCr1dJpYkTRoOh6PQrGSR9RHEktgz9Rx4Z9W6/XNTAwoK2trcxzmCc+85NqGB+nu+3s7Oj09LwmX6PR0PLysjY2NlQsnqe/bW1tJaMeuQTvpz/8TYQUhgYgJsqvg17wXvgpYKPzIqKPGD+gJGvlIJWvPTRKJBbAMXz97OxM165d0/b2tn7xi18khf7+/fs6OjrS2tpaeg4RRUQWDAwMpDRIaNgNN/bi2dlZqlkVaZe19eKyFKUmHR4jWjrnxcPDw8lZtLCwoOvXr2tvb08ffvihlpaWkhcfIMejlTDE2F9+UtLa2pq2trZ09erVpK9ggLHmRBNBey5v4BseYUcUGqAkYB78hgiqXq+Xccb09/dn0rZJncGQh7csLCzoP//n/6zx8XH9+te/TnuK03qc57g84n3RWPF9Ua1WNTU1lU6ABCCiub7kepsb9Q5GebSuyyt3mn7bLS+6IBrQUZZFme8tT3+Jn+fJzrw+EL1B6q33B9qGX+fpsXnvizLrsjG4nsh+ibq5O4g9Ss91YXe2uj4WbSZksY/B9Rv66ka86zIeAez9j+OKOozvC+niwALnoRSsR67jJOE++DyRh7yLgutEGiPzHPzp9c4jMHHyABLxbOQ//IMW9UWnY3h7fB9yiahiX1f4yWW0mUdD/B11RbdHHPSj38g8+ChRSIVCITls0B14NqdRj4+Pq6+vL8kdAJC4vtEWz6Nv76uPx21RUrJd/kRagy55X3REf9059X5c1vc8/dN/nB4uA6D8vdBQBMfi2jLO8fHxRNteB/GbtOfxQx/z12lfu3i3e+nm5ub03nvv6fbt2yoWiwmZjQb08xgunY6hmR4CGoWMP88NBPrHtZGwfXEi0UUi4TNnJrF53zwkMRqSJycnWllZ0e7uboZhO9rKdQ4QuFGKgkUoYCxOx3tJiyD9jPswfgAVYDhRkMR5Ip2qr69P4+Pjks6R7pWVFXW73VQzxEEd7y8hxFEQRbrKE/x85kCFC0AEpyvLfB4VNV8zf4/Ps6+7e+6dvlzQ8tuRel9X778Lae+rK5tEZ+Bp8ggghBC1SzC4PY3I++CGC82ZL++KYbSRgfjYoRv3SDvNuNeM8TDWbrerp0+fqt1upzBdb27g+d7JA2jY88yVG7LPY4B8l7dv+O3PjNGHcQ39vRH8pn88N17LNdT1eP3117W+vp4AY488iHwsb4z+7ucpKN9GY61Qmryopnsa2RcoKCiZrsD6npaeDa+nQZeko3gkivNTpzNJKWKq0Wjotdde0w9/+EMVCoUUIUBEUgSwSYtx4xV6Pzm5OMGMsXmaFEAH4wd4QqkFYOMz+uqyjuONOUyB9xNpQ70ceASGEVGtGL/ME3RHehDeQwcFMfbhtyjOgDr1ej3xLlKUoONS6bxw9dTUVDphlNS2vb29pGyvr69raWlJCwsLqT7FkydPVKlUkoHf6/XScc8OUjPXeIKjAQZ9HRwcpCOXWSPm1yM42EOeogadOfDR6/USXQP+A8a7AUftpv39fY2MjGh/fz/t/4mJiaTol0qllHYBHRWLxWT4AAQVi0Vtbm4m2c51Q0NDaYzSRdRQr3dRaJtxr62tJdDLSxjgjfai2DFtutc7B1FHRkaS/oYBBY9nn3t0BXTvBm6vdx5RQGq1G9J4r+FrpMQRFei6AO9i/xQKFyBtpG83pjxN3510pL6xx0nJZD5KpZKuX7+e0uJ+85vfqNlsZnQsT50B8HMnj+8vN7YdHBsdHU3RI17Dzh1EXM8+5zNfM3e8IKNfpqxw4FzKj27I+9t5+ou0CPReZjT673K5rLGxMV27dk3lcjn1Fz5DynLUUVzW8K7Yf3i5R0H7ddAmPMHp5+TkJJOeShSe60iMFR7n6U7wUPiG17J0uUw0jfct0jOyCuAVPuARdbw3zr9HBaHH1mq1DN+WpPn5eVWrVQ0PD6vdbmt7e1u7u7sJIKZ+K5HKOMKvXr2qW7duqb+/P93D3GJDAVSfnp6mU+iYk0KhkBxGRCyxPh44QDAFToFGo5FOoPMor2azqU6no42NjeQAYn3b7fYz+njU5/L0O3id8wN4MhFfpLa7vknE9MDAgMbHx1UulzU4OKjl5eWU+uf2XLVa1c2bN7W4uJhkKGNmf0VHDOuITu12lvMd1+9YH3h+tVpVpVLJnPQJkBId+cxLtGOjDc9cObDvP1F/dr6A/Hcb0/sRQX3vj+995/Xxh7E7GEojDX1hYUHr6+saHx/PyIQ/dcuzz1+kfS1gyY2F8fFxvffee3rzzTczYYDRiI+L64vGRsLggAm6MRAH5syXze+bi2sd6GAxUQjzkGcnlAgyRQApAmeuDLARe71eSqHAG8cmdAMjAiWucDhy6RE77on3vjLG6LnnORQWJX/Wvda80/P3Ua4wDOv1uoaGhtIJb1988UUq7OYAFus5OTmp+fn5DLAE83O6iEa3M6JonLtRCA1dxoCdXvw7N+6drvy+uJYOIEWjl/tdQOYpMREccNr0dwAq0TixAyWG55FG4+/gmQ6IubIR++FpPCgaGC1+qgPjonAqJ72x730+3Zjj3fv7+ykdDiMqzk2xeBFNwb5mjfP2qtO/7xW+xyiO68Vn/lxJGWA4rhHPjSAjtOKAuvMh/8yfy3sRivV6Xe+//75arZY++uijZ7yHeULZn58Her2sRt+Y4+Hh4aTIubCNe17KziX/u0D3cGloH7oBeADo4Huewb38uDPjxo0b+uEPf5iOcS0UCpkIHzf2MPbdyUIUFu/1kHwMdAB/6BGQmLGiKHskDqAWSpDPBzIFJYmwf6KMRkZGtL29rdPTi0jYkZGRBMDNzs6qXC5rb29PT548SQoKQBfjdQPGgWMHeSmsjTLLHkP+Eb5OOi20AAjz6NGjxGPW1tZUrVbTODigAKODtPJ2u62pqan0HuaJvRBPA4R+Tk9P00mWg4ODKRKYCBaPQnDwzxVYdySRegxte/qJG3jwH6JvULoLhUKqtcTJrwAT7HlOQZudnU31fT777DNtbm4meYEXGTCPeRkZGUlAo+txrCHgCU4aDD4vTI5uIZ0r0hh2S0tLWl9fV6vV0urqagKteL+Pmebz6LRFra1Op5MMYd5J/5znQY+sGfXIkFfIKte3vCi5Ay4ezY3R5SmDRE0Vi8VUCw/A8eDgQKOjo/qLv/gLFQoF/eIXv0ipPC7boQfpQr+LeoDrapK0u7ubUvT29vbU6XQyugGgIXLJjRWPfM8Dmpw+X1b7qhQO1w987uJnXBv/979dJkWZ7HwVXjEzM6Pp6ek0/4DfrlvQDylbq9Q/9+bXui4c9UBfR75Dr2LvOBDtkRy+V3mP62R+UAq0QQ0xd7qz/+BzyA2ajxU+6nXems1mmtM8EMHlPiAwdHt8fKxKpZKc6VtbW2kP9Pf36+bNm2o0GsmBQXYFANT4+LimpqZUr9eTHcQ8eB1aDsA5PT0/XKlUKqlSqaTUR09/c0AA+exp0n5CNsDOlStXNDU1pVKppPv37+v+/fvqdDq6evWqrly5ku71qK08mom05LaM073zXXQBdCUcH0NDQxofH9fMzIzK5bKq1aq63W6SPX6oCPL/4OAgBUYUCoVMJCsRn24n02+PnPU0eLcFo6Me+sWGBLR3u5HnIgOgH56fx3P5jvWMoLzzUZ5N4/O8dXK8Ig/EckDSx83/3E8krD/DdT54F3/39Z3Xf3v69GlmX+XRz2WfRRv1smvcrnmR9o0SrKvVqu7evas33ngjo5BFRk9zwneAACL2gmlOPFK2+Kk/Lw0gMFf/zhl0vE96tjaKT54brC4M+O3AUKFQSONw4AElh03piiLE5UAO9/qmcIJBgWSTFgoXKXduKJF+Rtgo4zk7u0hXg3kABnl0DGME7MMbwibmHowELyCIAlar1fTqq6/qypUrSdnPE/ROtM4Y8tbNP3eAyY0zX69Ijy7AYRB5ygnPRJjHsGNfQ78vgisONrrRT8uLSCEVCEMRxuKhs6SlEZHAO90r7wCllFWcXJBFJa1YLKZUGh8vno1Go6H9/X1tbGyk+lt5cxDXuNfrpfswluNcuqLNOkZm6evMNZF28sBfB5Z8bJFm+B/jCrpnX3oqXlRUIy3mCTcHVPjB2zA1NaW33347pQRJSlEPPn4XSr4H3DDxdfm2mysTGHvUFUFZRTC6MI38mMZ4iUbBYISWC4VCqglDnRaMQY/sdK8aSmO5XE7G+o0bN1ItF/oAH4S/0j94Auvq6WWMC+8gIIl0sU896of9zclSBwcHqlarqe4FBnihUFC5XE7yhPQYB1MA+PEiO/ALwE/dhZOTk3R8bbvdTqA2ADKFnVutVipISvTV2dlFAWuUVtLypqamVChcpC17IfLd3d2UlnVycqLNzU3V63VVq9V0rPH+/n7qO5Fjh4eHarfbyeDf2NjQw4cPNT09rXq9nqLH4NN4Y92ooc/8JvJAUgILkaE4cACEHATzWm1uxPE3NOaAJp5j9gS0gIFarVZVr9f1+PHjBGDA39kf4+Pj+v73v6/vf//76vV6Gh8f1+rqqr744otMhBRjho9RMsCBGi94DR8rFArJOAKIRJZAs15b6uzsLJ1miXHnxkJeYX5AE9IbvPYXUXhxzzIOaIT1RE7G9Gh4DxFSQ0NDarfbSVdkj0Iv6EEYSMyTF+bF4CXt073JjHtsbEw/+tGPdHZ2pl/+8peJdqPMYZ86DUXezZwQkYjh7A4Mv1bKRnBGMDgaeW5QfB2D4U/dHCST8tNTIlATjdd4TxyfdOEU8r3h7473YNROTExkgFkpmxbL+vmaeN/yAAH6w9+uw3MPfMF1JAeW0E/g/XzuYL8DN+4gyKtl6cYrfXdQkj6xD+IY0FcBcs7OzlOx8xxxzAO8CL3KeSfALfy+3W6r2WymQwoWFxc1OzurSqWiBw8eaHd3V81mUxMTE6rX65qdnVW9Xs84u7F/qNUGsARYu7u7m9ba5xx6YLxx3uFPnuLLwQizs7OamJhQsVjUysqKPv744xTR6Xvf5yLaqU73eWCJ/+8OH2w8HCzwnaGhIY2Ojur69esaHR3V4OCgnjx5omazmeruDQ8PZ8qyHB4epogrdAJ0OGSvR83RX9eP/SRX6AcZ4dGrJycnyZ4eGxtLIF/kb8wbzkuPDnO7IM8G9LmOfNjBJ9cdpIsTWCM9s3/cJnF7k73ttcYicBNtoLi28ZnIImgbADjSzYvw+BeRAZHmnte+do0lihZ+5zvf0fT0dCbtIBK9e1H4DAUNYe4GppQFD9wQjIvpDNeVi8ueExctCvq8je2M3YkMpujgEvfzbt8E6+vr2t3dzaQ3+SbnvTGUzhsKrY8XBg/Dx1ihAKkbrcwDjJXwwtPT0wzSjqEC8s+comjjTR0fH9fNmze1s7OjpaWlNL+cara4uKgrV66oUqnk0tJl4EyeEuF/u8fAlbHLNqPTVjRcnZZcIYU5IYD8/rzNxXoi2AuFbFH0PCbH/26UHB4eppOsUF5gGCjKKJgYaFL2lCyeyd8oFLGvNKdbSZnT+2CWg4ODmpyc1OzsrAqFc28FKQEeLeBgFe920JTxtVqtFNp62Vq5MeLGjX/uhpLv8bifnbm794C/mSsHXcvlcub9LnQwkj3NI47D6SnyE1cuXZkrl8u6e/eu2u22JKUTu/x0SH+207DzHOcj/x4a+8LTqzxiwoUu84sy58odYAU8yBUXV+w8nN/fGRUGPKxvvvmm7t27p3K5nOQZAHqhcOG15N0YJUTUUB8J+oWWMOoBOM7OzkP99/b2EvDFc+v1euojaV8USO7v708GN3xlZ2dHvV4vFVhmL8CnGSdjAuBhD5COtrS0pEajkY55HxkZ0czMjBYXFzU1NaV2u60PP/xQn3zySTp2mrVivAAn8KbV1dXMUe/wMOQJ6YrQdLfb1dTUlK5fv66VlRU1Gg2Vy+UEPCDLAKSGhobU7Xb10UcfaXp6Wq+88krap4VCIQEE0AJ8tNc7j2ICcGC+kG+u9GE84JWGBxQKhZS+Rx0nxkMqIx5xeANGH8YSIB99PTs7TzW4du2aVldX0x4A5Or1zoH9q1ev6pVXXkmpa1evXtXVq1f14MEDdbtdVSoVXb16VdVqVXt7e9rZ2UkGAUq4R0K5pxeeRkQdusXg4GACgdhXGAL7+/sZL7QXgfX6Mz5ugBzeBWiPcdJqtTIe8EjLnU4n6T4O4JFKC6AFjfAc9rKflkQEt/eN+SAa2EF81pQxO19DdszMzOhv/uZv1Ov19MEHH6R3efoR8y0pIyPhicwn8yhdFHOFR9JcN4n6jQNVLjcdCGFsL6tF/eOrWtTzpHxdMTbmxsEbbz6ngJGTk5MpYsKBZvYlf19WK+uyPjIOfjuwc9k4XU/x39GRF7/L03UjX3JwUroomeCFpdn7bmehH8Nb+KxSqSQbL/Ylrgnynb0KEEQEVbPZ1BdffJHKbvDs8fFxzc3NqV6va3l5OdHRo0eP9OTJE92/f19jY2MaHx9Xq9XS1taWPv7448z6IwtZAxwanoJcKp2ncF+7dk0nJydJBvs812o1TU5OanR0NEVE8jM7O5vS0+/evZsODRgfH9fp6ak2NjZSmRHXTyPo4DTj+qwDLvA5r0eFcwL+h22ADTc1NZXWaWBgQN1uVzs7O2o2m2q1Wjo4OFCtVlOhUEjRzzgxWFf4oUffoSfEAAD6CXBEVJU79CSpXq9rYmJC5XI5HZLi4A26HfwRmRH3kP8fAR9kRtyzzGfksy/KJ+N6sU6OY/C59w+ZlJdJ5PYjP319fWk/wN9etF3Gp/5U7WsBS319fZqdndXbb7+t69evS1LGUIuGMz8QM4oXhMI9XO9onzPJ+Hw3PuhX9I55v52RQDSRSHzx/F3eFydmN97ZlHGuaER3eKgqc4fhwMaKc8573FCldpIj0SgrvANvm4/LGTmFQDudTgKTUKKl82Kj4+PjmTD7Xq+nycnJJHCmp6f1xhtvqL+/X0+fPk3vginAsKJxzzhcIPOZrz+GYwR2nKE6M3P6iAyGufD5ihudayiOjjcVmvEwyDzPVBQMfn3stysaPKvT6aRjt1EwPVIJBZzQXTfQnWZZT6e3y8IxXbGDjl1oIvRmZmbU39+fjp/1tAPmwz3CGAoOnuzv76vT6ajT6STDwve/C8m8vcjnEURxZuv7lO8jPeTdy3u8RkAUOi4g8WxhgMQIlsjLnFaip5RnYnTdu3cv1Uc5PT1NoHTePqFFgD4C099mwzh1AB3D2nkZfQVQcSWv17uoYeLgnaTMsePSOSBXKpW0ubkpSRkQwIFVlCBoaGhoSPPz83r77bc1ODiYCk8TOYRy2+l00juQYx56zTvh465wkcYFr0dpxhML7Xj0hu9d+B8GLPNCyhrXYQB4xBGgQLlc1sjISAJYmAsiUqVzr/n09HQCmThw4fj4OKU+M47T09NUKBVgpK+vTyMjIykaCiMcpRrZgqJLujYK3vr6usrlsu7cuaOxsTGtr6+n/eS1e9rtdjqK+tGjR/roo480Pz+fatBAUx4VCY0BmABWoY8Ui8VkUFBLhf3PPV5wns8ZG3wZ7y3zy96HnoeHh9MaM36ePzAwoLm5OdVqNa2trenk5Dz1c3Z2VicnJ9ra2tLg4KBGR0fTniqXyxodHU0p6ouLi/rhD3+oubk5HRwc6NNPP9UHH3yg1dXVtNbId2oUSdmTRZFT8HJokXliXgFfac5D2fvQIrwY4w1gOBbmLxQK2traUrPZTGuPgVKpVNK8u+7o9wPwYGBR66vXOwdg0YscLGLPwI9cd6LPnkJLtIgbwCcnJ8mwOTg4UKPR0J//+Z/r8PBQH3/8cTKaeafLfGgN2nHdgXQaUlSj8YAORXM9hBb1J9cpY9rFv6d2mcHjAEveNfGzy2yBy+7j+X19fSqXy0nXjUat//izaXn9u+y9DgzkfZ/37Agc8Xn83lt8jz/bdSj6hAzx+mauL0E/rhf5Kaqu68e+uD2AbsB+krIR9u12O0U7c6IjkVHIZ+wZ6hqxZ46OjrS9va1Wq5XAX+aGve2RWJxeSvF99AGcqshWl/G1Wi3VKUI3gHfyWaFQUK1WeyZ6GL7ra+S06Gt+GS1FXZkAAmyYGEmK05z1IxWcNaCOj9tK6B2evRHfHR2sUZfP2xORplj7SqWSIs48SsjnyfXzPOduHhAUgZ14LXOUN/9fB4yJdk18dx6vZm1cZ/V9FMFZnGxR939ef/z/y3jhn6J9rVS4SqWiu3fv6tVXX00hdp4i5AOn4xiBpFR5CGneZomGnBMnz/Xn8zeKBUpBJIK4IA5yRIM7Ahy+uFI2/Y4fxgVxADQdHx9njkd2NBRFmMgtT7lhTkulUmauISbAh8iE3ADjGe5N90grjGIEKYpbr3ee5oahdXZ2fsTz0dGR3njjDU1PT6daPPPz8ylnd3l5WZIyRQ19U6CAu2fQlTw3zB2tdQDP5zCO83mbOG5Qv8bfRcgz/YyMz+naacxBPcYV+3tZVBzzhOcGRZTneL0TigLSX7woCAjW26OcULx9fqVsyhJ7yOl6YGBA9XpdjUZDp6enevr0aUZA4wXxY1/5O+4tBBPpLXt7e6mWhfcJgRGZLs0FZB4NOE35+/nbaYfnuLKKIevPhQbdWCwULo5ax8hHkYlr7H/7+yJdwg9GR0f15ptvpvlC8fJ5zRMU3tc8ofptNZ9LaM4Ne2hFyqZGc6+DKlzja4TiBF+D11DvDRADJU66KO7N/aVSSVNTU3rvvfd09epVScqcnsk9gDZEHrVarUztPJRL9jHfsQf9dLq4Xxgb+wD+w7MBAlxO9Hq95In0qIazs7MU6UjxTozTRqORal84LwMcKZfL2tra0tHRkVZWVvT48eMUdcO72u12GgPj5L0etex8f39/X6Ojo5qYmFCz2dTGxoZOT0+TRxWZR+TQ48eP03h2d3cT0MM8Ak6j3BNNNTc3p3v37qWIKJcpklK9HWQedTpIr4KHHh0dJYOkUCgkpw+/3ZEDrwSkctplXZ32Xf46D6JfkjQ1NaWJiQk9fvw4ARiAe6SJrays6Pr16yldr1QqaW5uTtVqVa+++qreeOONFJlWq9XUbDa1traW+IYbboVCIUUfMV/oL8gbIs4Yg0eoAnTSV9ejANqQ+aSCIrNcT/HoN1L2AID7+/vTKZkYar4OvIP7nN/HfUUfiUbEsEMHgu/zXuaAMdMv3lmpVHR6eprS0h1knJmZ0V/8xV8kcGlwcDDNJbKWeXAg2fcoOhm6CH1jjtlnzvMj+JSnZ7tOHSNlXlaLemyU294uc5rkGUoOelxmjMdriVjimHOPmOYa1+9YgxeVvXlAUdRb3fD097LGkY+4XpLXP5ef7kD2vriOQzQExZOhRXd0e00m+BSAvaerx3nxSGWPVmSPeRQYoD42ytTUlObn53XlyhW1Wi1tbm7q0aNHGXlJLbJms6nt7W2tr69n6uBhjzJe3s0pmIyzWq1qbGxMo6Ojunfvnu7du5einAGkRkZGNDw8nPgSdoDbANDP2NhYqhXHu+Fb6CfwKF+XCGpE2yPaKEdHR+p2uymF3aM+kX/NZlNbW1vJdhsfH9fo6Kj29/fVarUywCnvZJ2cbyBve71eJhKYeXZ+5PyUOUKvdT7b39+viYkJzc3NpcjlCIa6MwK+6zzQ5yPub5pjFx4owhjdAXwZeHMZ7/T9zDPjGGLEvutS7gx1evLnA2oyDy5TYx++7fbCwFK5XNaNGzf0zjvvaGpqKjEF6Vlk0kEZmEyspSRljcE8sEBSUt7doOdd8f4IGHAdxB2NvWjw03hmJBqIy8O8+dz772hqq9VKRVYdheQaN0aj0QjxjI+PZxQTH7/npnpoOONz5hC9b9zDM2F4jMmNwOPjY33yySdpbScmJpJHY25uTuPj47py5Yo6nU7ycPu8wExQ3AHIYnQIfWWtfO3zNnGkuQjaPA9s4jNH+P2od+YhKiduNHu/4sbnfYzJGa0zSMY4PDysSqWSCh1jyCFkva+SMsYzxpqvqe8PH0NeFI/PfaFwfsRro9FI0QLr6+va2NjIGOisndO8A3IeNYSSQNQSp3EgxKFhV6giSOeKEu/0vqOQeP0MN2Tynu2/4zOdRqAZp0f6hIeKvYxw8JQs+o2AifRNP5m3mZkZvfXWW4kWyHePfYv/M6d5oNy31RgP84xBxhx5ymjc96w3dOZ/c62n6jQajZT2gtHssoNIohi5NDQ0pOvXr+vevXvpnkqlkjFQDw4O0qkzeDAxYiVlokCOj4/TCZgY/Hh7HWzg/dBmrVbT6Oio+vr6Uu0FlFzf9xi9gB+c1Ok1DoaGhjQ2Nqazs7MEsqFAesg4NAk4R1Fs1g1gHcDFT/hi/h1s6PV6CWCJKYfoDffv30+OB4CLYrGYajQy30tLS4mX0WcKub766quanJxM6Q6np+dFw3/9619rdHRUt2/fTgZOsXhx8h60Qlqpy3FkIgAutHJycpKJWAXYGxoaSoVgXWn0gs95DiJAHN8f8PdC4Txqplqtam5uTr/73e9S5Nvy8nIC0+7fv6//+l//a0rb7Ha7+m//7b9pfX1dP/jBDzQ/P5/Whxoxf/7nf66trS19+OGH2t/fTymXUW5iIHh/oVnkNmCPR89wnaeQMVbmmmegD8Lr3Pnmc0mkEQ05h8FPTceo8zBueCB1QlgT+umnATp47DzGQbODg4MUaU/f3XGDhx3eQWrslStXUs2lL774IqW5s/89qpM9wfycnZ0l+RqNSOerNF8L6Ds66qBl9tu/B1mRByS9yD1fZdDF/y/TIZE9yCTkMyAm9eH44fuoq+TxxLy+RRvksrFFYCmOzZ8Rdd+o58ZxR53a9Rxos1AopNRoP8XXZTV7GlAW3ZRUMnTpqDO7bsC7/eAmnxv0AQ6mIDrz8PBQq6urWltbS4fbzM/Pa3V1VTs7O3r06FGidbdj4PdEojnvp04cac6VSiWBLG5n7u7uJqfi9PR0klXIeQfZiKx2/uLy0aOzpewJnhEgzlsvGnK33W5ra2srgWluc3LfwcGBNjc39eGHH2pjY0ODg4MaGxtTuVxWs9lMhbk56MmDNUi9qlQqCcDDsQ3Yzs/R0VGmJh60hT7Oc72sBJGC4+PjKT0f3p0Hska6d50y7vloj3lDJ/KgE2SL2yAxmOMyXuT7JTpR4952bMPHSJ+QUd5v1wufB7THOfLv/i3bCwNLExMTeu2115J3F2KiRaNPukg9QOnyhvCOz3CDO+95/O9eKF/EywQIigQC2YUDmzsam1HoOpHQHylbPd4Xu9frJeQcxY2+oHy5UsXzHd1njoaGhlLkyPHxscrlslqtVqpJEAWd98vnwlOi/B4ERV56FW1/f18PHz5MHtxGo5EUOX7Gx8dTNJOnsiB0HKHmnRhgrqxGQCQa8z6uuNb+eR4QwPPYxBTw81o2tMjcoYuIjnsfIjNzhuZ054ALHpXx8XHt7++r2WwmBQdmx/xRfNGZnkfxcA85xJFpuQJKf9ireGE4hQ7DdHt7+xkAtNe7OK6W8bjx7mOF9ojs8bDa6Cl4HtO7bD1RGBBe9Od5obs8j72JYHMjx9cwvpd5ZY49gslTKfNAMudxTqdnZ2fJkJmdndWrr76qra0tra6uZiLZIm25IIqg4bfdULCcz2JsuXfFebErL3E+3Ij0vScpATekGvMdhq4LZZ8X0q4oRt/rXUQOueGFgUkYO/wLxZs0GE/n8wgKWrF4kUbEXoVuAHhQrgGYUFYZM3tnZ2dHKysrCfQBxMIA4DQeB1iYxxhR09/fn06wIjWMOXLPo4O0ktIz/bQ7ABUUdZ5ZLpe1sLCgjY2NVICb+QKI4B04YqamphJ4IklXr17VD3/4Q01NTWlyclKHh4d6+PChTk5O9PTpUz169EgTExOamJjIRBfA13u9XpLD9Xo9zRtzSM1BjvklUssjepHZAAuuCLtx6unkXgsIcIS9IV2kOmPMEX0EAAFtAFp9+umnevjwoQYHBzU1NZXq3a2tren09DSd2gR9TU9P6+rVq/roo49SH1xx9j0DjTAHRLSRwud1ggBBPNKG9zI2dMTh4WFNTEwkugGAd6cTtEahcT+cxHUz6MZ1R+cPvvZ+H4Zvu91O72EMzLFHJrFXPFWG79AXPZKQvUdxW/bEjRs3JClz/Liny9N3j1hnTQCtWHsHoqLu4fTlzkHf6zQHEF02vqx2mWEWdT//OwJIfPe8/6Vno52iLGde4IVeny3q19FmiNd9VX8vm4c8EMH7Gu+J8j6CTv5svy/+OPgDz0G/8/v8+eg08AJJKaIwynTp2WPpfV/DB2N/0YMdZCCjAmCk0WjoypUraf1WVlYyOqU/03V4ZCxABw7mUqmUZFycA0lJXoyNjWUidguFQtLPPfWO/e18xsEC+Io339tfRQ/oN0QqkU4cG3yt0+loeXlZR0dHunHjRsooInXfgXwcaTjkiIJGJ/E6tIBRo6Oj6na7qV6o04/bIkSJwwOJEK5UKikaJzpm8+jYdfQ8AOV5erPf7/zVr2VtfE7jmnzVno/XPu9/nhODFeJaemRiXntZdsALA0ucAlcul58pJhsNa+nilACYgRsDcTHzmBvNBQET6YqaGw1c733xBebe56Geec37AJNw4okMwQ1GFD8P84Ppwnik7Old/H92dpa805ubm6rVaiktCqCpVqtl6iDBFJgTL2TqSGiekczceEFOvM7ULzg6OtLDhw/V39+vO3fuaHp6OpOCxT0OaESDDGYR3834I8PME9Q+Dl//qHz53DoNsj54VogGc0XB5yC2SLsRCOWzPLTaGYIr+cViUZVKJZ3KhjCCXgAsGB/fEVnAGN2jlDdvbix6PwcGBlStVjU+Pp5AJQrPQxeeksXcUKCd4rrsd/rggAlFv+kztBDReJ9X1jcKFq73PRPBHPeqRVAt0pGH70Z+EHkT7/ZreSZ7Ac8aIIMr8/7bW6/XS3xhaGhIt27dSkbuH//4R3W73cw4nHexptDSy2pu8PV6vUwUyNnZxYldvd7FkfCutDvN+l5xpRcv5tnZWapB5R6eo6OjDCjL86RzpfC1117TG2+8kTH0Wq1W6iu0jSFar9eTcQ1wzp50o/b09DRFtHiqACdTAaDv7e0lQEK6OPHOa/84UOweV1LTDg4OEkBSLBZTQW7uGR0dlXRxAhgKM4AHYB/8FyOb5iCK0xjrgLcSvs8aeorc4eGhFhcX9f3vf1+FQiGdlsWJWYBi8CDG0Wq1UjHq2dlZ3blzR1evXtXJyUlKDW+1Wml8nBCHIwvAD8UVkAMextigNeYIeuRaB8o4eQb68ELgACFcw3e93jnw4KBMNM7Y76enp5qbm9PNmzdToXQAR+kiKqjZbKZTzkZHR1M0XZST7JFr166lIu8AFC5v430OekLXUX5PTExodHRUW1tb2tnZSWNAvgAoTkxM6Pbt25qamtJnn32Wop4BF2nIOPYG88Ne4H9SLaEdeIinIPNZjEjDeI0nG3IfkZXMDwYlIA/FZaEbAC7GTT0nov3ow40bN/T9739f+/v7WlpaSie9uYfcZRx77Pj4OFNDw/UXN4Scr7Jv3Uhy/STqXS8bVKKfeZ9f9n+UES/yDh9vHhDjewLjeHx8XLVaTdLFPnG9DBqMcx1tIe9jXn/dXojONZd9Uea7zu78mc8jsML4nF/jLIBPAmZDM15ixHVO3ocsL5fLzzhK6Q/7jrXj3W4X+qEYHtnJb8D+5eVlbW5u6v79+9rY2ND+/r6+853v6MqVK7py5Yra7XaK9uXd4+PjOjg4SIcZFIvFJH88QsgBEuQh0UnUQGRfz8/PpwNtGANywCPd2ONkHiBPiDx2JzPRkdCD02x0UjE2rmPdlpaW9OTJEz158iSjIwGeoaOcnp5qbW1NnU5HY2Nj2tnZ0fT0tB4/fqzt7e2ky7O+8JiRkRGNjo5qcnJShUIhRTcXCoUU+TQ5OZlqYC0tLaV59VNaPYCC/iMzZmdnNTk5mTImuM7TKn3P+B6Hxtx+i7aE7yMHOf2Z8bnehwgcxf0ebUh/Xh6/jfaur2+MgORa1jRmAMR+XPZ/tJ3+1O2FgaXXXntNU1NTaeM7I/OOMil4uvLQ7mjw0yIDjgsDIu6otxvnxWIxc7wk33FPrALvIJErC064LvQQJj4GSZkx+udHR0eZ07vYqHzn88bfIN28D4XOT8fBS0puL3m+Y2Nj6nQ6CSjZ2dlJfWJMMCgXRl5PAIWZ94+MjKS0NoQqURkYFShnbmQ78fM+mG9UjuIGcIbjc+rG52WGeXy2N1fgiCog/DUCFpGhMH9sRKehqKTBOP29zlxgovTDvbJ9fed1P3xeIpCKxxUjweeEKAE85Rik3B/fTX8xUkhxbLVaevLkiba2tpIx7+Ny5ooigcDy9ed65tjBJYStP9fXOM59ZM6uSHlkkvchgha+ptCQN8YZAcU8foSwYh48J9t5BePmXqcx5igqgez5wcFBvfHGGynE/PHjxwks9r75/V/lxfi3biiMGPN44FGsPELP94/Tis8D9IknELCDY2g9PVO6cCAQzu1ewuHhYc3Pz+v9999Xo9HQ0dFRiq50IIBnAFR6UWCMR/pM5AufEYUyMDCg7e3tpLwSfu+nKdI/vmu1WhkPHv1w5XFnZyfDz5HJ7HN+o9wRJVKpVJIcdDAEvnNycpIUbhqnllJjanh4OKP849Hn1CTWDRmxubmpp0+f6s6dO7p3755WVla0srKiVquVDDRSZFE+OVm0r69P165d03e+8x3Nzs6qv//8kIjf//73evjwYYrQIU18Y2MjHTLgIC8KNelV+/v7yUO7vb2tf/7nf9bHH3+s9fV1jYyM6K233tKbb76p+fl59XrnxUxRtFkP+ASKL4CY81giid376/yeOWIeKWw9Nzenhw8fJvAQQBBAs1QqJd2C47VrtZo+/fRTnZ2daWFhISnxpVJJCwsLunXrlprNZoqCcQVWUobnxrQ1aB8+XalUdOfOHb3yyis6ODjQ8vJyAmChGcZMGv/S0pKWlpbSuHkmoBV8o9e7OK2HveyOPIAm6M/1NYAc9gW8BxpmjznvYV4ZG0aSlD21M8oS5oPIp2KxmNJeSPdmbw4MDOjevXva39/Xz372swR4ev/hjS6nMT7po9dmk5SRXw74ejqdG3LocFHmRf3r225upHnL0+2iDZH3rOd9FnVJKau3oluPjo6m+i7c584ptyNiX/OM3a8av3ShJ0ZHyGXPyQOx/LP4vT/DgXzpIso48gYiVDy915/Be6A33yPe92iEx3752OOYsEkKhfMTieEz7XZbJycn2t7eTvLMD0qSLsA0bC/2JDLBay8h2103g4fjiIGvANqUy+WUzoxDAfnCQRDF4kX9NkkJ3I6AiTsEI225Lhp5t6T0Xk5d9gMDYpQqvJ33U0u30+mkDBiPKHXnE2sUHTPsHXSjbreb7F63C5hbB5acfsjaoLZiBIPoT7QN8/bjZbQP/fm8wNPzmtN0BHnynh1b1Pnjs+E/7mi4zOnsthDOM8dC/Nq45+Lfl83Nn6K9MLB08+bNVDAyMsIYroVSzeeO5tN88/qCOtLO//7bkehoTLBIIOQo4oAyHu2EkcDRtHhgGV9EABHMjMW/9/77gh4fHyf0l/HDIN27xLxFQAOUHIaDQs+YYKac4DYyMqKJiYmkDBcKhRQS6Wlxzrx5D8pYNNJrtVqaR0IgR0dHNTY29kz+eVRgfK4wXpxuInjDvd58U8cN7WBD3uZgjfw79zRTWDcK4jxl29c3D/l2BuHKgTPSCEhwv58wBUOleC0F1p3+9/b21Gq1MtEeKAHVajUJLh8Lc8HeJAWF94+NjWlqakr9/f1qt9taXl7W9vZ2EqIOtHptBjcqHUSgv5FhdzqdNDY8Qc4ofb6cD3iKJgLM59iVGm9xzpkn1sNT8vLWx++LwFlk5FGAuKKK189Pd4u0yrsYF0bB8PCwXnvtNW1tbeng4EBPnz5Nhol7oFifvHn4Npunb6G8oTSwzpIyBXW91onXJSKCAKDNacv3hAMsACCsrYMn1WpV9+7d0927dxOdOdjCOgA2cfofRx0ThUb0AoAOEUndbjedQMVzoAU8kqenpxofH1ehUEjA1uDgYEqpg+9DKyhByFRqQLgXncZeZU4wcHH0SErPRRnmeuYC4A5jwoF8Sek5OD08NRBQG4V9f39f//Iv/6IrV65ocnIyHds8NDSkTqejnZ2d9O5yuay5uTktLi6qUqmo1zuv5edpUevr6ylilhPTCMf3QszuDXc+0ev1Ur2cZrOp//E//od+9rOfaXNzM4Eu9+/f1/b2tv7sz/4snW5KFJWnyERDwJ1XUYZ4uhU6BnzPUwMPDw915coVLSwsaGlpKTmTiHzk2mq1miLGrl27plarpf/n//l/dP/+fb322muqVquan5/XwsKCJicndePGDX388ccpSs0NSgd8ARiJmHPnACmD/f0Xp9heuXJFU1NTKX1NUqZA7OPHj7WysqKNjQ2dnZ0lEDCCvp526qeisncwBKVzHuc11YiOZ+77+voydQpPT09TEWLAX9Yu6j2kIMI/3KiDh3sEADzO9Vnmiujxo6MjDQ0N6d13303G29raWjLe3Jhw2YN8Hx0dTXTDHs8zdnytaG6EuoxzMOVltjyZGb+LelaewRT/v0z+5YEYrnuTCTA9Pa1qtZpSg6EB13PzjMRvOn7+jsDKV4012lU0H5uUrftK/+G7Lod8PxaLxXQ6F3IvRniwl5DxecCQG8PeZ/9B/rse47IPXQ3eyf4rFAp6/PixdnZ2tLq6mpzq7nRF3yO1GlmBflatVpOeRv+4H90WniKd8xtsIewt+DPPnZqaUrVaTWvoQIrzBJzE3W73GTvZ9cwILMV9AL/d2NjQ9vZ2SjlH9rgcInWX91CXamBgINWk83q+1GBEztJfdyYxxuPj43TyMzaGO6JwJsWC3DhBcKxQyykPWHKbgXlAFuTZig4AxXdCr/Byf6b/XBZplPf7Mhvksvu8T247RzsDGeiRuhymFHl5BMCeZw/8W9gKLwwsjY6OJgM3Mn83JBywYUCuJHAPLW8x8yJInOHAEP1ZbFh+3MAiZEy68KajPFBXg+vcyOS5vJMfNpGPIY4LRkhIe2S6FKKDKXsECsoG3jUnblfwUeCpyVOtVlMYYr1eT8rn5uZmAiK8r2xwiDSOuVAopHBNGt586SIs3VNTYJauyEjZItg+R9wbDXmae9d880Tgxv+OUTWu9IGmY4i6ouV9ZM75Po+xcB3vdsHwVR4G30MYbzSUYI5e5lqUnE6nk46qdkCOCKBWq5UMCOiEtffUmdPTUw0ODqZTIQYHB9XtdrW8vJwKdXu6XQQkvZZTpH1XCnxNqGdFKhDGSJ5HzOcemnSPLUyY/vg6xXWBvjBCPOXJn+nvc7DqMuCJvjsAGWkIJQ6lyAW904zzwMhn6/W63n333RQ9sbm5malzx/x8Fb1+W42xsb+9uDOgjUdDOHDn9Mm+lJQUlGKxmMCbnZ2dNFZ3Rrhi7X8TbdFoNFL9HQAbDN9CoZD62mg0JJ2nSnGC2unpaYrkQxkC8IWf4kny6AHoxsEuSYk2ADZcgXfFEt67v7+f+gM9FwqFpPhigO7u7mZ4XLfbTXUhiKTt9XqZlC+PzHIAgf5ieLvTA2AM/o9yyvo/efJEP//5z/Xqq69qZ2dHW1tbCTzgmnq9romJCTUaDe3s7Gh9fV03btzQ+vq6Hj16pFu3bmlkZES//vWvUz0hADYivjCQ2M/Dw8MZBZK9WK/XdXx8rF/96lf6p3/6J21ubmYA66dPn+rv//7v9cknn+jGjRv6sz/7My0uLiblmj4DlnoUSKFwHoUGYENEF+sDrfupZ9AohgyfuVMIXcA9v9DIxsZGWrv19XV99NFHqlQq+qu/+qsUgXrt2jXNzc2p2Wymdx8fH2dAQk+582gbN/zQpR49eqS1tTUNDw9nIuXYo6SNUGcDeiDqkHdC9y4bHSBxo4TGvHnfAAUkpXThXu+ibhq04WNxnZH5HxwczCj2fM46+DsxxOFl0CM0QX0SdLxGo6Hvfve7Wltb097eXmZ/Rr7p+q6Dl/6383yudXpnvh204l7Xy/69tMsMsNii7u/3f9VzXc9zGVkonEcfTk1N6caNG3rjjTcyQLw76ByYirbAi4wx7zfN15P3xTmJxnI0UGOLoJLbF+yBvb29RN+emjw5OalWq6Xx8fHkOHF9BRuEWjquJzot59kBXOPr4PTt+jx7Ed5eKBRSJBXpuAQUOHhDbTO34dCVkd2AGLE2Eu9GFnq5CZd3/N9oNFJEJzalRwbBR+CV1Wo1k2IXbQTG75+zl9GdAIGWlpa0sbGhJ0+eqNlsZjJFzs7OUp+I+ELHgm/hpIBfoKui+9NnAKdOp5Mc9O7o293dTe+P/Ir18bRIeGexWEw6wJUrV1IKH9+5Y551cueA697+c9ne9PV93nc8x51xX7fF/cpv9nq0JbDHnQZc5rBuR0dH2t7efkY+XtaHb9r/b9JeGFiKgI8TjV8DqBSBF2fuERyAabjxFwnEidBTH/DYw8zcoHXmFkMRfXHcqMkz8jwcmw3iCxURVRq1MFB2nZgIbyeljfBNV3jIt2U+EGSAdvQZ5s54dnZ2ND4+nk5rq1ar2tzcTEWYeQfPzctp9tx+wkHPzs5zbNnIINbMEe/PC3uU8qN3nHZoed/5BnMQxzetC6wIULgS6wa5C11oItK1rz/3eF94lwMUZ2cX9Re4J0bh+OfQLMZotVpNAotjjbk/Gp4uKA4PDxOw5Iase0dR1lGW6/W6SqVSKjQPLboH3gWi7103xFl35sGVGa4HQOVzBCr0DLjr6+trBJ0xr05rUVlzQI7IE+aEqBiPjpEuUlQRfq4IOc1IykSN+Hid7vw+QIBisfgMKBTpOwr1QqGgiYkJvfnmm8mQ9AKNUbC+zOaGN0oaqRwAAew1+BrGc4yAdACZxv7AmPZ3olDCp6HdUqmkRqOhV199VQsLC0kxQrHyvYICRGQLESpEJrEXOL0KXk19Hy/qiyeTvYeSWiqV0vsZn4OrHgECH4Dnbm1tJZD47Owsgc8eOUGKr9coYKzsMUAP5+Eubx2AwmDGGdPpdDJRTUQOwf9R2k9PT1N9sP39/XSSD8ALc1GtVvXo0SN9+umnyRiHV3322Wf6+OOPNTw8rMePH6c0OuQUz6BGA39j9JPex5oODg7q6dOn+vDDD7W5uZlRQpG3vPfJkyfq9Xqanp5WvV5P8+U1fKAbB6KjEsfngGAehQqgQTRPsXgeKcD4kdPuBIIuKCAPb9vf3081rH7729/qxo0bevXVVzU1NaXr16/r4cOHSffAuJQuIkK9X65jxFobpF141Cx6GABVqVRKqfTQFMaW0zp7NE+HYo9EnubRz34fkZzwE18flyHIEbzqnurNXnFvNn3h2b5fnV/Bh1w/JkLr6OhIY2Njeuedd9RqtfTHP/4x1URDHvIsXxPmknG4ke4yhH3oOin8MYJKDjK4/Pv31C6TYy/iNHHwjPXMA2Sifkb0/8zMTOKH7mC7rE8+55cZb3k6ivOJCCpE/TKPn/hn0bHl44yAjf8NT8sDM0dGRlStVlNEoNcipbnM9T7F/l5myPsezps7B9vcyYicJvPAQQp+fI84EAjv85It6FseXOB2nzdfb/qCngC/87lwQMjBEmS8H5oRdcA4B9h8BwcHycZcWVnR5uamms1mJs2WZ2BnetkN/4n1W32/uK2RF5nmv70kBnMS7WiPhMaW7+s7P52WgAh4bN6ecZvf6ToCxXGvx+f5fo17Bvpxuyzahs/b65FWLusT/YjvdTpwGuJ66AkH5lfxpsgraP9WtsILA0tuCHmHfHIgJK85JD1bANkn4TLjKjJA6gv4u/MAi7hwHmLtGwKlDU86xoErh24o+t8sZDRo49wQmeHjiR7k09NT1Wq1VFOC9zvIhSFKPzBYXBnmN4V++RkfH9fw8LAmJydTPjDgkqQMMu3PQ8EGrEAh5F2jo6OZ03VQPF05ckHCpomRS76BnRbipo2bIhqczJPTA0zB094chIRe3Piin5GhxffH752+nVG4YHIDxu93UNTpf2BgQLVaLXliEX7eZ4+8ks6V38nJyWeiOKB9Z5IeTozHAkZPOp0L4zzlHqWLUGFfYx+XA7kIPmjFEXenGQcf8tYdhThP+WLt4UkYO/SXOXZjA6Xcaz95P6ULBR/D1xUQV9gj/+IHDz/RJW6QRsWHtYGGh4eHdePGDe3u7ibe4rUEnO5eZkNBc4XWi/sS5eKAB8AF0R6sr3uLAQTxZnmoNfyJ93vEA8buzZs39cMf/lCTk5Pa3NzU4eFh2lvIKAx/DOLDw0O12+2kIHnEFOtFGLvLPd8Hzk/39/dTdE2lUklecRRg1hyQCsNTOo/E2N7eVrfbTaANoByKte8FTzViXyN3olJGDSuMh06no42NDXW73UyaIHMF/2Cd6YekZ97HPm61WskgdwMcwAtl2aOO9vb2UpQenkrAbK/9UCgUUq0h0ujOzs4SnaHEs94PHjzQ48ePM4CGK+JEjh0cHOhXv/qV3nzzTX3ve99L6RSc3Mg9jIXCrcgb3ufy2Q15dw55igWF192gkC4ix7e3tzU4OJjqDUH/4+PjSZ95+PCh/uVf/kXz8/MaGBjQ/Py8xsfH9fTp0wQuwTfcmQePlM75KKm8FKX31D3vt/MpvNs8iyLj7vkFrGVeWCc3Pj0VnBpZecYacpYUNJfNpLDxPwYQSjnRC26wIAMp6s4c8W6XcQ4EwXOo58R7T05OUvF+IvfW1tYS4OQy3A0Mlw1uVDvIFPUQ9jX38Ezvu8veFwFq/q1aBBqc1qNByd95jtA8I83lIPwIenO+ISnx/YmJCS0uLur27dtpbTzt3PURN5i/ysjMAw3cjsG4dpno68Pa0n9/puutkjLjcr3bQUvoHOD26OhIIyMjGXl4cnKSMisqlUpKcXWdB94DcMs4oC/+Z697tAn6p9dwo2+uF8U0J+YcYIn9y35Fv6jVahocHExgC3K6WCwmoIWTxwqFQtKrWq1Wki+1Wi3pGu50hDaIUnagC94If4TWGAPPQR/s7+/X5ORkihxyOzXqz0SBHhwcaHd3V7u7u9rY2NBvf/vblALH3HDf0NCQFhYWNDY2pmq1miKCcUZgWyPPoSv6RsRysVhM9EL9TxyljIexsieQdTgZmJ9Op5N0Ftbh9u3bunr1qsbGxlLKou83t9ugE+gmZjlFkIbmOhbRZuw3+LmDkk6jbvf7nnue3h33pl8DH3LaZ59CK/zNeLmGueNgsMgP8vqR992/Fe//WsCSG06xucIRr3Fk0gEE7mNifWKisS7lT5wrddGgi4ikM14PJ8SgdqMVYvNQRn82LYIZ3q9Op5M5lc0jOZhTjF+YIITsyLkbyy588KwyJ+514N2bm5upJtLw8LBmZ2dVqVTU7Xa1u7ubBIDPD8KLTeYFDPf391Wv1zU+Pq7R0dGMYeSbjPl1gY/iFTelAyqxOcgTQbwIdPq6SUqeXBRtX9+okMWoNBgL8+OMPjI7p01/HuNzUCnSeOyz0y7/Q4N45n0uEQQO5rmBS3/j2KE/CvXt7+8nQ52ishh77u2l7wA11PKq1WqamJjQ0dFRKjrLOByYcuU9j8m5EuX9pf8IbWe4bsD6PPN81v/09DQJE99fCExXWKJSz3vopyuUDkbzO3rh+MEAZ9/4+vvfKDbMCbxqcHBQd+7cSRGIa2trz/Cty/bSt9lccfc5jHTvPw6eS8qkGTGnAASktLoHzGWJzx174ubNm5qfn09RU/wAYFFnIRrGPMejjHgXwIqnhQH6YOACvnuhRZ6JMooyxvg9Zcjpzk+9oZXL5aRkIGclpRQ9V4jh6U5vOA+QJYCezWZTpdLFyTLsL+aFftbr9QS4AB64PAK0IH1vamoqOVWIKDo7O9PMzIzGxsZ0eHio3d1dzczMJPrmOcgjlzNDQ0Oq1WoaHR1NIDIKeLFYzMgoFPvHjx+r2WymfeIRzW6wFwrnxU0/+OADzc/Pa25uLhNBzBxAg6yT8y3WnGgu6IzxY3RxPwp7uVxOvLbT6WT44NDQkCYnJ3X37l0dHR3ps88+S7TIPjs8PNTvf/97Xb9+XQsLCxocHNTExISazWYy5qBlIhMArKGv3d3dBKKxr6LDDeOFOUYvYe+cnp6mmoys++npaSpM7XPlqWuSknODaC34hJ/O2O12k5x2Q2N4eDiBuOivfX19mdog6DDOl5BPRLix96E3l7HQOM4I1p8xRjCD/Xrv3j3dv39fu7u7mRMDmWN4IpGK9J+1Zd3ceHOdBTpxg8b/dtkX9exvs0U5lSe3XP9F7uZ9/7zm+pinCvK8YvE8SvCVV17RxMSEpPy6h6Q/up6YZ5fkgXoOmrohy/9RL8qztyKYxGf+rDzdyYFV1ylc3zw9PU3OFp4BT7lz5046xRRAlH4473RbCcAHfYd0M0AZHA1RH2CdIm9hj0tKPLRcLmtsbCwDWABCHxwcqNvtJiPcAxE86pM5wVEXnfWkfLnuXS6XU/1ZopSQS8hPp1XX8Zxm6JdHV2IzwkepW4RduLm5qW63q1arlaKE3W7kfTjION0QZwn3MH4H6Ny+YZ+gz5D14HLAo2U8ssnXFZ7kAQh+KArOlKmpKY2OjiawyyM23dkBTUbnr5f+YD/BP53GyMaJ74g6K2vvNTV5hzfvg+87f6bbBPEnDw8BL3Dby+XOzs5ORnZ4ZJ7zifh3Xt+/6vu831/VXhhYci+bAwL876h07IQvrBuFzux9IfIEnQvT2Jxo/Dnxev72MGpntN7P2P+oUNFQDj2UEUXGa004MupgysjIiEZGRjIAFwYIz+Le4eFhVSqVhFL6XEL0HtVF6gmnlExPTycm0+v1tLS0pOXl5fS+6A1hg8IUDg4OknJKcUPmPA9EYX4Yt6+7C0LWgrn2DepKelxvpwsHephLFPmo8PMM1on0QRfsUbmEIQLuOHDhtOnr7C3Slyt6UQGBHt1zA+NAeLGuCMMIuPAuHxNMCUbH8/HGIIgxMhlfjIaBHrx/u7u7Gh0dTektnnbGfEbGG/eq9zUyYfcouxfE97mvL/cUCoXEfP0Id+kC2HXaQ9B4H2H0kYYiPbuxC7N3+qDBS1iDCMA4L3M6QelpNBp64403tLKyona7nYzOvP3xMpr3O44BAxxDCfpAeY+RS278svaFQiHjQcQT6iHWrvj29/drfn5et2/fVqlUSqeqkdaLgTk0NJSMBmij1+ul0HZXWNzQhG969N7Z2XmEDkoxe5ZIBtb96OgoKXQuYxgHp7ChfEIfnpoRaRg+VavVMnuKvcq8AijxPMZL5KlHrQDqAAjAz4rFomZnZ3X79m2tra1pdXU18SWAadYa5Vy6OKUVz2ehcB75deXKFb399tsqFotaXV3VyspKWl9XoKCFwcFBzczM6ObNmylSk/fxrpGRkcQnKUK7sbGRSW0ios4VNAcTP//8c3355Zeanp5WsVjMeKq5x3mU82MAR2gRYBT6J52N+WfOi8ViOswBTzzRasPDw7p9+7Z+9KMfaWRkRP/0T/+kX//619rZ2Unp0/D03/zmN4n3Mj/O24msodbeysqKpqen0/2cYgYg6w4waA46cged7/W9vb1k6OB0YG6ge1JLcVpwjRsnPNcVcPYee2FoaCgVIy4UCpmodMbOaYK1Wk2FQiFFY5Ee6mCyjwsZATAH4AkN0EcMQkmqVCqJjwHujo2N6fXXX9fKykqaZx8zfM2BSfa760TMDREKrHF0NkQdnLH+e5AVL9q+jnETn+tABbSLvcL8VatV3b17V2NjY8/If+bcT7qOup6DBq7PQKfuvIzOSuni0Is4Vv/x93iL+pLrDN4PPnNa4XocsQ60QsO3b99OoCzAEvfBP6Kt5fNLdOXo6GiKBEU+5IFLDu4ADvg+l5QiXRYXF9O7sI3Gxsa0tram5eXlTCQ+c+7OZv4+Obmoi+fgCToyNZ36+vpUqVQSsIRzBX5GSpnbRHHtXP8GUGfMzAlyAmctPOXp06dqtVrqdDoZ+cMzWefh4WGNjo5qcXExOdBwIDNWjyhjvZ2H9Xq9JEu8jIHXsmK9XQdxunba513wQeaSQuikm8fi3gBw6Gasj9M98t4Lt3utZxpOAFIXvc6hA3PFYjE529257/Tqz418yfWISOMO6DtfZr6YQ3Qcxovs297eTmUKfG/nYSHe8vrrtOkt8p2v44B4YWApIvPecQbNAsWBOePlWRFA8N/O7BCS8Vpn0A5m+CS4MRuNehbIm0fuOJOLE+vjd+ZL4zOvD+BEyfhRECkwh/LvpwHxXgyFoaGhVLDWFdHosWfDw+wwYvb29nTlyhWNj49rfn5e0vmpAAgGv88NdxgoxdUajUbmmM24XsyTrxmM3GugwGw8molxOX35c/g7D5hg/qLgdoWKvx1M2d7eTif4wci73a76+vpSyh+n7k1PT6cIMDwlrvjmgQwRPHLh6WNkXhiLh2LCaFqtlra2thKgANPG2IYpIwwQ8p5n7XRVLBaTkCSywg1/T7uj7/SLzzw9IzLrqHAxF75347o7f/C9xrV58wmdugHi+9Y9Gn5P5DEOArkSEJU9p0P/DlqI46Uf/PZCzwhx33M+F/xN9MDc3JzefPNNrayspOPk45y9rBYVCsaP4urzI2XTxrxOjwO57jHkHSgnzIsbmc6TqtWqXnnlFc3NzaVTNMrlcroHQ9xlCnTvfA0jmPeOjo4m5bhcLqc1LJfLarfbyUD2UHKnbeaAmkIokZ7iVa/X03MdhAOYgGboM0U6z87OMvVbUKAB5ghhd1AEQK+vry8B7UTN0E94CWtQLBb15Zdf6vj4WHNzc3r33XfVaDR0cnJ+DPQnn3yiBw8eJJ6M3GVdiTAqlUpqNpv6P//n/2hzc1OTk5NqNptp/A4KOGADHUxMTGhsbCzNDQA3yrAbFtvb26lgt/TsCUpuOErnfGpnZ0dLS0tpn7VaLTUajSQDiMbiO+iK9HromcZ6FQqFBN4wF6RL1mo1PX36NPXDU9GPj4+1sLCgK1euqFQq6e7du/rss8+0sbGRQFJAu06no9XVVU1NTaXII3QTwKqTkxPNzMzou9/9rq5cuaJut6vNzc2UVgj/h4a8OC1722ktKt6kNvA9tC5dpFxgANJHDA+P1pGUouMwwk5OTtI+BFjC44tTwT3OXlOF04LxogMYusFJQVv0FKc9ZGipVErRu8wVqUQYPMwztHjv3j1tbW2p1WppZWUl8Uxokv/zDBD2LIYeNOV0xb6NAIg/zx0l/39urrt4FIR0Psfz8/O6evWqGo1GosV4vDw8Mk/fi8ahlI1YwSZwB31ecz2E/sYIKd+/vn4vIv8dMHHADLr0Q18YT19fn8bHx9Xr9VLE0ebmptbW1hKfpU/U3vPovZOTE21sbKhYLKZDYdDTC4VCqn/p8gEdE17hzl34EJFBS0tLmYifoaEhjY2NpTGsr6/r5OREu7u7mbp+jBv+QgryxMRE0qU9qvXg4EDValVzc3NJfnJyIGPt9S4cmL42vm8jj4Q+WUN4F4cytVotffHFFylNz2tJwWeIaMJxBQhIcWfG+vjx43RvrVZLh3ngoIS/wwuPjo60sbGRUguRxehOAEOkmeNIIhrN9x92xcHBQSrBUi6XNTo6qsnJSU1OTqaT9C5reeCHzx/XRB3dbWX4PanV7E3Wh/3BfufQFneSxfdHTIS1lPTMfop2Ad+5HeuOTZwYHhCzvb2tnZ2dZK96IMDXaT5Hsf9Ou44NvEh7YWCJTsC8IqiEchg7EwEA6dlTHbjWDS83+GDsPhHRKI399Ge7oHWQC8W2v78/EbtH6XDNZQATREAOti8ABhL9R+DHei97e3tpMzNGQiAjONJsNtVutzM535EQPH8XhRrm3m63MxuoUqloZmZGg4ODarVaKYUJAQKD6/V66do7d+5oeno6k1vr73dvW1z/6FmXLopsujHFZooGva91BCjY9M7MnVacocOMyVPe3t7W6upqQoApfuoAGAxmbGxMs7Ozmp2d1ejoqGq1WmLQ7kmlv94XB7dcqLsCiPHpnuGzs/Mc752dHT158kTr6+tJqPoa8+Nrzvv7+/uT4NzZ2UkhqFNTUwk4m5ycTIXCUapdCfO5d0PCI3wArTB2ncnn7R8XkJFhu8LmIIt7ZXieC+a+votab65sOWBMH7mGufYUgQhgRX7lPMnXN67tZeNx+vd97mCcg0o+V9QMeuWVV1Kefezfy2q+1r73PJINHheNGwfyUO7YV4SgS0qKjYdVozxFz9/w8HDK3Se1h3Sf/v5+VSqVDBiJUC8Wz6Oa4LdOP6VSKUVXEPEJD4MPUUia6EL4M8+h5h3vgx7ZfyMjI4lv412jn4AnxeJ5qpcfmgCg7EAtc+yeSTeKnZf29fVpamoq1aYArIP+MM7Pzs7TB1qtVkqtBsC7ceOGBgYGdPPmTf3TP/2TPv74Y+3s7Eg69xhSt4fUPj7vdDopReg73/mO/uzP/iyldD958iSdqOVKuvNdaAcFsVAopBTSkZGRlBaHp8/lvPM6lGbAEDz1rAtz1etdnJTH/V6w1GkdvuDeSvilR6sRSUNKMusHLR0dHSXAh8iw+/fva2NjI4F/6+vrevz4sWZmZrS4uJhAwrGxsRRh4PICA+HGjRva3NzUf//v/12bm5tJcWXucDI4eMsYmftSqZRS2DySxp0syGvpIlUZWiSKyIEbT0HwYvIYoIA2DnxCuxgGpVIpFf0/PT1NdaHoo/NXZBr7hP0nKR3I4tEN6I4YmYBKgLyuzwF+cULlp59+qtXV1cweg7dBr7EUhetX8Bt4r8sl54vcH1Osuf7/Ky0al1/3vugALRaLGhsb08TERNJr3SHLNfAI1yl4rst0muuBUtZh5TqRPys+N8rxCFREXTfvec/7zPUWdDp4iO8JnBYTExOamJjQ6en5yajQIXqoO0HdSebOJXdIsrfQvdw56GOEH/u+xFZpt9uJfwL8oju4Xpmni/r8ISMAN9ir9J29glMdvdGjU9HdI7Dk+l3sg+unsX4dANrGxoaazaa2trYSn6QukjvjnE7cLsDm8Shv9OR6vf6MruuAO9fmReuwNthHPhbWMtp/8CuP/MIGcR3HW57+HfdKBGXzvoM/egBGtJV8Xzj9+v593p7z9+btu8gv8vhJpJ3YCHxwe/6b8HHHUCKW8K9pXxtY8k6418QFfzSiIVqI0JUGBuEGVIw0ioa3E5Df7++XsgCWbwKUERibCwyiB/zzyzwUEKRHyDBOgCo3ronmYMMDKLmyBWOkb452UlPEwRs3YN27xTy4EY9hw6lS8/PzGhsb0/Xr1xPqjZGGAYJXoV6va25uLnk9fX2d2TtzcmL18fraEL66u7ubohIIm+W5KH6RQfkauACEZriffiC8EEoY5Ovr61pbW0ugHUdsOwgJY6UeUbPZVK1WU7Va1djYWCpmjjeUaK7InJw2oSmPlOBvBC5tfX1dn376qZaXlzPRLW70cR9pH74vELYU/Ds4OFCz2VS321Wj0dDs7GyqlXLt2jUNDQ1peXlZ3W43GcUR4I1IvI+DOYtzgDAjvzmCcNzvwpd9AIjgvILGHiViw+kg9pGGQHT6xHDj3Rge7i2guWLqdO8ClffHfeG81PcTtO3RJC4QpQvDl1Pi1tbW1Ol0kkLIeF9WOzs7y0R9MD+sq//tyhDgE6ks0DUGKPQ8PDycUoMw/jHAAcPZXyMjI7p+/bpu3rwpSQnUx1huNBqZ+i0AWRRgpqi9Oye4BiWQMWJEbm9va29vL3kFvbYRPBiFVMqe+ESEEHsFnkrtC+oRuXIJuOAKKWABwEqkPwdVaJ1OJ8m7xcVFFYvFzIlzrBs/8PNarSZJ2tzc1AcffJC8vAsLC5qdndVrr72m7e3tjLLEM0gB8jQEDJPJyUm9+uqrGhgY0G9+8xt98sknKbKH9e31eimlEQCJ5w8MDCQPPJE58CYHf3x8rAf0RsNL32w20/v29/c1MjKiQqGQQAr3apZKpVSvCxAIRZ13eXoB0TrUMikUziPLkEcYvNDd7373Oy0vL2tvb09//OMftba2pqGhoUQPjHVzc1MnJye6ceNGcoh4Kh/e5pGREW1sbOgPf/hDMho5MZQirqRSALyirxGpwLgZJ3wa77cDqX56HDXF+vv7E5gCLyNamEaqCfsjRlGhYyAzSFU5PDxMex1wFJAIeeb83gEI9gWnSXpUI9GG6HekEzEmgGmK42PkFQoFXb16VW+//baePn2aCurC+yMAwpwwrw58wGvd2eigPvMRddioM/7/sUVdAZ3CIxtv3ryp27dvq9FoSFImog5eT00vr+0S5SxyxPUP1gn+KV3ofw5Iu+Gc99z4OwJELqN8rNEGi8/1CAnXZfiOPo6OjqpcLmtnZ0cDAwNaWVnJpJmhwxCtUq1WM3zaaRYeDLDBfHvpEAeq+BsHYKvVyoAdrksODQ2pWq2q3W6nqA7AXAep3cZEr6BuEzqvp+vB5xcXF1Wr1dTX15eRPejcDrKzzx0syFs39iaRj/BUHN3Ly8taW1vTysqKxsfHNTIyokqlkniy95F3S+e6GKcHR5sJ/YgIrL6+Pm1tbSUeiiNhamoqRSExb1Eng4dHunP6Rk8jAm1wcFBzc3O6cuWKFhYWkqzxtOC8lgcAOW37HuRzbCtkk+uNbj+67YBt3+l01G63dXZ2lqk3HPcXzW097GK/hv5yf8QpXC+mH86rT09Ptba2ps3NzUwwzDd1EEQ9MG+uv6498cLAkqNrEWmLhlIEfrjWf8fmSLUDK/59nkLs/Ymbiom+DP2LRhtHSbNIhLa78euETCP6hWsgJpghjA9UH2YzNDSUCMONb/oEg2ITO3jghqsrIu59Y8NIF4Vb6T9pYCDwfO/zBmOUlND8PAARYeHRHg4AYuwwVhSyvb09ffbZZ+nY52LxPLR0dHQ01XuoVCoZkMkNU9YfYxTmzMaO8wFoCLPY3t7W1taWtre31Wq1knfWUxhdScOYcAOz2+1qb29PzWZTjUYjpSvGEHVHlqEJxkvhvzxABNCB+ZMualc4rcE43dB1AAamStoFc7K9vZ3CaA8PD9OcLywsqL+/X0+ePEmeIQdbfe95eLczQQQTzJv1wKh2HuGgQwQsncYiYMkzACO91g7XYMjlGYzuUaegLoYA90Z+42BRHqjkQtWFuTN+5s55jXvHXBF0gIr/yb2+du2aXnvttaR4sBYvE1iCv/jeLBQKCbR1WeH3SBcRHJEfOS+t1WqZU0ygGQdTWZtGo6HFxUXV6/VMXSYHCj0yj76hNGL4U9y7r68vncoiKaOksOYnJydpP3s6HTIBJdZrnqEkQ1+kgBGZwR4gMgO6hFd5xKd73+C1zCGplDyTNWCchcJ5TbKVlRXt7u4mY581Yp44LctTXqHfzz77TDs7O7p27ZoWFxdTahhAT39/f+K1/f39qlarKUqFk21WV1e1tLSkhYUFnZyc6OOPP9bS0pL29/dTGLsDa6wH6WeMyY1/9tPAwIAmJibS5+wnN8QLhYsDClhbp69KpaKzs/Ni6hSJZo4wXuDZ1Idiz8NH/WRXgBHn2axpX1+fxsbGNDk5qa2trWQoPHz4UF988UWiXzzPh4eHKpfLeu2111QqlbS6upr23ezsrObm5rS2tpbGDX0CbrRarVQMHfB1ZGRErVYrec53d3dTsXb4ugPIePU3NzczUXqMiQhaUj5KpVJK46Z2Iz+AR8wxa+rRsRhG7IG+vr5UsNajDzEwoWPWyY07nBQYsjwz1iZBVz07O0uRlIyRfrMPveYVwLQk1et13bt3Tx9++KF2dnYy0YY8IxqFLiNd53E+yjpE52Q0alzH+/9zg88hL+B90Nvc3Jzm5uYSXTF36OEONkrPRilFvcTthijr4QFR14s2VOy/r71HXbi+4S32z/uRR0801yEiWFsqlTQ+Pq6TkxPNzc1pc3Mz6c7oJIyHPUkUrjuJPHqGfQuoAl3HccQ5gcY9Gu/g4CBFMHU6He3u7qrVauns7CzphoCKNHRawJxisajNzc3kaEdG4ECm4L/X73F93J1cboP6OvtvxggQTgQXzuVyuZwOVoAOS6VShjfQkAXFYjGl8BLRhM3J3HNSHkCWgy7oMMiedrut7e3tTIAFdOMBFO68Z+/EYA7pnB+OjY0l59P4+HiuXnhZy9t3eTqv07lnx7i84jrAMbfb8sB7mgOT/B+xjwhq+T70fXuZnQNdOnB3cnJeZqDZbGbk9zdpPm9/Spvha9VY8o4wMRiKPpkstA/WQRn+dyWOSXVG65FL3OO/49/xPU7IeYw/9oPN6BsE5uFEH5+Fx8qVfRiSG8h+yhBRLdVqNSnGMRSUUHgnPDYK/WeD+MZ2AMnBJ7yShB9OTU2l9CcHCxgHjEu6SLsjkse9w8xBBL74/Pj4OHks8SSfnJzoiy++0E9/+lM9evQoeSHL5bLq9bqmp6c1MzOjqakpjY+Pp7QR5gblEo+T50274hCZBP0nhaPdbmdOP6OPDka6QOYZHAvK9R7t4oX4MHgBrBCEDsLhucHbc3h4qEqlorm5uZR2ODY2prGxsTSPzhChP2eULiz9WkAiFw6Hh4epEPTp6almZmY0MjKimZkZHR8fp9Ot2OvQW1R24ry5sQq4QzSIGwCX7WfnCw7U0FBa8oDFyDciEOV7yv93b5bziNjYgxHwgTdEJcjrq0Tlnj3nBrCPGQOAxv7jCPa7d+/q008/Tfn0jOdlNRRJfjxCBwAN3uzHDzvIEQ0laJlCwvV6Xfv7+wn8cBCb6zlm9/XXX1exeHHyGcBKoVBQu91WtVpN/NPDy927CR8jvQWQnOhAV2oPDg6e8W4PDQ2p1WplPGR+MgtrCv+nZlOhUMjUfyKylAgl7ncFlshK5hmFNRaNRiH0PY1CSC0HeBWgh/OTarWaagjBj5FzS0tL2tnZ0YMHD1QqlVJUXa937snmeX19fbp586beeecdDQwMaGlpSf/8z/+s5eVlffTRR9rZ2VGz2dTy8nLiPw7SAwJDO15vgH0GwAfwPjU1pcXFRf3ud79LfJy195QC38tuZELD0IAD5w7EYczQkOcAg1zrOpW/f39/P1Ocs1wupzqJLkdcIW61Wtrb20unR5bLZf3617/W3t6ednd3df36dc3Ozuqjjz7KRP4Ui8VUaxFgqNfraXd3V71eT/V6Xbdv39adO3fSejx+/DhT480jCGIULXQV6ZX9Dp+n4CwAZ6vVSpEPNF9bd3yR3oozyvcyjjH2EDTd19eXQDfSXo+Pj5O8QgdEdhIxwR4iksv1LQfY3OHDWhIBxvVTU1Oan5/XgwcPUnQFRjpAtevK7D+fR5cpEXSCf0WjLerCL6O9iBHp7ZsYP8ybdKGnusOVFNFGo5Ex2NFbPLqIPriewzvcmRrtjmhAuh6bNxd598c58Of6NZcZi8+zpfw7pyPsH/YZztCjoyNNTU2lqF7SmZEBzK1H9UYHEPIGgN31Sukiws7H6Q5m+ui07Wnp1CRCBiJzfIw8k3ezR5vNZuJrXFepVFStVlMKfIzYZx7dieo0EwElXyeXUx7NjxOF+qg+n9ER6WuJ/uO6uaTEU1yHJKUK/dfn3R1TzCvfAyC5zIp8L9IufcPOm5ycVKPRSOmHeXp1bHk2QrR3nT6czwHKOcjjNOayhXG4HIv8Km98vrd4VgSZIz3Ed3Kt/+AwPzo6SnLedZWv2/LAuD8VuPS1UuGYFClrEDmQEAkC5PYyNNEXzUMJvTmx5DHCCHY58BLBqzyCjV5CalaggPC+yNT8PR5m7TmkHjbr3nWUEfKWT05OUr0JlFxCHT2CAiMzTzj55nDPDIXXKJDm+cHlcjkxe57jjJZ3YZR1u121221JSoXu6vV6xrvqdMJGQFjDGNfW1vTzn/9cn376aQI7JCXjbG9vT+12OzH4ycnJjKcAMIb3wTCi98XnjbB4UkYwFDzKxyMXolHBb5gyYA5C1QG5WKjVwUYHoUid6Ha72tnZ0dbWlo6PjzU5Oal79+7p5s2bmp6eVl/feQHF9fX1pChDdx6h46c8QSsIVldqfG9IShEErMP09HQK+y0Wi9ra2krjJzWDZ2A4OKjhaTwuqDDM3JPhe9EFQeQZKAasMVFKfoKEp5kwXgdl4v5374CDS3mCibE5ffAZfXIg042PvLH5e6WLekseceIKEPfwPXnwExMTunv3rlZXV/XkyZNMpOLLap7yK13UbXDFiflyg5txOz9i3BhkRBgWCgXt7Oyka33OCoWCqtWqbty4oatXr2b2d6FQSCln0IZ79wFUUMw8TYtTuarVqrrdrra2thI4c3h4qO3t7cSfxsfH05p76LgrEfTJ9wJrCzDLmKKHN86pK5BReWKM1PvBkeF8k73pyhb3EqlJus/g4KDGx8e1s7PzzEmSvBvQZn5+XtPT0wnQZz5RZkdHR/Xaa69pYmJCzWYzRfrs7Oyk03AYJ4cPAIoVCucgGONxXocTIfL8QqGgubk51ev1VOAcQ5+/XWdBPkxNTaV6XH19fUnukZ7I5/DjYvE8Sqbb7aa1hS9IytA0/aO58s56LC8vZ2prEc2GMwyDD4/99evX9dprr2l4eFj/+3//b/3hD3/QxMRESmnwaDMAQuiVlK/Dw8NUr2lycjId7d3r9RItsA7oE3jCAVHQi+gzTjgihdgP1WpV9Xo9pVYCrHGwBI3oJqK+mCOMXk61opgs/MONJ+YYcN497dAboB38yyODMfLQWz19mvdFh1ShcFGomOsBiG/evKnPPvssAeX01wEOB82RPf5e530u/53mnJ86L/n/SvsmBpR0oRe4U25gYED1el3z8/OanJxMUaLILeqMOg9Gb2d9XaZ4//IM/hix7DxByqYqRh7M7+jQ8wgo6QLkyAO+/NAFnu16uzf0RkAFdwBxaAH8bWhoSPfv3088gX5KSnphrDdLQ5dmfpA/PqdDQ0NqNBoaGxtLh26gh3p0TK93UUvMdQbm0/mvA930qd1uJ9lFaQ5kcH9/v65du5ai2jjhkvVwmYGOwFh6vYvatxEEwb505wzPx5k+NDSk2dlZnZycaGtrKwP2uR3Dc8vlskZGRlSv1xPPc941ODioRqOhVqul7e1tffjhh0luEZW1uLiYHFiffPJJirYkawVawrZBVjhIgl7sKejlclnT09N69dVXNT09rYWFBTUajUwUqc9PBD+i3c9neXzB9xb72MFF5sUj6aPDg36PjIxkAMS8/vDM2G/eja7FZ64b0g8i0qFZ7kPOb21taWtrK0UOO37ic/KizflUXvum/PZrAUuuFEfFMw/5yvveGa0zIElJucqbnCg4/TMffJwIRxmdYPnfP3Mm3dfXl4wdf44/y5UHFFpnnJd5lHgn9XpqtVqqxTAyMpKEWqPRyNS4gbHHqCTpQhn2Tc/zJiYmNDU1lSlMiOGytbWVmDPjcEaFYYUxsrm5mU7/mpubS8KEYqx+H8zGDQNSFb744gvdv38/jY3mgp2oHp7HfPtY80IzffPDLFhforbGxsbSPBPuv7e3l4wk5sdDgAHcYM6REXqUhgsuR76j55HUtGazmYyq09PzkNzNzc2U104NJ2poQI/eB5h5BI68donTjfePce7t7Wl5eTkpFIVCQbVaLYXw+4+POXqAHLjhc/aVe2Schl3o+l5D+YE3YIh5+iD3o2g7iObz4iBQXvO+RIALxS8q6RiRlwHvvu60GCINwOL8wwU0zT16KBdDQ0O6efOmvvjiC21sbCSD/mU19/I4sB5rIcGHMDz5nGudRllLjMDNzc1kYLp3TFKii0ajkepm7OzsJAWBqCP4NdGXnAIDbVIrwosW7+3tJdAEJwRRHRj6rDkh+O6Fon+Ep7ty6oApwBzpQa6EOh9kT8Fv6aeDFvS72+2mPgDMA46TquMGk3TBjwFnkC0AP0R7sl8xutkTb7/9tv7yL/9Su7u7+u1vf6tPP/00OSaGh4fV6/USeCSdy7GFhQVNT09rf39fo6OjkpROx4kgca/XS0cvA2J4rTEPeyfKaGBgIKWEUSfEoy1djvCcarWqq1evJmWfqDz3APf19SXngXQBgEDjUT6xBxiL8zyPvJKUAVDY9zz39PQ0HbrA2gJ+zszMaH5+Xr/85S/1+eefa2BgIIEXANOMJRpi9OH09FSrq6t6+vRpqh0EsOlp1R6W7zLBHWoewcOcwUNxpnkKohtMro8gyzEkq9WqqtVqupdnYxxDz8fHx5kDAOCfgF4AZA5WwXuig5S+OK/leQCgDqYCPvtYoPHr169rbm5OX375ZRovhqZHGbs8dX7pvJLPYt+i7Ir//3+pfVODx1t/f3/S/ZwGXP+IQFHUsaKhGw3h2Oc8wzjqP/6syz7PA6Dis/LGEfUrj3qF/7HnHRBC9+X5AwMDqeB5t9tNDk/X2x1M8XQ118mj8whQGP7j+4BIIZcBUvZEMKd3N8yJlvYozzhuT111Xk1UG6Uu/Ln+HuS+6yKXgSO+Vxmj21/wNz+Z0h1yDhgzX9EednuEfnqGB/zET8ujJuTExISKxWJyMMQo4Dw72t/vjjLoAf4+NTWlmZkZTU5OpoLdrLGUBXTie/x33l5zG8L3g9tu0IDX03Vwk+c7SOmAU3xf/D/vx/X2eG206+ExbsMwv/v7+5nT4JBz35SXR5vL5zf+/XXaNyrenfe5lI1ois0ROu6JjNYZjgtfN5TdGHVC98/9Jxpwvsl8PLzLmZ8Xo3RBkucRIHyad8GQ2CzxHp53cHCg9fX1pAx6VXxyl70QJ/0pFAqZEERHRM/OznP+x8fHtbi4qCtXrqRaFFSTb7fbSSHH4wuBwmAdhQcEoy8w+cnJSR0dHaXCz87UPD/ZPT+rq6vp+MxoADM/GC7OxFCC3TDMU/h8jpyxsBZ4minoube3l7yjzmgw/vhxQI+1jql4rEU0XLnHI4gAlmByziQA8gqFgsbGxjQ1NaX+/n6Nj49nTrygTx51JWWP0oU2ME4YA9dISh4WDOIHDx6kSDE8wxQXdYA0z1hyI9j3swNLDpZExcj/ptaOe2/zin9DJy5gud6jtVAq/P3e/zwgnN9uMLqAdXAPRYUx5YFYLjS4xr/Dm58HSHlqlguh+fl53b17N9XE8hoC33Zj7A4wsSf4LM4lc4dBBxDqcgJ+zP6E57phzFyxJ8fHxxNI6oYqawCvw7DgWryV7FEfG8XDpYv14jpAlbOzs1TE2uUTY3blmQg+Tz3mncPDwxmFA9o9OzvL1ACEB3i0DvyGfcHYkUsxGoLUKL5jbhYXF/Xmm2+qVqtpfX1dv/zlL9VutzO0yz5ABvR6Pd29e1c//vGPdePGjcTLSLdibY+Pj/XgwQP9+te/1t27d3V0dKTt7W1dv35dV69e1dTUlP74xz/qf/yP/6Fms5nhcUR/7O7u6uHDh7p+/bquXLmSoTdXcunn8PCwrl+/ru985zsprJzDNlwHwGEyNjam27dv691331W9Xk/AiQN/rN3x8XHyvvq6+JrDt9yAAzR1WeFrijeY61kb5Abpmaz1/v6+/vCHP+jo6EgPHjxISvTDhw+Tg8cbfeT+yNugQU5M7fUuDrRwgNfrWzlPxWEGfTEWojl5/szMTDq5bWtrK7Pver1exqlCH3G88Fm321WxWMwciX1ycpIBwaA91hldhNMOYwTh4OBgMmr93bHwN/XkSMlxfQFHla8RYx8bG9OtW7f0u9/9LkOHzoectzrvdDlAv92Q5xq/3+Xyy2xf13CJBuOLviPP+CViaXZ2NgMsOXjE/LnzjT3scsRlOPPqc+6OLW95Ml7KnqDo+orrwqx31FmivuH6qs+bywTXsSKohK7M/MGrJicnUyQrNfk4SZR59Llgr0GjcdyFQiHVV4P24RHo/Tj83REAKMDYuR9eww91ivb39zN6gB+iFMGu09Pz9Nzx8XHNzMykdEkHlgCB4Gnoty4bo44cwQve6fzETx/FEUTUNDKDMfDb6QenD3IBpw+8Hrmys7OTeDknI05NTaXPVldXE7/3cUBLzAP04bqtdAEUVatVjY+P6/r167p+/XpymjNfZM/EPeQ2ecQM4r7z5v1w+xh7juwQ55Ueued6KePz5/LZV/Ei13ldD+A5nrniALbzBvqwu7urp0+fZg7a8rn+Ji0PVIo22ddtLwws+QsZpCtJeZPP/z74OBERsY6TFL1G/p0vcBx8nrHqG9jvcWbkm4Px5Y2Lxr0wZunCoPUjol1ZdCVAuvAwYQxChM6gnchQXN3YxlMgKUXcoPCycUjd2NjY0Nramra3tzP5zo4ae/g0BgoeBBQXTqIqFouZgrAIQ08LYA729/e1traWvKYOtLnCdnZ2HnbcarVSigah8q5wM18R4Ihr5TRAJBenrjHfKPreLwwuTtpBMHmtDPd+sDYOKqKQYgww3zBUhACRY6XSeSHWmZkZLSwspFMbOp1O8pATmupzi1EZATCnuyjI2M941KmVQeobJ93VarVUiJV7osc9CoO4t3kPRz9HxTbubQS173WPUnKveFS2pWx6y2X7N0859Htc+YmKG/Oed40DXlHgRiDcx0uqEsqTh8fT3GCDPvv7+7W4uKiZmRltbW09o1x+m81pwPkF/XUng88btOpKPGscPav+Lv+b/4lMLJVKCaCnuDvCPUYKofjyHIq57+/vq91uJ4McOmSdSqVS4oOSVKvV0j7i2R5dwR4aHh5OKaWMv1KppELJkhJggDLvqQsoiuwFFGQUDo/2cCCgUCgkmkHRYn2omUGbmJjQvXv39Nd//dc6ODjQz3/+czUajRThhJJL5BOGf1/fRT029wYynwDqlUpFrVZLP/3pT1M9pm63q7t37+qdd95RsVjUb3/7W+3s7KQ5YF8wZ4VCQQ8ePNDQ0JDeeustLS4uJm8v/IDaGRgmQ0ND+tGPfqRXXnklORN2d3dTEdrT0/OUD47X5mSxgYEB7e/va3t7W5999pm63a5ef/11jY2NJWPVDQd3FgCiuB7j+520ZuiJ6Cr6wzr3er3MKXQ8Ez5GOufvfvc7PXjwIAErp6enav6/3P3Xd6Npdt4NbwCMyAABZlbu6qqe1JqRZqQl+132gU/s/9cHPtCBrJFtzahH09OxMovFTAIgERgBvAdcv83r2fWwumr8qmu+716LiyTwhDvse4drh/voyPuBUUpqopl5GjeRxcg+HU902iBv0EnMrvlqJnOV/rWwsOB1ntTow4PMPllcXLRisejvnp6e9qhuxsXz6TcGSSaTSZxUqM44nETMJ4YMgFv0SGtqIvJaj9NW2aPOQOXdRBmgw2FYKF3Av/P5vK2srFitVrNWq/VW6ozyOp5BHzQCTNOJadCeAlFRN/7/54ZOhI7E+CkRsbi46A4s9pkCMdGQhLaZU2SSzivyjaZ2Quyb2h98z34dja5PotLyCgoQ0DTCnmcrqKX6dQQ7iOLQKBh1TGjKpeo/xWLRFhYWbGVlxbLZq1NE0dGISFXwh7lCXqm8Rh/WvkHTRPCbmeviaeuCvggfpy7izMyMVatVt2OYD3XUqd3BXi0Wi7a0tGR37961SqXiDnX6ic6ioCQO2ghCK93wfg1eYA34nPFcXFxYpVKxWq3mjmVSeHXva4QSegnzrKAzpTdUD6V1Oh3LZrNWr9cTACIOeMaodMYzot3OeBcWFmxqasrW1tZsZWXF7ty5Y41Gw3Ud9DLqSiot6n6JwFK0/5lnTe9Vu4O11qwU1bt1juLz4zu0xbHre5krHQs0wDMVKKXvmjqqsr3VatmbN28SYKjaFx/a1A6M4NL/TXtvYClNmdfNEheZzzQETBHbNFBIjX8mNO3z2NTDFglPDTtanDgFm3hvNHijYOCduqgwX64hzYoNrkY+yjcEhuLLxlevedrGVaONdyIUzcyPk9/f3/faC7u7u/bmzRvb29uzwWCQAB9gYmoQMQfRgCcHmNPbKpWKM0iQV01jA7S4uLjwlAz1/sQ1UdQWhkaxMgStglhsMA1fZy6UbpSJ8HxVNvQ6HS/PhkkT7YXHkWuIxmGdtQYFDFkjt87Pz63X69n8/LzNz89bq9Wyfr/vOdW/+MUv7N69e1Yul33eNCUNxqMKK94ZDFbmV6MhVMFUpgVwyFg7nY51Oh0/ErZerycilhQsUwHL3EM/KEB4rjmiVY3euCfpn4KvSo+67zRiKAJNkcfQP72evvG/KopR+Oo7I4gUASlVNLmOcan3QvvLeqhiAa3qflcFjXVfWFiwO3fu2Pb29kcHliKvUv6ka6cRZMq/ELIU1MX4jCm38BpdI4CH27dve506vleDQecYQOTy8qqOHAW9za4iY/TIYjVEp6en3+IFGKCqIJ2fn3s0D9ERKDikFFPknPEwboxUs2RhdPXUmpnVajWP4IEnKnAB39OIL+2r2VXK18XFhY/X7EqWPH361NbX1+2bb74xs6v6epxKQkQjIAQ8bmNjw9rtts3Pz9vOzo599dVXdnJy4sXIkZenp6e2v7/vUbPLy8vWaDRsOBzav/3bv9kXX3zhcoSUIugH4+Xw8ND+5V/+xWXLgwcPXNaqcg29APw3m03nAcPhVQoyCu7s7KwVi0WnX0ClXq9nz549s//xP/6HzczM2Orqqs3Pz3u0TgSNc7lcwhCAVpQG4QXINQq9w+u4jgLUyg+Qx6enpx6tQwrVcDi0lZUVK5VKLp9VNqsyDS+OEbHIMi0QDtgZowXhXwoyjUYjjzabn5/3/aa0wthu3bpluVzOI+KUL/IsxnxycuJpbScnJ4nnKEBNahrPgIagj0wm42s+GAwS+ooCZqSkRj0NvgE/Uz0AnpDJZLzcAUWB1bE1Ho/9MJWNjY1ENBXjVwAiGjz81s+ZD6UvTY+LoMn/r7Q/p7/YJPBD/ucAHZUL0LG+KwIY6DsK7KjNclMfok7AffxWGabATwQkoKW092EzqH1yk9Goulx8H4A03/M+1e1wFFYqFa9RhHEca0sq3fGuOL8KJuk6UztuPB4nDkZKawqyqI2jTjrVfdFPtR4RdEA0ZKPRcPArpueyJrxPaYy5VP6o84iMVRtWr6dvnAxXLpdtd3fX15Lnqb6qc6xzYHYNIBIVSeM5Z2dnfkCKykrmRekkzSbV/cEYq9WqFYtFr7WYViuX9HL6EvcfTXXHyPeiza57VvdKBJVUbul+0efy8y5gKWIM+pnKk4iXYFNhQ+q70YP5jLIpaQ6EP6cpX4g8Ik3GvG/7oFQ4XhCJR40vJWwlDu2YCsjIxHUTKLPhOiUW/VuNQSVMVcL0vjRD1iwZpggwpsZvFEBp88MPKCxeK70HZW00Gjm6rgAPDC8alKPRKGEkKKPXXNbx+CpC6fj42HZ2dqzT6djr16/9tB/1+kZjj74qwzQzLyBWKpVcmGj9D4Cg09NT6/V6rkzW6/WEgqTRTHFtomcFAUFON1499QhEo1EZpkYfxTVW4RYZeQQSUFILhYIVi0WrVqsJw4/nKtNQAEyBJwp/MtekGbIu2WzWw0ZJrYGh4OnX/RW9PMytplrodVyLAWJmiZM5mKfT01PrdDrWaDSsXC7b0tKS9Xo9r4kSjRMNsU0TABMTE35iD+0mxFxBWO6NnvI0bwZjiHSlgJGut66x8h79HiAw8rD43jRARflbVBwiT1I6UWA+Kig8O9J5sVi0e/fu2ffff2+dTsc+VhuPx4n10xBfjaaLMoM9rfsVw47fKKyABEo/fAdg8Omnn9rk5KQXTy4Wi26IoiCh1GCYklqEUQcIgLJIsV14HvtXgVUiC6lNxnHqREqSRgdYAfDE2vJMIiEY63A49Bo/GLAUFSY9TyMrxuProqHwZmgL7zBRU0pjhUIhsVf+9Kc/2VdffWUHBwcOWCMD1NPHD8b97du3bWZmxtrttn311Vf2+9//3k/5Yhy9Xs/HSMRQLpezjY0NPxlud3fX5SigHuAXYwesePXqlSvhzWYzkaamYe7wc5wVzAlGA+ui9W2y2ayfCHd4eGitVsvy+bwf/UsdD/g6QKjW9YCG4cnIBPg29NPpdJw+stmsR2zV63Xr9Xo+b8rnKD7MXECnBwcHCQMGmcoa44iANyFvdM9lMhlrNpu2tLRkBwcHtrGx4XXG2NdmVzIQsEn5FYBXuVy2er1urVbLo4i4jxQJnkfKerPZ9P3X6/USYDQgLDIvnjKpMh+wSWtEod+wB4kYODs784hF+ArzwzWMFeDWzFy2ETmoEet8Dmin8jiTybiMhc6JflaZrbyOpkaeRvLBQ1VHiQbS/xfGyV96Yw7QXzU6gEgW5kuB0TQjEv2GqD5oSu0e1jqCPrrWShPqBEwDpQFGa7Wa0/lN9os+T9cX2uCZOi/ICbVbuEcjVNhz7AUiKonquby8dFsDmaiynHniM4Bq3SMUeuZ9zDWAB/s9LRpK55B9gE6BE5do2V6v5yl2gHT9ft/LheDUWltbszt37tjt27c96mV2dtbMzGUw6wzPJJqMhuyl6fqp7qdzq3N0eXlpi4uLls1eRQTv7++7LGcMMYJI9WXmU2tcql6VyVw5w4jgbLfbtrGx4fU6qbuE7GPsqrNCS7pm7LcHDx7Y0tKSPXr0yAEk1qlcLrsOxlzp/Cj98lv3B2Nh/JnMtXMm0gPyEj2pUCh435kj5bHMn66R6qeR5mI/2Wdqi5HSrtkruv9xgKg9Aj8yM+t2uwl5ngZqvW+LQNIPPeNDZMUHA0sR1VNmSOeiIa9MUpsKTTaWMiN9JwuqzDrNiONv9X7fxITTiDYyfw2dNUuCYqqsqXGqTKJYLHperH7PRuWId322GsgIrgic0UeeiUHF8y8vL50Rnp2d2cHBgXtB6ZsKQ8ahQkf7gLEAkNTpdGwwGHiOOsoQ6WKtVssODw99/lZWVqxcLtvl5aU1Gg2bm5uz7e3tRJFr+sAPJw998skn/rOwsOCgmhrtuj78Rugo44PZKZjJ/MOMI0DEvPNeGCHItzLU6HlQsAXFVwu+suYwNp0H1n44vM4zB5AkFQ4gguto6r1QmtF9pEAc9KTeFgwvTqErl8sePaXgJ/1Pe77u+YmJCS+wGlF7Bcki6BMNHN0rCqyqsqzKHfOaBkQpsKG8hfXR/ZCmKDJ25YFpALc+l3feJBCix4Z3K3+KSi+03Wg0rNls2vb29lvP/TEb9KOCWvmNrpGZvcWvWTdNw6FuGamo3KNrlM/n7d69e/ab3/zG1tbWEkC81haib2oU8DfGBzyIemtTU1PW7XYtm71OGUOxzmSua95NTEz48cBTU1Ne54n1A2wgisXMEql6CnRg7I7HYzeCqtWqf86cZDKZxNHK1KHTQpgaqcickRoFaMJJWowDnm5mDroROUQ6AqlknIQ3NzdnDx8+tEePHlmhULB2u+3FXc3Ma1EpGAE9z87OWrfbtd/97nc2Hl85RziFCMBOT6BBRiPnOp2OPX361GtF1Ot1l4PIXXg2HlmtiZHL5bxf8POLiwtbX1+38/NzW1lZsU6nYwcHB1YqlWxlZSVRx0OberYxRswsUWCcwvHsZRwBWiML2ta6Q9TfIJIXhw86BTLJ7EoZhSdBh8hxNcrQCTQtmn5dXl5au922ZrNpjx8/tkqlYq9evfK6RYC8PI+5YJ5RtFutlt/D/jIzKxQK9uDBA2s0GmZ2HX2XyWR87i4uLtzoY2zIRngGdKH1ptB52APsX/YPhh9roTIZekCPQaZpSil0BOAJr4sOHmiVdYUPMleTk5O2uLhohULBTytU44bnRtkXASp+1PiIIIP+/pjth4yVd30fxxSNLJX38D6lPQU6IiChQD/P1/lWnSc6sbg29gV5Y5YEsNgD6tCETnRfaz0yLWyt78rlcm/JjWgbpM0v444/OnbGod8hO2q1mp2dnfkpwvAlTYmG3yGz2BMKqqutqLU44eHIZiJTkZU0imsrYI18JFJQ7TnNnKAPGPjlctnm5+f9cCVNJ+WHKFUAwDh/6ATq3FWZpTSCXaaOY4qZE51Zq9VscXHRRqNRovaR2s5Kc/yvjh/0dN6tKYhEWlKaA7mjz+V5rJXSFaBStVq1Wq1mq6urtri46CU1OE1PUx+RNfDPmOaltAoPVlpRHqh7Hb53E/9DLqiNq3tC94raCHF/RN6rn+leJpU72j1pKfL0SUuqtNttOzo6euuwE8VcdHxxDDe1ON73ueeH2gcDS/ritElkgiGYyGiVEfN5JAIze4uRxaiBSDQ0jUaJk60GGn3TvuiYbjJC1bCL96gSBiGVy2XL5/N2dHSUUITz+bwrJFGAqYEe5xJGniYEisWiTUxMeGGvfD5vs7OzjtYj3KJAimGlpPAxTt5HZA2MBiZ+eXlpx8fHdnx87IS/u7trGxsbNh6P/eS5O3fu2NzcnD169MiF4/r6eiKsHo8mp/YsLCzY/Py8C1aMwth/wmPpL2i+Rk5EBoRAg27Uc8IcKR3o//Qnl8u5EENYRAMZBkGf+F5pGsHE+rBWrPvs7Kytra15xJlGGUBDCkYgdDGodd5Yb/quDDBtz5EShxFdLBbt6OjIGTxCU/mA2XUhQowglCRlpJEha2PNFGCLdQV0/HofTUEfnncT79D9rTxLxxY9BXynaRHMJXuDNVThBU0qGBiNBD6L/eR+vZb1rdfrdufOHdvY2HhrPn/MpjSmfERpjLlQI0sNKQVMmVfSg/E2463ieYuLi/Zf/+t/tZ///OdmZl5cFCUGwxOBzP8YkHxndgW6ALRQq6FSqfhzp6enXeEsFAp+CAARKtwHwMT7yuWyg2MoukS3mlkiFQ7jgvnkyGVVEKER6grR4NXsFwUUOC10NBpZq9VypwPGtYIdpEfrUcPdbjdRHHlubs5u375td+7csbW1NZufn09EbTDfAHW9Xs+KxaLV63Wv+UDU2Hg89nBv5cfqeTUz934irw4PD63f79vGxoZNTFzVUsJbCg8ERNCUJfYpyi0h+tDi6empra+v23fffWfVatUGg4Ht7OzYw4cP7T/8h/9gq6urNjk56aldKM0AYNAQxpAqiwpcsI5HR0e2tbVlvV7Pj9oeDocesaqeaiKyiBBGNqiHlrVUXQLAI5PJuAyIdfa0VghK/4sXL2x6etpPWwQo2tjY8PGpEalG/HA4dLohygwDYnV11R4+fOi0Gh1quh8AefBMq2wjZU1rWKheYGYJsJo5wchQXWEwGLgzjDngt8ppZCXyVOlddQNkhBb6ZY8Mh0M3ZBuNhu3u7vrx0xpdoCBCBCrS+hX1cu5j7Cqz/hKayrmbDBzV4aL8Vj3I7O16hICw0JDqWOhpRNJp5ITSpcotne/YB70WGkJW8S6lB8bDXkTfKpfLzi/Y3+jzPAOeAE+DvqBXnASqb+i8KbCkNcGYS+Y8pnjxvlqtZmbmMo2oToAE+Bz7Q6Mko/OJtaCg+tnZmc3OzlqpVLJ6vW6np6f28uVLny/VxarVqk1MTNjW1pavFzy+3++7vGVcGoGi+jspcAsLC1apVBKRNrrm6BdEPmUyGV/r0WjkPDFGWU5NTbk8jbqp8hQcRMjLRqPhqfOvXr0yM3P6YT3UhmU++Vwda1yDrBuNRq6rE30Fb1R9WQHYaCczD41Gw27dumW/+tWvvG/oONVq9a10ZeTi+fl54rCqaK9Bd2r/6b5Bh6S/aufTD9b+7OzM5ajabYodRP7JPKWBtNp0bjSwQHk0fdEaffRB9zRBDAcHB9Zut63b7bpsZT3T+pNmU8Ux6WfRftPn3GSj3dQ+qHi3AkNsEmXi+p3eox1XsEkXnOt1YO8SeNofHXAUpmbJo71jpID2IRKyGm6xnzAYRX75QaBMTk56Xuz+/n4ibBshh4dLNyo/bBxVBlGetM/0S5UaGAb5tIxHx8dYYDoIQ7Nr7zQbnM3PeCcnJ61arXqh2tPTUy/KTT50t9v109aor3Tnzh2rVCr2V3/1V1ar1ezFixd+dHilUvE6A9RtYsz0gxoryuiil0mVCwxZHZsKeYw+6nZAN0pTClbyLuiJd7C26hnQ+9Ujo2HwSk/KKDGY1aNSqVTs9u3bbpRSc4k9xzppKgAKtp7SoQJM95oa18rUzK7Q8uFw6OmPSv9aZ0lTY2CmKNXT09NeX0XBhjSgVEEIBXzUY6R7XBUM7ude5Q3KwHX+9ZkoBwrUIRB0z/EM7asCkhpRE98R+6vrzjMUPNC+qVGhPHM4vEoZXV5e9mPaP0bTOVdwiTnDwGKcgN/qqdNxKW3zDAWXobWFhQX7zW9+4wYqRlmlUknQnVkSzDKzRD0Ys+tICwV1AOuhByLwOHkFfs+pmzpOUoSHw6GHlCvgpYoqYEGsUQEwQ8g6PAIDm/plNAzoaNyMx1dOgZ/97Ge2uLhor169sm+//dZ2dnZc2cdgQHYAWFEUmUiR+fl5++STT+zhw4cebXF+fm7b29u2s7NjtVrN7t+/b81m0+chl8s54ASfARiinyizeHAJ48dQArigX+122+vWZLNZOzg4sD/84Q/Wbrc9fbparSZA+UKh4HWvNA0q8sjZ2Vm7c+eOG5ys/ePHj21paSkht4+Pj53eAPuQx0RpKbBkdg3ckbb5/Plz293dtfPzcwfoSBHUVAl0h3w+b/Pz87awsGA7OztenwhjRqOTYkSUGowAWdVq1XUHHBnskYuLC9va2nIaWltbs06nY1tbW87vZmZmnOdrsW3kM+sJkJXL5WxlZcXW1tZ8TpBX1ONjnlSGQxsU+VYgGnlLZBh9gG7g5zTWkD6jE6kcQM4j78zedo5AB+hh9EcNetaPZ2k/6vW6VatV5wsYdtoPxgJfiNHCyoMVcMIAiTLnXQbSj92U70d7gBb1lvhd1NXTwCbVPdSugYbZM7SoM6sRD79QIMbs2rmifYUXqO0EPSj9cA30qHpELpfzNB6MVdUXiFTNZK7q+QHophmOClTq+HgP/dPIRgXBaSp3Wq2Wn3aN3OQ+IldI8dK5A1RgfvkNv0YX5lAfHCBqe1UqFQfysT0Af3iX6rWZTCZhoyAXVlZWbHFx0e7cueMyAr1e5TXrg1xijqkNC7CkDkno6/T01NPJeT7jVVAim83a3Nycl+EYjUZWKpU8dTzWnFLgBR0B2XlycuJzoPQA/aijhferPOQd8BLolMjsxcVFazab9tlnn3lKfalU8ggweBEyjwjR4XBox8fHifpHCpyr/qxR5nFPqm4MzwQ80qa2BuPQZ8W9ofs6DffQvml/oFvV4VRmRL5CQ4ZlMtc1QNfX121/f98j0/Wd6KRpLe7598VY/m/aB0UsKbJs9nbkkiLBytz1WhpEH5+nRqEuhgrv+Lx4H437VKin9VUNxPgsXfz4TiU4/U4NKRBa9QDjodSxqKEUPVMqeMjfxUhR4+r8/NxTG0qlkhWLRTs5OXGlWwVm9LDoJlYPH6iyRraMRle1IxYXFy2Xy1mv17PBYGC7u7vuScFTiyK3vr5unU7HdnZ2bGlpySqVilUqFfvss8/ck8D7ANxIDUF4EpKqG5P5i8ySTaYMEGbDRgT0gLFHWkwDEpSus9nsW4BUBAXSUPWoPEWaSmsYofPz864Yb21t2cHBgT9X8+S1eKiunb6XOTOzBGCG4qAh1IPBwOs75XI5LxaLwaNzTJSFKuLQTLFYTMwj+1MV5QgsKB+gqXDX9Y77W5XGmKp40/t4Ps9RhU+fpx6UuKc0Ykf7xPd8rjxH1wfDjHGoR4L7NVxY+RwRfx+zMWYUXBXGUYFGocHYJr1ElTjoEePRzFxJQmH9L//lv9h//s//2S4vL21/f9/G47HXQwPw1KL3uh70D+VrYmLCI0AnJycdwFWjEmCEfQHogjey1+tZqVTyfWB2DVgRsTEeXwFCGI94fFFiATPgURMTE7a0tGR/+MMfHPjCUaG8jjFRvJxIKqJpDg8P7auvvrJSqWQ///nPbW1tzZ48eWLff/+9HRwcJAA8ADTAiPn5efvss8+s2Wza/fv37c6dO66Qbm9v27Nnz+yrr76y9fV1+8lPfmL379+3hYUFq9Vqtr+/b2bXCvPe3p7lcjn76U9/aqenp3Z8fJygCVXOoAnuZ5x6CpcCLqenp/b69Wvb3d31NF5kYDZ7VUj6/Pw84T3Vo5kBEScnJ+3evXu2srJiZuYn4VF7gkgvDnag7/QZ2tJIIzzC0NBoNLJer2cbGxv2zTff2GAw8HpcGGoAWtQeYq6y2ax99tlndv/+ffvHf/xHB6XgDfCRcrlspVLJDg8PPaUTumROUGjhH69evUpE+eVyV4W1MRrRMziljnkcj8eeAqOgiILsXEe6O2lwyrs1VfTo6Mj3AmNDzrGH1GmT5gzU09bQhdRwJfoNusIoZizoEFpzCa+x6hToQAoqEQGGMar6HTwe5wvPVGNJ/1Y9Q6NImGPGqM5B5kC95jHa98du8d3v0oFoKndjUzmqgEO0HdKMLdXPlI7jz039V3uANY/2i+r12qf4HO5Vvq46DvqaOvhVL0V3gxaV3uJcpn1+03zFMfA5Ol+xWHRn+uzs7FuyNkaH0N8YSRUNesYAr1XgRZ8Df1WnegTm2LOMTSOeAavq9brV63UrFotvld5QfU6jRVhjwBwyUhQIUbqMzl6+18g2zXTg/QsLC2Zmdvv2bTs4OLC9vT2fPwUx4prdtH7Qu6bnRb2YfsV1wyZlzsgwaTabbhuRYq9pW1Gnx37RGlCRDtPojhb7q7aI3qN6dFqLWIPuT13juD+UV2h/zd4+/CqtpfE91sXsSo/mcCcFeaMdc1NLm6+0eXwX730f3kx7b2AJwacbRI2meC3X6EJoU2QvMjcdbPw7Mn5aXEzdVPoMfVecKO0Lz4iEHdHN2EclbpRdijCj+PAuNZZgRhqhgxGlxuVwOHRFGCWYH404mZubs+npaS8sqgqOKneMGYMJ5VE9bXodyhweWZ7d6XSs3W67kQUzx6gCfDo+PrbNzU33imoUAcr5xcWF1et1W11ddYV3enravdG6JlH4sx5qAGYymQRqjyDm1DaNNlGaiOBUBAkQ8Go0qpGqtKU0E5FlZQhK0wBqOq7Z2VlbWlpKpFodHh661wTFG+W01+v5XChdT0xMOOCp3hoUak0VYWwoyxqJBK0qjSi9opjjCccD/S4mqExc55rxqqBUPsQ663cRkNG8fN23kfekRShpuHjkA1GQ86OeE/WSRwEX3wMwBX3F9aOPUTBgQK6urt44v//eLYJ+8Gs8VdpXM/NCtapQqHHEb50z3ZtmZj/96U/tN7/5jc3Ozvpx3UQjDgYDV34mJia8kDDADcYkgDb7jj0FQAN/UsWd9CdC5TWSAj4NjWqNhlwu58ovXmVAW6KBNMIJhXd6etojg+DFeDiRB0RLREOE33i0iRalQOnS0pJls1nb3d11+t3c3LSpqSl78OCB13dqNpvuQZ2ZmbFOp2PPnz+3N2/e2Lfffmv7+/teCPXp06f29OlTW15etuXlZdvd3XV+2e12bX5+3m7dumV37tyx3d1da7VaLjeZZ43wQqmCD1BzCXqijka9XrfJyUk7Pj72OobwM+pfAYqhVCu4gJeQ+cxkMh4ti7xAVuFpH4/HLqMwKC4uLhyghJ4o9E3RWArEd7td++6772xzc9P5J+lvmcwViLO0tGSFQsGPHOY6UtcYB/uCayqVij169MguLi5sb28vAYT2+/2EE+Lw8NDTLtQ4jFGxZ2dnni5KWgeyBfkPAKPP0XS5mZkZu3fvnoOTmUzG63qpMs5Jh9A1BiTPAwzmFEl0Dxxf8Bezq3pOpBRifJAChYEDb8C4Ayhkj6oeTEP2oofRD6IzSPnXZ9FH6Jc9ru+H32lqIbJFdTnmSvUhlZ3wZdZG5ehfakszfqJzTz9XOcyY4xjZG9BjtA8Aa9Br9BrViaMuAN/mOpV/aX2JRj591vfxXOhOjU2VjRqNZnZd44xsAhyACjDcZAOp/gqta4FhddAxF9D5xMSEraysWDZ7FTVK5gJ0rLUGWQdkMXPJ/zghdW20nhl7J4J4pKaTfsw+5HnwI57JPuNAIhwm9XrdU2HV8a9rpPTAGAGktTaR6o7RAQT/0bVk3ZDXpVLJ8vm8n6h269Ytm5ubs6+//tp+97vf+UmdRDBBxzwbWYNuEmuIaWq17g1sOehCAyLI9FhZWbFKpWKrq6vWaDQ8hRA5STqf2s/YvOwVMlrQDaBP1e3VbtJ9Gfc8clZ5O59jA0Kz0U7j3Tc15Q/QrPIT9EXlyxFcTHuH/s9YkOnodi9fvrTDw0OPjlf+Hm1XbTcBaR8CFH1oe29gKYIsGJERVHkXmKRNDTvuUeGnhKJoI8+9CQBSZq7/6/sUHEhrynD1HXGstDQDUxkKp+B0u12/Vw1TPJxcr4YZnmaeSYoEBrqeYsSGhUmMx1fF5VBolNDjRuV7NUCiocdmAbQgJQvASPOreSaKFIrQ2dmZtVotL8RqZglvs44VQYWhpJFFytwRODQ2McZEFKgIJa13pOuehi4r3ev6w2gmJiYSJ+soKKTKYPQ2wpgUjIjGdKQr6m40m00v6IZBxdgLhYLl8/lEcUGek81m/Xszc0+7zgcKNfm9MGpVdIgyiwJSlRrmamJiwk+A0DlUxp4GmOi1zI3uj7jndYzx+gj86JpEQ0H5j/5Pizwm0kgan4r8S5+l3mlVWKNHTJ+vNKL8bXp62r3/H6MxNxjo0Ar7MA2cj3UdtCaOjhWDDaP04uLC5ufn7de//rXVajXrdDrW7/c9kkGVWPgeACOKkdavuLi4sFKpZNnsVYHf4fDq9BCEO3wGQ4+5n56e9hNtAG7G4+vj5Nkr1GEgspM9yJwR+cF6654E9OJkRZRm+LWmNGcyGVcy4XVEeypQTury7u6u1Wo1jz7BQCY9mZQAal2cn5/bzs6O7e7u2vfff2/Pnz/3k74wmAF2vvzySz/JDMAAnvnw4UOrVqv2+vVrj8xBCYSfTE9P261bt6zb7dqzZ8882gYeyvUocITXE+FC2lUul7Pj42Nrt9uuYHMoAWtKtApgBTSi6XNErwFQQhtaJFzXKs34YU21nsSTJ0/s22+/dWNM05ELhYI1m03LZDK2tbVl7XbbDaZ8Pm+Xl5f25MkT29zcTAAkmUzGGo2Grays2HA4tOfPn9v5+blNT087cMm1Ztdef+o5MH6VYwrq4YkG/AI8ZozMu45bQRXSu1dWVhI6y3g89tO6oFeAWI0+xCDT+kvIU3gie1B5EmAwqSi8ZzAY2N7enhd55j7+51rejfGl0XXwKY0QJLINHkBqrO5vZCj7j/nEGRIducovdV+zTjyTdVX60zW5SQ/+MdpNRo+2aHT9kFOK32myO0Zr4SyAhyp4ynMiABT7EyPh+Twae2n6QbSpuB5+AcjAM7lWwQnVD2JfNYpT50/n56Z1UF1U71G5qnTEs+v1upmZ3bp1y1qtlk1OTlqr1XI6VkNb96yCSkQwZ7NZd1ZH57DqVfwMBgPfC5lMxvcd66vXci97enFx0RqNhkfXEpUfwQudO/qvOilRxlqyROlOQX94uK6FAkBm5qA0z2Je1tbW3EH86tUra7Va9vz5cz9wB94L0E9Gizq5ot3BGqE7oPuzLvCz2dlZP331zp07Vq1WbWlpyXUT0tyoJazp12qTcfAHNK5zm7bvVD9W3V/192hXE/1JeiTzqP1IsyvTdH7oSvdH2o/SWRoAFvmA9l3tIGTr6emp7e/vuwMLWamglvIl7XO0r3j3u/Z7/Fyf9z7tg4t38xJdkDQkLm2gyvii8UdTIzGNSevg0oxSvVcNubRFjcI2EitEpn1TJhFBCZoSZzZ75S2s1+t2cHDgIe1sJhgtxkk2m/XjRfkcBgMRTU5eFbmenp62o6MjFxxcj2ICQaI4KsDCGgAY6EYDoFLjCYMJLzVMHAUcwaBefhR0FDkVSBQCZx4R7uPx2KMK8JwDpKgHXtcPpqnGFQxSN3XchHrqhK5jVN4UgFO6pO8YwRiQ0BFgGPPOfTEUmGfpu5RWlf5VaEIn4/HYBQDXDwYD955TswWAB0Gzu7ubMMigLX7j1UGwMy+AnboOzEOxWLTp6WkX8Iwjn8+75z7u28iQY9N9qkJHvfP0RQW4gi4azcfnem2asFDGH4UDtEx/NZVQr1dPnHoXogLMPQpSqVDVv3VsyqdQDCYnJ21ubu6tefyxmiqgylM0sk3TWcySICQ8kesAm5VGT09Pnac9ePDAHj9+7PwH2lDlGl7GvtdUO1XaMpmMRzhVq1XrdDo2HF7l/9Mf6Iw+E+2A8Xt8fOxRnaQsUZ+JZwPSjEajRH2YYrFox8fHZmYOvBMZk8lkHNgplUrOH1VJxFsKPWLUIkfgB+PxOLGPLy+vTv0iyouTW3j2YDDwVNzp6Wl7/vy5PXnyxHq9np8ABC0WCoVE7YSvv/7a9vb2bDwe2/z8vA0GA1tdXbXHjx/bgwcPrNVq2ZMnT7zWniraPPfOnTv2y1/+0kqlkn377bdeVyfuI4026PV6ZmbOk4gMgh729/ft+++/t9u3b/tR3qwj3laNFIC3o6Rquqp6tnu9nnU6HU/91dNUARM1FYPosX/6p3+yV69eeRo4shaZeHx87GCi2fUpm9Q5evnype3v73vfmQtS9p48eWKtVstmZmacrjQCVOUmesH09LQDtqwJ84CzQL3zzIfKPQWeiN45OzuzWq1m9+7ds9u3b9vc3JxlMtfpIdQZMrNEUXAFHFXJh8ap0QIvZK1Ze8bIHgJIpBFZu7+/7yc/6juRJ/AQ1jIa/NCdOl7YkxiT1CODlllT/Zv5Zk55hwJK+nyVZ1E3h47VwH4XSPNjtPc1VLTpntfnqHzk+2gfKPjHPgZ4QEdFH4oGbZqBa5Y88U1lfJpxqvfH9dPxKD3F6Hv2iWYV6LuJdNB9gnxRG+wmp1lcH7XV0qKe1KYbja5qGmazWY+sv7y89IMt1HCmMee8Rx2/+mz4q/aHPiL7sa9UL1PdMNqs8LiZmRlrNBo2Pz/vEcHI+JvWBn0auqEfgEoa6aNNwXzkiDrN1QZTu4rxwCOIKG00GpbP5217e9sPcej3+wldGxrBoQ9vif0DJFW7QGkPsKhWq1m5XPaT3yqVii0uLib4PtHBHMSBQ0PBdAWWol4c9V5dA5ruH6UF5lEzgtjrvEd1jcgnlP5pCmIpDd2ET0SQ6SZgSe0k5d/QFwEZnU4nEY0WbZG0vuu40uYvtve55n3aB0UsmV0b5RoCqBtAJyqN0ashqIItTSAog46f60SosahglRpesQ9xorW/XBd/KwFFwuLdkXDwQNVqNfcSquKjAo+f8XicOMVN54kIHgQOiCz1FvDATk9PJ5Qimj5LjVj6g+dO03cYI//jRVHEneiY6A3QcWq4p1lSaVePigrAqakpW1xcdCYHQ1RmwvOZG/7mWWxMHa8KVxWwCl7omvKuCDDoc6AJBArrCiNQj6MyH+2DPj/SOeMBzCP9kBpV2vezszPb29tLFInVVEuMCox1s7eLTaIwa3QH16kyhCJA6g8eE8YITZZKpQRDjPtb92oEbSOT1H2u1wLCxjlTPqHrxf+An0qDeo/+VmHNe7SpcqmKVGTy8YeGsOA9kT5vep7SEGv1MZoaRHF9Y0QkRpOOX5UFFIPxeOw0CNhEGhpRP0SQYNBrJAL90RBs+Fkmc1VgVI1bDD4KPgOsqFGO8s6eBMgFFMDQxmkAEHFycuLpbSjCusbD4dBPFTO75pP0NZ/P+/MBs4haiYYIHkaVVYxjcnLSC5yfnJx4RBNyg6Kmz58/t36/b7VazR48eGBmZs+ePbNOp+M8j3WCv+Ap5/n7+/vWaDTs0aNHVqvV7NGjR9ZsNq3X6yUAMlLfzMzH0e/37cmTJzYxcVWgfXJy0jY3N63b7XqkbHRaDIfXRdKZY0BX5hSayOfz1mw2zcy8llwul/N0b07+AxSB1lDiFWhAmR2Px4kIN6Vt+nV0dGRHR0f27bff2rfffmuvXr1yHg3gw9qdnZ15qrnZldJcKBRsaWnJLi8vPcJJveeZTMbTF0mJbzabls1mrd1u+zMwcKAPjFb+x+FlljSi6SOROIAdyqsxUACMkDvT09M2Pz9v9+/ft+XlZSsWizYeJ4+2RvZ0Oh3vnwLPrKPySQxpjYDg3aPRKDGfjUbjLd7NcxYWFuzi4qpQOSf66vfIOd4NcIWBiPNNvfHwPoxOM/N0FwxU5KlZMgVfHZCqiyjgpXJH5Rf9hSdoROTHbn9OH1ROR51OZamOUeWJ8oler2eHh4eun1IbDxpV/Y4ICHidrhPXMO9RRsfx6jMVLNFx0f9YIwiei27N2rMncrmcR4dH4MPs2rEZbSXVVfhMI6PY21qvCfkCAA4oDph9eHhoCwsLNjs7a+1220+I1rRW5lD5uP4wL7qnkbWxv91uN1HkH32BviEjiYxFX6hWq7a8vOzF85VGlKfCm+g7DhhNdYbv6z7k79Fo5O+G36nMgDbUGaYgInyG63Ai/t3f/Z1dXl7af/pP/8n29vbs4ODAnj596nVtc7mruqi1Ws35MfxI9wjziNOCU80Bs1ZWVnyuOPyiXq/bzMyM15Nkn0TaR4YC5l9cXFi73fbxEc2tYFaao/mmBv2jj3Aqei53lQ5NRg3AltrF0W6Pn/F5XEv9XJ3LaftH9xh8HvAoXsszhsOh19EiYkmdtDpXf0ntg06Fi791oiKjivel/Y+SwOe6seLf0RBNM9DNksCJEgLPSjNmtW9pxKSMXp8Z/zdLVtHnvsnJSavVan5iEPOmnkU2nZm5Ya7MVcP2Li4unIFqODYCBSMDxsO7bjLiFQThXRqKi6FL//A4ImAmJye9zxFs4/mqGCnNsKk0IoZ7eUej0fDTJBRpBzDiNCAYhq4Z64HAAvzSsPG45jon+iylCV1zVWQvLi4cFOQkBBXwMFylUd0D2Ww2MReqNGDgtttt293dtY2NDdvZ2fH15TkwahhtnJO0Ann6G8GtOelEWGDs0FDaEfTdbtc96lxHlAWGK+sSleQYURT3bexn9BjwmQJ1rHsEU2HKjE9BP1UmtQ+6b9gfafxJFSGlIQWMFIhUJVT3p0ZfpNEotKERcSgMHxNY0ihIpe8Inuu6ANCoIQXgoaA6/A+AvlAouOKKwkY6JnMMD4RXoADRV57d7XadTvkf/l2pVBIRHoAgaoBnMplEehTrBthN7TKAhV6vlzCUNQpCQX7lnxcXF4mDExivmfkcmCUVMva81rdib2J0UIMKntrr9RJ7h783Njact2Bcw2OZG00dHI/H1mg0bGpqylZWVuxv//Zv7datW3Z+fm4vX76077//3msHUU8I2VcoFPxdgEuFQsFPl2m3285rMfigOQpv4ymFXhgvfGJ+ft5rv8EvqbVF4Xf6r/seL2y73U4ohqTDUfvq4uLCOp2ObWxsOIgAEHFwcGCvX7+2zc3NxMlfpDAMh0OvqQAdqDxrNBo2MXF1tLYCrlrfaG5uzgaDge3s7DjgpkASMhhDqFQqJRxLJycn1u/33wJR+TumPrK/1SmhYBJ8bG1tzX7961/bo0ePbH5+3vcQcpP9idOEKDxkqTpBiI7T6Dv2HPKetQME0who9iZzAR+enJy0er3uUXNm5gYRYBAnThHRzbwQ7aB6FLoVvEiNfuhH9RsFQaLeq5EYKhugDd4JH2DOlI7gPR9ivP1/3d7HKLrJhog6fASW+C5+r7r5+fm5n3zImqtMf1e/Vf+/yTmYdv1Nz9Ln6bqrURrnI003UH1U3xEBm6hTvWteVVdT2W52DXBAV9D53Nyc02Kn0/EUcaKNebbqWDGqSL/XPmuEkH6PYyXyJPgW12t6eKPRsHq9bnNzc1YqlVwOolfjOKV/GlGlNVppCj6kAUsKLCiorHacAhMRnIAulH8gz0ntR0YeHR3Z3NxcAlihdAn0quCk6tb0jZP28vm8raysWLlctsXFRY/0womn9he0h46NTOM3fdHyHfp+pdt3tYhHQEe69nGf6F6N/CGuof6vdMe9XBf3j4J0ur/13rTn8zf7BvCN1Pdol6fZQDfN37vmMo0vvetZP9Q+KGIpPlgXh87FgaCg8L0OQBllNNQik+NvCAiCjcYJz4ygRhroxbt5dmTckdB5j/ZF71fhEAm5VCpZrVbzwrJm1wguaW8AM+rlxNAiMmk0GrmypYpSLndVDwMPOx7JSqXiSnCcmzRjVcM3uU7rJGg4qwJW6i1hbZThqtdMGasyW2UuSlvr6+vuyQbJR2m8uLg6YQmFM5PJJE6SY14VOGCe9b1KvyrQVBFR8EKZCkLj9PTUWq2W7e7uWrfbtXw+795Y+k40g44jAgoRVDo9PbVOp2P7+/u2t7dnnU7Hjo6O/EjzbDbrp0xplEhk8DqvGD86ZjUM8daz13q9nhv509PTtrS0ZLOzs+5NHo/H7umLwAyGOcBSBHmishw9gapkqDDUPcm7oDnGxLPSvL385l69RudFAXDmNvKTNNpgfZW3sUd4303KpvJM7YeCNVFAcn0mkwT/fuymc2F2neuezSZPZYueWIyuKPSjoIUu2Nvj8dg9U4Ca1LzR2nWlUsl5K3PI+8rlsp88dXl56YUyqQ0QC3yXy2Wva6aAP3wJ45J+AWxoGizXQ09mV2mmAEWM0SxZQ2ZqasoajYZNTk56UdaJiYlEBJcq2aQqT0xMJOos8X7oD5CGPcQcqpHb7XbdawZYAFDGe3u9np/Kt7KyYo8fP7aFhQW7e/euLS8v2+npqf3pT3+y//W//pdtb2/bo0eP/BQh5Brzp5E7/X7fozDhUcjSmZkZB5AAualhQ4Sv1rkh6qBcLjuAzrsnJias2Wza4uKi1zJUWs7lctZsNl1uky5BDaBYoP7Nmzf25MkTW19fT9R8OD4+dnBGaZ5+c6ww/KNUKlkmcxVBRe0mCp5PTFzV2iCdb3Jy0lZWVqxQKNjW1pbLhb29vYTepCn0FxcXbnAQ8cXeRO5rOhjj43o1csbj6/Rs0rXNrsDP+fl5+/zzz+3+/ftWrVatVqv5nlS5REQJdIDzqNvtJlJ9qPeoziiNTNI6WYPBwBYWFrz4/Xh8BSp1Oh2bnp62SqWS4GWaQs4+Z09OT08notTYc8hs6Em99/Af9krUkZALCv6oHIE+o2GtkR7qDKQ/MTJUI3s/ZrtJH39XU70rDQRJsx0UlEBnRZfmsIFarWaFQuGtOj36TjXwFVRC94gGpdnNJTtU94xN+YEakzTWW/UA/td0VgUo9DrVpaJNpnOLTqafq21DzUyNaoS/FYtFK5fLVqlUbDQauUzodrvW6/U8MhPZhhxTAEvnjP6jCwDG0x9N94Pv6N7TPUCEDfUDm82m3b59+y1+p+ANMgNbhEitCCzpPo5pjPydy+UcrCHqCQAe+iIjhL2qPIB1Ra9iXYkiWlpasrt379r5+bn1+30/CfTg4MAODw9ta2vLn0etXNWpc7mcO5Pn5+etVCrZ3Nycp91VKpW31gydQqOsLi8vbXZ21tP/9Z3UcWJOIlZAS7NVIxCjNIuTiYhD9gQ8Ufubtk/V9uP52q8I8Km9o3uI6+J7tN3E/4jaHgwG9vr1a3vz5k2iZIOWh/ghnvlD743j1c/e9Yx3tQ+KWIrGNJ/Hz5Qp8p16CVSxUSQ+GlP8HX+rUacCQ9+XRiAqWNPGoZOYJqCigaj9VANevVAYt6TDoQDDCPGUkn6gTArlgn4o0m92HRI8MTHhx2Nms1k7PDy0w8NDjzKKAI4KtbR1UEMfLxzpITo/KIF8f9Pa8SwEyU2AUkTMUeIODg6sWq3a4eGhlUqlROEyFMxYF0Q3OcyYOim88+LiwoVFpGMYhc6J/ij4xA+Fybe2tuz4+NgVaowAUi5QhuPG1f2jwEe/37etrS1bX1+3g4MDN5517gAoiZhQozUt1DqbzVq1WrVsNuvPZE2pf0UUA7W88HRDd5VKxbrdro3HY681Ad0rsl8sFhP1leAF0IXyBVWsdV7ifar4MV+65hFMVrrS5+na6vv0OgWL9Bqlda6Lz4JnqIdY+YUaCFE4KZCt+y5GQvEd98X01x+7QUcos/QJgcjYtKi/GlM0jEMFxQmjh8ag+aOjo0TNNKUN1gElkSg7s6v5qlariRQkIpGo7UKfdM2Ye2oqoVjzHfyy1+sleBNjYI36/b4VCgU/KUojG8yuDFDli/As6gYRIch8IgPwxDOvyBoKB7NvGZuCucwBawjtUmiavadyvFqtet2n4fCq4HmtVvNUp6WlJSuXy9bv9219fd2++OIL29zctJOTE7+HWlTInZjuhFxFfi4vL3thWDUaAPnpF4BCdAhQQFlTtczMC7iSYjkajazX63lKHDReKBTs7t27tr6+7qAee1Oj587Pz+3g4MCOjo5sNBq5McbcATwCehGVVigUEsAVa05/cDApgE5Be2gYWcRaIyvUk66Rospv1eglDZA1wCCApqEhvgN0VIfYxMSE3b9/3z799FObn5/3uiZRLkH7pDqyf6j5B62bmXvge72ep9MB2qhBrHRUr9ed756dnSVqPdIPnt3pdBIRATwXfQf9iHlkXrWmlPI1PeAD3QR6J3JM5TUydzy+LiVAP9Lkmu5lpXWM0ajT/KW3tD4qwKItGlpRpxqPxwnZiMNsa2vL9vf3rVgs+smP0HvU/dUxohF69FXBF7Vrov4Yr4njVGOWseh17JHIG3lmfJ/2Q/WbOH86b/AVZCafa3QNEbK611WPQ1bdunXLge/j42PnX5R0YO8Agmp9WOXNXKNRLqwpgILZ9T4DIFHeMjk56QW6V1dXvcZbs9l056zyLOZdAQutP6g25cTEhJ9IBx9UGqQPPEOBu2jbIos1tY9xZDLXKdqsk/JOxo5dgFOt1+u5POT5yBGtO4kTilpO0KI6G5RWeSf91YwZ6IL9QxQsdoyCpPp/1KX5PoIi3MN9zAvOJeXLWo4l2vzRbtHfKq9pce+qDs7+AGyjqb6ftvdZW8ok9Ho9e/Lkib148cL3II6WiH/cBFJHkOjHaB9UvFsNuziZaoBFA0uv0wmIi6UTcxNI9C7jLe1ZamDGfijDven9af1XI1KVfr5Xw5X3UIAazzjAEoqR5ofquEBYR6ORe57Z/HhuK5WKVSoVG4/H1mq1PG8VBg2zUQVUlXDdQJqyhReO4+hVEVbkHiaqa6PecX2GzpMyZDNLMDUAB8Lg2+22Fy9TBgJzLpVKruTquuhcaSHbfr+fEFjMidJdmmEfmQFzOBxe1czY29tzYw8GOzU1Zd1u14rFot2/f9/rO3C6ntKnrgnI/t7enm1ubtr29ra1221/Jvsxm71KXZufn7fhcGjb29t2dHTka6LCSMOBMYZUeKlwIMyVuVFPGKdvYZRxLQIZoTw7O+t56zpWBRDiXoufq8Kv41GBpEqcMtFoMMR3KaAVG31UhZG+o9DwbPX2KN3QR96BohQVCgUr6GvsvwJmygt1TLwr0u6P2eg76XiMWZVes+QpeWl8Gz6Csa37kggUasjwDu4hPJs9yFoCgOrJKewDeBogEftHvV0omKenp66wEoWo4EChUDAzcz5wfn7uBq2mmpFeCoiu3ldNHVbvK2BYtVq1drvtcwZgYHadSkPjuRTvJMLR7Dq1mWdEhUVpinkARM7lcoko2YmJCa8nyNHIh4eHXkdpbW3N9vf37eDgwMcLv0QRx5uL0cJcEC2G3OQwjH6/7yC+ymmMBBRo3asYBc1m00ajkQPrZmbz8/MOKhG9gOzFScC81Ot1G4/H9t133zkvpI8Yet1u109F4jPGTsSS8mjuBcCgphY02Wq1PHqUVAyAOYyJ09NTT5GDhzMfykMV0NXTy3QvaYoXirKm1kMHCpiqfAcsXFpasp/+9KdWr9cTReiVd2kNLFKUFJS9uLhIFG0nFQ1dBUNLoyH1FMlyuZxIk0OGsYdpo9FVhAVyUPkp/MjsunA/slPBWo2mIlWEvlBkXJ1AExMTblCr4011Lmgn6otRR1a9TnVW+h9BhI/V0uR+Gsii7SYDKk2+x4aBCR8lGpxITAUgdA55r4JaqsdExxeymvWI4FIasBPHq7w3GtNKb3ptGu+OBnHaPKmOwzX6XL1O9Sn2AXKPvYUeCV0jE4iK7Pf7/gO/wmaJJxyn6YEazYSTA77J58wTMpZUWnTlubk5W1passXFRZenAB+sG/rseDx28FfrbEXdPZvNOmikmRFm1+BHzL5QetD11mfruvEujX5Oo3lokveNx1dObugYPkJQg8otwK+pqSmr1Wq+V6ATBVgVqFW6VvmEzsb8aikV1Vfjnkij0diijsK8ml2f9Mu+V+BI90xa08/jPXFf0JgTfpCZigewjnHNdQzIUw6xQl+Kz0izo9PGEemI/yMviPOtY/8QOfHewJJOAgNLC/FKY0Q6IP0sDZThujjwHzKUFIjRDcnGjYJW+5kmZONEpzFzbWmCW41ejI1SqWStVsvHBANFIYkLrZsXxqzMemlpyXK5XOJ0Hpg9z8MIo2E8nZycJOo3oECqdw1FEqLXMGyUNwAa9bQRAUC6AO9hLtXjwmdxHejXaDTy+ht6/+Tk1Sl1FJdTYQaTJK+bfhOWi6eSz4mCUnqMnrE0JgTzINyU47tZt06n416Yo6MjGwwGdnBwYCsrK3br1i1PqdB55bmASm/evLHd3V1H+WGWGm1wenrqURuzs7NOB+xP5lPHdHZ25gar0r32AXpWppfmOQBc1Ig7oiSKxeJbhrEqzAgd7RuKne5Rfa8qGlyb9p3uPx2L9l+BBwVsFMSJSmPkSZGf6J6OCml8VvxM10oV1Mi3+B2BN43w+ViNNeVvrVtwE3gOn4Z/6LzpdxhpGJPUMsM4mJ6edqB5ZmbGT86E11J/B76qUR+krmFs6vej0XUtMfpMymu5XE4YEv1+PwGUD4dX9XJIyYHeAAwoGM0pWyjYRGswJ9BduVy2lZUV297eduCq1WolFJhsNuuFSAFvdM5pxWLRut1uwukA72cPz8zM2GAw8LXAUC8Wi4l0a7Nr421qaso6nY69evXKT9d7+PCh5XI5a7Vazp+oZcXaZjIZ53WE0jOHAAdm5goqe1WdGTy73W7beDx24IlnTE9P2+3bt+3+/fsOsp2ennqNQp4JHZAajBddo5dqtZrNz88nos9UcSeiZjgc+rtQdjXFCt4LAM96A/zp6WgYS/AFrjO7kgf5fN73G/Sse1OBIWhejWA8zOxjVYahAXV6KSjKPkP2UgAXeYzcrlQqCSCTvptdn0Q6OTnp0V/sA+gLXUgjZdF9MGbgqfCEcrns8wAvUN0HvgTwzIEUrAHvYu1VfvEMdYzRV40KUyMHPofBenx8nKgHBs9jfWO0agQEIlivcgMaY514x8eWFdqicZRmLCkYqt+rrmP2tlMHOuW58Ond3V3b3d21Wq1mt2/fdkedPtMsqZfqM3iPzqWCeyq/lcfG6CKeeZOcN7vWX3iXjkl1M+4jchH5G41arrvJvoJPsQehU/YaP5zASTozADi6eq1W81QqHDAXFxfW7/dtZ2fHD6E5OjqyVqtluVzOHe7wCMCd6Aynb1pEHD2AdC72f6VS8bSuUqlkzWbT6vW6n8DJ3gW8pm6hpusBLKm9Rn+Yn9nZWWs2m4mautyv+gO02e/3fV3jCZHo/MwrPBoHM7waJwVrq0EC0BNRkaq70w8cTugQESyF16MfoKcof6FkAKlymUzG17rT6dhgMLB+v+88EBAIemZ/6bvTeIDOO3MG2FcqlRI2nmZjTExMeAF0jbaNPDDuEfaXOpvTbAL0dpX/2MI6zgj+I1NUf6MO47Nnz7xGI2VeokMh8gkdR/xcx3RT9Of/bfugVDgVYgg6jDIMA93wNwkJroloa0TGIjqn96gBCSHGMLOosGnYaBQQ/IY5x/fEMfBMCCUamWqgwvSKxaLNzc1Zq9Wyw8PDhGBRg5c+ILhQkiG+yclJzw8uFAq2v7/vaQXafz2ZBEJkrmDuChigAGm4KeNRIc78ajE+HQdjYN1g9uotjUJegQDtB+/EI4JCPzFxXR9D1xNhhLdBhS1ziIedd2kaX/QsRcERAQA8MLu7u7a3t+dpKXjVWT/GAwp9dHTkAh/BqUooBVfX19dtZ2fHvQoKcPK/MipoHqZJmL8a8/yNMcv7dW1UaUUoa2FuBf10ztSzrMannigHg9V1x2DWNVfjV9dCAS4Fp5XZ6rpFpU0ZKwKYv1URV/BBr1eeot4yxgdf4FmqPKrBGsev74j8JvZPfyvAr2mdH7NpqK7ZNQ8BONDoBmiZ65hjDKu4zjw3KjEodRMTE4koBfgUSpYC/Qh8AAP2ERF8pCUpcHlycuKpEoyHyBaNUDC7rsNCfxT81XVTkFiLeENP7A3osVgs2tramr169cqOjo58rohShS/Cd05OTlxW82zWCb5E+hkgCHwE5RaFjHoJrF2xWLRGo2EbGxvW7/fN7Mp50e/37c2bN65oUaOKOSS16eTkxFNlqb2QzWYd+OeEPGrnAO4BzGBsMO58Pu8nefEuNc7Pz89tcXHRfvWrX1mj0XAeWSwWbXFxMbF3SqWSGzRmllBSVeYtLS3ZixcvPK1Aj1Wmbk+323Uls1gsOi8EiIKnQYc4bgD5kCd4kjV9gesB11hTnk8DVIPu0Q2iB1p1K67R1A9VqHO5nHv5FUzVVNapqSmrVqvuZECmxJQe1h0gkrEoWNjv953vwe9I/wP4Qf7Cb6empqxUKiXoQCOUlLecnp4m9rBGlmnqNkad6pbK21V300M7YpQCUWXQwcnJiUdFUv9EW+TtyBAFjBTEUDAh6rofW06o3qxyTz+LOremJ0XbQZvqfVrYX41C9NLnz5/bxMSE/fznP/f9zbM1yonP0DFZcwUYNUXM7LoOEWuufVMdIBqIUffkPug96j56LeA1elg+n7dut5sANaOepPfH8ar+r3aLRqsQiYscZO/ieGXOqXk2Ho+93milUrF+v2/Hx8c2NzdntVrNDyhSZ6ranKrLquGey+VsYWHByuWyZ4kQrQjQhO2gBwWoQ04BQAX/2b/8zzpFoI6/9RAV1RvT7Av4ljoUMplMAnBQuwz+EnkVQBh7BdCM56AXKB9SHkeL4+adzJECZMgZwBvmk71AP9UG1L2FU0n1WaVVBevVSYJOCRAISMdY1Hbm2aqXR8xB7Q+lf+UbEXDSRr81UopxAeixP5jzSAOZzJVjbXNz07755hvXu9A59Dnofco39O938cd4T9rnamd8SPugVLi4IRQIMUumcdE5vUe/02vS/o/vVEUmCiM9yUH7wd98HpWiCAbRVOhEwabPjwCEGvmRMQOwkLZGriv9UkYFAh/7jxJCatHl5aW9evXKWq2WK1tschScNMNM86Xje9LWkPHxPJBpisdGwRvzkHkXXlYNN43zrGuEMmBmPncot0TCpK2VKm8IetYVBjU3N+eeVdL0VOGOIEMa7eKpAQAiLSXuC51XjGqU506nY/l83kqlkvf54uLC9vf37cWLF7a3t+deTD3hRhUJng+ohWJEgUHAP1V4uR9PDIJeTx44PT31FBaK6wJwQTP6PAw0xgEAWiqVXAFn/lHc1JuuBrbuRd33qrzrntS15/80elYGCT1E2qf/KnyUt8R3Kg9R/oIgU+CW98b74nPxUKlXI/KrKODTxvgxWlS0zK7pHnrD68e1UYmA30QFFjrHKJ+dnfWIGXisKglnZ2e+DxDogFoaLQWIAygAmKR0RbrbeHxVgBQemM/nvU96SgxguJ6GRaFrQBNqx7GGzA/HNR8cHCQcDblczo6Pj21mZsY+++wze/Xqle3v7zswpKdxMRdRKYIn8hvABnoD8MlkMh7Sz9zCK6BP7imXy9ZoNHxuiELSNaMmFPwE+QHP0NoMmUwmARhSV0nTsqE1xkhUU7fb9cLjfIaCR9TL/fv3/QCC0egqzH9lZcWNQAVqkDE8Q+cNAKVQKNjc3JwXU9daRxzHrP3t9Xou405PT93A4b2ZTMZpFbplLOpEYJ0AajCEWHONjIJPAyRBJzoWxk86CrwI/UQBJqVx5aX88IxMJmPVatXq9brvjWw261FgyveHw6Ht7e15dByNZ+q+1BQ93eMYFhrhp+ls6ixQfo3TB3A0Rpxo6glrqYaYRhqpEY0Tj1Q49WJzHWMZDAbudFLwgn6n6clcw5jSjB+VYVzDGFVf/rFblNfvMoBUR+Qe/R1lrz5PgSU1lMfjK2Dp66+/tvPzc/tv/+2/ud6qeq9Gmij/NLs+WIHrkTu6Jrw7Gs2qG0SepkZ8tEMAG1Uu6jwgyyjkXygUHNiGl6ixjQGuckZtEvS3aNiqnoQMpJYsIAeOVLNrp4QCOvV63brdrtfeGQwG1u127ejoyA/UGAwGfpoZMp25xIHOPpqenvZC7KVSyRqNhusJ6J4cJqMnFeteVgAaOa9rRFPdUfVq1pa0euUbesCO0i96Ec5xHAtRZ4YvQLvD4dAjnwHxkIGUC6jVai5T0vRRnAfwzgicE9CgtKuRTpOTk27f0UcKhyOzsRV13IwRXslnOMKgPQWsdO7QI5G3mtrHeqpertFaCurwXHgp65cGLqUBOHo/Y2edp6amPLrL7DqTAzmgUWbsyU6nYy9evLDf/e53HgCQzV7X3NM+wouiTEsDjSKPvQlYuun797UtPghYosPK+HQTRaAggkBmyVDdCNjoO9RwigPTMDqMVu0bRTm1BkoUPvRDiUrfGb/TptES/B+vTxPuKOX5fN49uhrxBTNXBRLlyMzc61etVm00Gtne3l4iBYE+qJIX02J0/ChcCKIYhaLhiZEgeTbvUqMfQAHDgPQws+u6A3pqC4wUmlAjGcMcMM3syjij8DTXqIedteV7NjCMmDor1WrVdnZ23JuCMaaKOWOKCuXp6akdHx/bmzdv7Pnz57a5uekKKes8PT3tn0GvRBJgvB0eHrrQQgh1u12vQ0KhQ+gZBVeVLBX2GqWFAs3cxnQ7xkLaDuuoUSSkMJZKJU97IZyWk+K03gP9wmOFR0qVJt6FoFKAirnSfavAZQR1lS6hwTi+SPPM2U1Cgvu5XnlHnD/+V4NY+YTuC+0Pz0VQx/ejvOo4md/IU9OYP8/8GI2x6W+dRzVWGT/XKRCu6868aYoWgMbCwoJNTk46WA8ISqqv1qihJgvroYYVCo1GC8Erjo6OEpE8KGPUSjEzjwZiHwEMsIdQzqAXijPDt1Due71ewhBRJRcDejQaWb1et9u3b9uXX37pCoeGgjOHRMsqXfX7fa+/x+k0WmtqPL4CcUiRQ7lT72m5XPZUgv39fVtfX7fDw8PEKWnFYtH5y3g8tsPDQ8tkrlM0AAvMrtMISAFoNBpeR+n27dt2eXlph4eHCaeEgoNqcKEkq5ypVqseHbW6uurFZEm3I02KZ+v8K50SGcVcmF3twYWFBU9JhsZZM8YSgXPWA7pGVtEP5VfQEjwUY1YNQO6DR2u6unq6mTfmkHfRZzPzCDaNeuK62dlZ38MK4iCDMGzH47GVSiV7+PCh3bp1y9Pu2FfMHc8+PT21wWDgqYvoLzh9NGKIaAAFpfCKA0ZOTU154Xjdp7rOyEDS3/iOeWHvMmbWFH6lcozUDnUUmJnrAYCGSjsafXF4eOjpM/ADBZbhrwoo6PrR0uSpzpMaMR+zRdmqn0Wdk8/eFcEVdYdo+JklQRhAIE7MevHiha2srFij0UhEA7AWAKnocOxD9i3R9PoO+qv6gRqBGg3EfWkO4QhE3TSXPD9eR+Q4vEBP5Mpmr9OQde7Vdoj2na4d/WTfK40Drmr0LI5cxsNhBdVq1YEuHA1EsZ6cnNjx8bE7puENOg6iIYkAjFGMgLzUWAXwReYgg+i7goGRLqEvfuBP0I1Gv0BDzI+uJ3PFqac4kAF3GAMNWQfQorSlNMB8t9tt54WAMDjleZ7WfVLdM84BOgwpxIwDWtE0fuaXBr/OZK4j7pAbrDmNiGpoS+UJa4UDEJ2JOdf6XArAME9pLY3X6NrSDyLTlZ/Ck1SOM6/cQ5Qyeg+HIY1GIwc5qX91fHxsX3zxhX3//fe2u7ubiDanXyrzY8DMh4BHEf9QvV3tq4hl/FB7b2BJDVllfOpVTgMG4m8ViFFoqgGhjFYnSBkR4EIUHiConDYQmXZE2uM4dWJRHiLDjYuli62AE9fjxaxUKlar1Wx/fz9RW4I5QNGHWDBKANHwmrfbbTs6OkqE+ikarcpkjHpQIoSp8B5VZnWcqtSoZxWmrYoNjADPDxE3KOkYOktLS2Zm1m63/ZQCs+uCt/S9UqnY6uqqG3saQh+Nc2gMxZ55JR3G7LqmDvUwMAQQtprGoPPANaenp3Z4eGibm5v29OlT29raciWbCB2MNzV+qtWqTU5O2tHRkdVqNcvn8x7xdHl56aH6R0dHPicwLPrAvtHUU+bJzN76jXBhzdRY1z3FXAKKKViJF8TsWjGG1ij2Sp9YYwQVP6pkIMCVkaXxDaW5KMiVp+j/URFSZky4MPtFeYLuQ3228gGu51rtV/Ru8E7ttyqJ0fDQPRkVSkDPm5i/jj0NzP+xWxowzXjgkerBQVlgTaA9pQfGhIJFfbBbt275vRjTROpg5OZyOQePeS79UG8PniR4h5l5Slyj0XDl5fLy0vL5vE1PTzuYFdeLKBb2Bgos+wSjGRrVQxwU1NC+8D8yYmZmxn7xi1/Y06dP7U9/+lNCNjOP/X7fFV7ds4BZmtqFQhzlqabx1Go1W15etpmZGavX65bJZGx9fd2ePXvmKYIojplMxhVMvJEYYfQRIF/5Fh5pDW9vNBr2ySef2PHxse3s7PhBCXqAQHQWQU/UjmBceK/xVpM+h0wBjNG6hNCMRrZSA0uV7nq97mnuZuYy+2c/+5n3d2pqyiqVitde0lQ+TdkEFIPeoSVkMFFQfG52za859U8dDQoeAYiwBgAqOo/MJQ4CUix03YiC4JqLi4u3iiCvrq7a/fv3rVqt+ppoGhqNCFnq8UWZQgQGOsvExIQXLKfPGB/wh/n5eS9ero1r+OH0N9aC98AbiCZU3g8/Yk8CGhMpoOmS8H+VMfxmPw4GA9ve3vY0qhh1FXmWfqaGFONTXgM9Mlfwh4/d0nTMaCCn3aPXa9NnvOt7/Rv+PBgMbH9/32q1mpklHUMavcazlQ7SjDmux3mgkU9xLDeNUecoTV9IG4+26GCI9ps6YVWn4bs0W+em/vIs5JUCOmaWSBEESGBvRX2bSFLsDPYp0SgKVOFUzWQyzjuITFXeBwDA+/lbU+tU1jGn9EPXWfU6+h31ap03dHSVfarDZTLXEd1a9DvqtDxbaY8xqM6gNAI/gxbNrk+z1Oeg+3Nd3Jdcw3rpuwGVqGkEOK7j0zmCVqKsYa5izTvFGdBlsNNwoDBnul4RHGLedX7iXkvbk3yudqbucRx7mlKuz49AlEb9AYZms1k/6OP169e2v7/vOme0fyI+ctNYbmrRhuLvtL3+IYAS7YNqLJkl0X5eikBLY7x6T9xsulDKKBVoUeMik8n4aTMonWkAj9l1ETnAm7gYSshpCxY3k45RFzkawDo2fqtxNDs760fn4vXSOQV9R7GcmJjw3GCUcqJs2OA6bzAXNZZoCsBoqC+5qDrHoPu66VEUGZMyCsL/EFgc3To7O+v1LmCsygjK5bIzOFX2tJ7QwsKCFynHoDOzBLOBwaBwRe+m1nbBWCQVhcLgCCkiFVSYoPj3ej0HlXZ2dvyEnvF47Ij05eWltdttF4IYL+Vy2QaDgRdhm5yctHa77bRBTvnh4aG1Wi2ffwXFWGelKaVd9gv3KmhDg1Gx1qVSycEkPLIYURiaMHeYp0ZlcZqGWdKbQtQSNIjAh4nSf/WS6xh1H6YpcJHhqSLBvo3pBMrodS/TYhQV74ceoa34LN1jCiRpgxa5hx+9VoVrGliq10QlR+le9/2P3VQJV17OvMJfFLzEiEOpJOIARZT7SCu7uLiwarVq9+/ft/H4Oq8eA9DM3DhV4GZmZsaVO+gWGQG4gBEPjQP44FXsdrue0owDAyOf0G/1dhN9oX/zPQYwtNDtdh08U8+m2bUcQkmcmpqyubk5+/zzz21nZ8f29/c9tQwFEUXZzNzgVTmBB5J9wtwAjGUyGf97eXnZPvnkE5ufn3cQ4NmzZ/by5Us7Ozuz1dVVu3fvnn3//fe2v79vZuY1NwD8MDygWXgK/IY08Eql4sZ2r9ez/f19u3Xrlss8nDT0G/7OerPPoKXLy0t3NFUqFY/6JRKF08kwZIbDYcKrSwMwMLuun3VycuLguXplNSrl8ePH9uLFC/vXf/1Xl298BwABX8xkMg7ikLqCcQrwCW9jbTqdTiJlLZPJeDQ3HnBAMMCQ4XDogBDrTkQczhb4JAXqKbre6XR8j6ObaP0s9u/c3Jx98sknXpQemUsanPKM3d1d551EZuFBJwoCvQ9lXgulZ7NZrweWyWSsVqslQCVkF0Y++x6+gzHF/CLLtGkdJCJWNK2W9YQes9nr1Dwz872r64SsPDo6su3t7YRDCQOOddBoNnVgQuMqR7le9Vs1ROCrH7Opbh/152hrcJ0atfE5NzUFAPhfZSTO2q+++sodmVwPHei6wWOQ09pX5h26UoeBOtW49iZbiX7qb+6JtktsrKsa3PA4Xfs/B1yM74vgx/HxsWWzWT8VFFvn8vLSaVud3uxH6Jg5x8Gu+i78Hp6gNgD2FfsP2cIJyThZFIjlvXymTinsGy0AzfjVBqS/1H9VPg6f1TGr/qigGPIIfkb/4HU8i+t1rpSm0N/jCa/0GR0GWYbs4n8Fyhiv6uE8C8CPuoJEfGoKpvJf3aM8R8FxeJhGjY7H48Tzpqam/IRBrTOo6YW6pwDC4nhuApSY44hHsF90n0O/miGldhrjIroL2QhvwOm0vLxsp6en1mq17A9/+IO9ePHCfvvb39r+/n7iQBazZCQiuoqOLa3pONMAJf0ujd/8Oe2DToVTxq/Mic2ioFAEaxR0UqJCeWGi0pgsDUU6LWQz9iuTybiXDcNf+0JT5UmZYxrDZg4wCm56L0InDfUnvxclDTBG7xsOh149H6UXUCObzSY8ZxicqhAzj6VSycO3AayYXxWO6hVj/dggPJvwQ0AL7qUwqhqOACn1ej0RIs/8wjjPz8/dY6sn0I3H13WzarWaPXz40Or1uoMY6nVBAJhde6hBu1XAp9WVMjOrVqvW6/Vsd3c3IbTMrk86GwwG1mq1bGtry9PTNMIKYTAcDq3VajmzoU/MDafMLC0tWa1Ws36/b+vr65bP571o7GAw8GglaB5DE0N5NBolTs1B2ULh0kgQBLcCKVG5mJyctPn5eRuNRn4qB0qqpmNBowCizCnGSDQAMNqYA2pJYdTq/lXgh++jAE8TDEqzNynNjF2jMeBZ+m4Fc2JEXJpgVcAkgknqlaLvCnrxbOUffKdeLfoXFVedh6ikqgHyMRqGqzbmCqNM+RD8hjnVcGOAPmgKALRarfqpilqrx8y8TpIqanrCDNeWy+UE8Aqf074RjUFkkoI++oNShODvdruJCCiAg/F47PuY9To+Pk4oTQCtKCUTExM+Z3qCGXN99+5d++STT2xnZ8fnmPknxY4+YuhAb4wR4KFer7unGXBtbm7O1tbW7M6dO5bP5+3Fixf2/fff2/b2trVaLXck3Lp1y372s595fQyAC5WDWotKFS0z8zSiu3fv2m9+8xvb29uz58+fWzabtcPDQ3v27Jnt7u76OOnj1NSUn8oHUK/RJqqslstlu3//vjUaDctkMl4LhVRBvVd5D011iFwulwDyGMPy8rIdHR2588fsKnLp1q1b9sUXXzjAAi1NTExYs9m0bDZrrVbLDaF8Pu8pivB41qZQKHi9EY0007T0mZkZTyHJ5/NWq9UcXCOdq1Qq+TVmZpVKxVZWVuzVq1eeQsGpgPV63cbjsbXbbV9HHBP9ft+VYOZsamrKHj9+bPfu3fNUtMnJSWs0GonUOjPzlP4I8KTxTIw85Ar0q9E41WrVUxtHo5GnuqGv8LkCGMqr+SwaQ+iSpPNEpwx6FWOAt8E7VH6oHkaUGYX4kT8qFzUqCUMYGmc+oNE0WcGYea7K8I/VosNWZftNun0EoLTFcet7lM9r47kXFxe2vr5u9+7ds4ODA6vX64koNHU2ZTLX6TwaPab1UugD11xeXiYcb3yvTqtoMymoomN8lw6gY2ZvqBGqoA391eg4nUOl13cZnbqPuFYPjlHQlfFHI131TQUcNLJGgQ9kl+4ldZyonsbzAVygIdXNmGvdE+x1ZKGCk3zP/exFQI8YIWZ2HRXEZwpI0Ndo96bRtNpT+nzmUiPSFEADjKK/rBdyJNIgc8S9XE+f4W1q+xFNrWCR6t/swwiIaEQXYyV6F6eB2kM4BQGVtK+6LnFvRJucz9SGUNpQ3hlrNDG30HR06Kos4X8c7gB6rVbL03D/9V//1TY2NtxRhF2Xtr9V7sW+akujJe1fHK/uDbV9PqR9cMRSfKEKPBVwLFIkTganhhmLrCBJnAyUbI204TvqReRyOV8ws2sQB1QzTqAy0TRhpYw9Cnjd2GqMarqNMnXd+DMzM346HB40+gUQ1O12zew61/Tg4MD6/b7PgRI3Si7rwPvH4+uQUt6vRfh0k+vmUcM+GllqTOv66oYrFou2srJipVLJDg8PE9X5dQMAtsDYlPkhJFZWVmxpacnTDEqlko87KiUwK/qqa601ngBAEBK1Ws3TF9jIMLmTkxN78+aNff/993ZwcJAokM0c82yt/YGRyg9e3mq1alNTU9ZqtazdbvtJHRq5RxHD8Xjs6w1IAw2qoYZRgLKDAs88qcCE1pVR0a9KpeKKOgAZEQ88GxrSCBrogj4QWdZoNGxubs7y+bxVq1Wbm5tLeIsUoFWFJNKICgrlHxGMikYJdBSVU56p/EeBVvUQ6JypAOdeBd4UGEf5iEYR8xYVOH4wgpV+lQ/pPKiA1HF+TEPBLFkzhL4pv0AIM3/K/6APnVc+6/V6HrFSLpftzp07Vi6X/RQl7kOxGY/HHu0HyKMeReqkAZpr5IEaEygCeuIaBbsxGIfDoR0fH3t0KcAv74Yeer2eR3iQVoXnlYg+5kKVWQAilZUo0UtLS/Y3f/M39vLlS9ve3k4YpuogALACYFMDGAVudnbWQW4tuDoej+2bb76xzc1N29ra8ohIeEGlUrGzszN78uSJ36f3ssaMFSOnWCwm6vwVCgX79a9/bbVazb744otESH02m/XaGIBzmUzGa0XlcjmvLzUej/25x8fHZnYld5eWljzyCXnLiXTMO95ueCctGnPMJXwYY416XzHVc21tzVZXV21zczPxvNPTU9vb20vIpfn5eXv48KGVSiX75ptv7Pj4OBHRpSfqKSDK3DI/CtBTJ2xmZsYWFha8BiBAEQVxiXxDBpuZbW1t2dbWlhtn8DWK82pkB4DTZ599Zr/61a9seXnZisWinZ+fW6FQ8FPyGD8pSBplQNo7Y4A+FbBHrkKH2exVutzS0pLLsvPzczs+PvYIK8AUNQ6hBfiMmSX4gBpq/E2kmupQ0bkxGo3ccYhOqpGMyAnGvb29bd1u1/uoerDKbN5nlp42nSYro3EQjaiP2dLkYTSwdew6NrUFbnq2XqtOmgiWXFxc2NbWlm1vb9vBwYHNz887eI1s0KaGMHqS1sWKRinX6vrxHLPrNKNo4EV7SMd1k9Gn+gR0TTp2Nnt9GAC0RmFlNerTQK34zqhzqF2kz9ToI3RitaOYG43IU6cPtpXer/OoIILOOXtWgQ9kFvfFvaN8HX0MBwb7laZ7CHkBGK86m+pCOMt4PgfzqA6qoFFc4wiIRGBJ7QPAEO7DltAUbk17032o8wL/1bQ3eDVjo4aT1pKE3hXcYg40Gk15q/JQ1po+cx9rRCp87G8a32Rsut90fehDGm/gfo2M0jmmr7qvFdTjHnW408+9vT3b2Niwb7/91r7++mvb3t52vQd9Fbkan600rLpK2h6Ntohe967fipe8b/uz8iWUiWjYHpMaN0M0FnUx9DnaVJlUxVTfz3Wa+49iBqqpBcl0IXgGxKWfxUnUfphdF+9WA0rHDbKrRqEKnJmZGavValav131jKGBBNAVHZOJpA+FGiVKgR417BT5gijBiNYZ1PphL/dssCZZFNFkZP99ns1k3riiyR1i70oMCYBreidE3Gl0Vp717967XQqKmBxFB6hHXzcWmQ1Cj+CsTU4ABMJKNrJt4MBjYkydPbHt7OwEkIgBQbLlHNzy/AfPOzs6s1WolTqAimgCmDSOm7hVhuKw5zJVIoP39fTfWVCjrftJUNFWs9PfBwYG/NwpoZcCMk3ep94P/JycnrVar2cLCgqd+1mo138MaRRUZJN/Hfaj91muVH0TlIoIu/Oj+oGkfFOjTPcX/6t3S5ysv0X5FvqLGgAopaEJrpvBuXS+dF5RD3b+6dh+jwYtVqOse171HUw+mprAq7x+NRr4fACtVYZmcnHRewT7SQqFEFqDYmZkLeiKcWHsAHsK7ASooLkyUFDyLYsTwaBQiokw5BY31RbFnz7PvFKDX+nkorABVRHwS+fL48WP72c9+5kA+EUMzMzNWKBQ8xU+BZi3YSWRSPp+3i4sLT+k7Ozuz4+NjT8/tdDoOxKHkUzNvf3/fXr586fRLcU3WjsibXC7nMqFYLHptuWw2aysrKw6+bG1tOShUrVatVCrZ3Nyc9ft9l0mAC3h+UdiYI4AXxnnnzh1bW1vzlCk18rUBSt3UoC/GF50z0AARZqPRVZHO27dv287Ojq+DKvcq06BlxkMkKIBkp9PxPcR7UHyhbd2HGllVr9c9Rf34+Ng9wZlMxlMPAWihT9Lc1IDgO/gee2Y0GnnaZLPZ9DXKZq9SHAFZuHZnZydxpHKcS+VxGPF8B8/kekoHMGeAZqenp+4h5noMJsCyTCbjaerRmIB/DYfDRF/5f2pqyseoOqDSlzodeT98YDAY2Js3b7w4sR5oAp3AB1QmQQ/0j/dHg5YWefJfArgUDb6bgB/+1tO70gwgs7cNSkB6AFcFjqG5s7Mze/bsmdduvX37tlUqFeeJpHKxlqwfvJT0T2RY1DOgV3gd+qlGt3NP1DfU4Gd8aeNmvPqb93c6Hctmrx30WnMP2ofWaWnGaNTlY8MeIIWJ6F1sGqJOAGqIglegCdpUHYu5VMBf34/sjrq1lvpg7hm76ra8H10a/V71Fu7ROVEQFPuK5xFxrMAagLMeGKBp7zq/Gq0Vv4sgWrwPXVb3COPWtVU7npIgCtYovab1DbBHU78B35H5ChJxLf1ivoma4kQ/DhWhfzjrDg8P/R7mLQKFul9Y0wj0APLTV7VF0xrPuWk+uIYfTWfklPRqtWrj8VUwzIsXL2xra8v++Mc/2sHBgZdWoc6vzi/6k9IC/Vc84Cb9X+k7YiHvapHvvG/7YGApAkZm14QBk6BDZkmFTQ0fFXpqbOhA4nenp6euhPJ9Lpdz8AUDPEZtlMtlFyRpTDNOnvZdEVe+U2GtYAZ9JQwQYQZz0k0wOztrtVrNWq2W5/4yf6PR9WkAFKxjIzDfaqgpgqtzNh5fhyzGOVa0WJk4z9R0Mhi5EmxUjBDahHqSs06UjypVkVkzrwpS5PN5u3fvnntWYTQANFqDIQqZbDbrqQlm16lxCsRFoEEjH6hLwXv0VDvmmzUmJY7+K1jDWmt6DakDgEuAhigjpN6QOqAnRAAqMjZOd8CrhkAgtUGVclVYIqO9uLjw02ioq8IYAKWU5tXgZWwoBpnM1dHSKysrnmM/Pz+fOG47CpWbmBzro/OqSpaCR6qEIlQVHEWYofCjeKixrcqD8oF3AV+8OwJatMjkIw/U69QDRIt9gf4YnwJzXM8++lhN+6NrAq1EfqieUgXtNR1RQaPT01NbWlqypaWlxD2kj6K8jsdjTxljL5lZQilhvyM/4GMaIciz2Q+ABfQNPkFNHjyQgFkY4ZOTk34yGRFKgCFKw6pgM1fwL42sOT4+difE9PS0/fSnP7XXr1/b06dPExEW/X7f04h1TwCml0olW1lZsdFoZC9evLCDgwM3pKgJghyBn6gizTxwYpsW1GSNAX9UZhEFxuEH09PT1mw27eDgwP7whz9Yu9123gK/nJ2d9dpYyDuUMKKW8ZZeXFw4H221WlYsFu3OnTseJcZ9sWYL/dMGz+RzXYeos5C+jixUJ9Dt27c9pQ8aQAbApzjViMgJ0tcA5/f39z2dTveUGm3QDnKB+V5bWzOzqwikXq/nY2F8UelEqQV4UtCKz3U/ZzIZW15etl/96lf28OFDq1arzlMBBnn2cDi0ra0tGwwGHrlm9rbOCI9QXovDimch40gpHA6Htre353ua2ivqFIAucUbqfGL8cS9zlRaRQp+gO9Y8yuWof5DCOT09bdvb2/b69WuXS+gDqhMpyBB1WV0blWMq85WW04yPj9XSDMH4fZp85rv4+12fxXWL7z0/P7dWq2UbGxu2tbVlw+HQT1NT4D/aLlFfUnBUQT54luoc7D+9R+dBeQu/I5BwU9Px0Wfl4dC9nrCozg0dQ1ybNPpR3VdlJNdqFKfZNR/l3cxDNNpZd+aI92i/2LMAJOhTqmO+a44iPfDeSDtp98U5Qr/QKCvoFn0hHtYR51dpNa59nBe9V3mSWRLIjhkbURd9F0+IeqbyTH2Xrj97Ajmruqnq8ap34aRT0A+ex7zC/7S/OldxnvR90I0GAqg9lDYXem/c1yoz1dZDHmgUF3rQzs6OvXjxwl6/fm3Pnz+3Xq/nTgXlz8qnVHZEcFodDsovI03FPRObfqd08T68RtufnQoXjTkmN6K5+lsXXAWlPhshGIUjTAMlSfuC8g6hRaGJQQnAkia46Kfeq4tAv3RTxA0CYaIc4hW4vLx0LyBMm3oaRC1x6hYKMQYDAIci1syfejh0vlShiOAZCouOW5UtnssGYc5vUr5hLropMegIkyfqSSNqmGs2hzKniYkJW1lZsdu3bztjppiroulaJC9NUYrrymcYg3hwUeTx8qNsYgxqbSNatVq1xcVF29/ft+3t7URuPUxRGXkmk/HjuZvNpo1GIzfCtD8YkJrKRp8RCHiPC4WCKyia4kgEBt5rVWpvmhcMUE2jUPrSsWtEnu7fiYkJKxQKtrKyYvPz8zY7O2v1et092fpuGoKV/sQGTaR5B+AftDRmCH2iwOvYmUs9eYE9k+Y1jcq50pPyHn1W9DZFfkJDCePeyF+UvnUv63MjD/hYTfkJwhD6Y35VsUZJUE8Mz1AFAsN+YmLC02LZX0TXmJnvWSJ6KE5M+laMIiB6AyUIA5f/UcJYk9nZWRsMBjY3N2eFQsH5HR5t+B10RH+0fhy8nbHhFTczN4LZu0RCaGQJ9KnvWltbs7//+7+3Xq9nGxsbHtmBMQFt1Wq1RJpYp9Oxk5MT6/V61uv1EsXKVZnXyEvmGdpHvlGoEscKY8BIZ15ZM1V08cBtbW3Z4eGh0wLvxwmDcU/kCGPU/cYYAKOmpqbs1q1b1mg0EvvczLzmhba0PZ/WVO6rI4ti1dAyBtvKyoo9evTII8uQ9wreQBc7Ozt2eHjo+0ILyGK8QMusFXSusjSTuYqsunPnjjUaDXv58mViLxJdxT3oLDSMArzGrDnOHmTlcHhVkPThw4d269atRGr17Oyszc3NJXTHVqtl3W7XHUbsTdLwVOFHH8rlrutaqQMJ/QIez+k66GF8rykuWr9NDVrmVwE5BYlYb+VbCiqYmQOrKj95njoP4QPPnz+3g4MDv5f5V30nzVBS2ctnaXU+Iqj1LkP7x2xRpmmLuqzS5/s+l6b7UB2mNH337u6uDYdD+z//5//Y/fv37fPPP7dyuew8VE9oVFthOBwmIh2Z52i0ok/Dl+N41PiNOkPUMVRPiM+IPxq1QyM6kjRoxke/NarzXfqZvlflmsoPM3PgFLsNUEujlxSIievIvOi8ml1HyFAPCR4R+65rwGfqyNFx0X8FP1Tf0nUySwK6GmzBeOADR0dHrndC10Q7qx4ZdUfGoWuPLpEGHkMbqlPhyCDqV6OH4BvwesaUBlyhdyB34Kmabq+gJTSma8e8cg3PLBQKvl80nZL0O+SmWRKYjPaIzkOkH3QSdc7qtdFe1GfpdQBF8Ggio5Wm4RvD4VWa+d7enn355Zf2xz/+0V6/fm1bW1s+Ft0rMYIvOvTRX9X5oLQbbQYdV5qdo3MW5++H9KDYPihiSReMTQhz1cJwcZPGzZjJXHvCoqGlG5l7Izqv39PSjCnuyeWuai9onrS+S70P+nxVPtVbpH1RgA0vIdcqaonCc3h46J69QqGQqLWEsatGFhsQZBgC1pNd6IfOmYICcfNxjwpG7o+IrEYaRUGvBI3xRRocDKDb7b51fGbsp57ylslkrNFo2KNHj6xSqTiSTag/ETyAJ2mAF32P6wpzR4HX06PYoAglmBfRUhpaykafnLw+9YA15RpSdUh/m5iYsFqtZnfu3LE7d+44eNXpdCyTuT4mmT5qnZ0IOmCkdDodP+mJ/sGcOXUHQwOBG/cmDJ9wYRiYzpd6BthjEejMZK4iC5aXl211ddWNq3q97u9SUBgDStMY0sAU9oI2FEM+j14fHd94PPbjPJVnoNhMTU1ZqVTytdCTEHW8yr+0P8rQlVfpmPhejYo0HqdCnHmKIFWk6zjWvwSDAVAk8nJV9ABwIqgAjSBTuH88HnveebVatfn5ecvn864c5HI536dEerI31FBToIaoDyJdmHPSUIlqQUHEwBwOh14/jLFR2wfF8ejoKAEoYHhq9An8TAEgaExTnzhlDhpWDzOKGEb/z3/+czs+PnYPGPwCZa5YLNpoNLI3b964AUAEJmszOzvre2o0Gnk6HIa8rolGzvB/pGNVhKIxRqoCRna73bb9/f233qcHGuzs7DhYDE3pWhFZBf84PT21lZUV+8UvfuFgB7XpiNCkRbBaWzabdeA98ixV7MfjK/Cu3W47UAINNZtNe/z4sR0cHNj6+roNh0N3mpiZ8+k3b94k+jIajbyWEYox8peTl8zMo4NXV1dtNBrZ7u6uZTIZT0lGCVYFWI0Y0iBbrZaNx1fpn81m0+UDOggyAvludqVUf/rpp/bZZ5/52mSzWS8SrgW7B4OB7e3tJZwUyB4FzGiAg8prFTA6OzvzyBKiTogQzGavUwFV4Wafa7/QLeBhzDWGD3SgoKACFYyHaFg1nlRe6joeHBwkapOps0VlCv3XqDwFtHh+dNpG/Vvp9GM31alV5vITo3jM7C2dT+VeHJ8aoKoPKy/SOUIXOzo6st/97nd2eHhohULBbt++7YA8Ohb6EgAya292HYkdQQfWBoCcSEPVrVX/0DHeNLao597U1CGvOrtGByML1HGhwBg/jCn2j/6wF3g+4IUCsoAPRGuqTcEc87f2W0EMtWUUfNCaujS1QdABdK9FmoOudO8pvd1kcOta4bQkHR09Bv2CVGcFD3g/86W0EddRaYYxwkOR7zE6zsw8RU/nF3tBQTsdH7JIAZxoPyrQBa/S/ca6IzfJwEAXR/cBgMTeU7pPczJHfIG/oyMA0Iu/0wDcSNe65uhyERcg1ZF5hT+fnp56yvnx8bG9ePHC9vf37enTp7a5uen2n8pfxSawwZV2VX6k0WLka5FW9NmaVqw8VGn9z5ETH3QqnHZWDUw2Kp2IEQ26UW9qShD6/Ghw4eWM90ZCYXGZIIwQahPoO9XY5Z36Xja4zkFcYOaCDU3xNp5LwW6KSfLMSqVi9Xrdo3tgtih8gDL0l/k0MzfItN4B12CY6RqhhKixG+dCx6fMSJU/VZbYsKPRyAtzYogA0kTQkTkjbB9hzjrhWYVJxVPHMGTSPHOMUz25+j2/eZ4aQDqPrD1GnDLSXC5nnU7HvvnmGxsOr9LZGCP5rgg/0tJgrnNzc9ZsNm04HNrKyoo9e/bMFXiz62gg1kqFsO4NTSOCuZEOYnYFlhUKBS8WfnR0ZHt7e4kcevrIHMf1hzYA/ACwVCmgP1NTUzY/P29ra2uugHFiF7Qe00sQfJEO+VFa18/iPdpvAAQVwqQapTXoGMWfIrq8U58VQS/dk7Q0Lxuf676L/I61vMmLqsLsXXtVafxjNfWwR/4PLZmZp5eo18vs7bQOBeMwJjEiEfaMnXpH7A/2CkAw3/V6Pb+XdFZojUL+eHPZI9nsVaoNymBsgCjUgiPaJJfL2fHxsafxAfDC/1C6uHY8Hid4BoYvJ2hyL1FOyBMiQz7//HPb2dmxL7/80tOoVUHBkaF0h8xkfykfJQKG7+gnXj/6yGfqLIAO4I8K9Ol8kcJ0eXl1DDx9wwDQVDyNUOY5gDPMBf3M5/NWLpc9ikb52tTUlDWbzbeUL21RyYw8LE0JJaIOp4I6CYgcOjw8tKOjI+t2u57WlSZ3Jicnvd6VKu/INcaK3JqYmLBGo2G//vWvrdvt2s7Ojh93/+TJE+fb1MUiLXthYcFOT0/t66+/dqCVWpDVatVev37t+xWZA6DDuH7zm9/YX//1X9vCwkLCIUV0tupwb968Sext0hIVWGY9UNaJ1CUaUb37mUzG6vW6y2ZSKym4T3+npqZc1nJNLpfzOYKP5vP5hANAZfLMzIwNBgOPTmQ+9TeRXQoAog9R64nan4eHhx71rHxLdVkFGaM8UseF7ltkhsot7oduPnZTeRVtBgU8VC/QPRjBFv1cG2tgloyojc+Ax52dndn6+rqZmX3yySdWLBYTER4613GOWffYX/gbYL3aFEQraLRubGngmY41bS5Vv4i6nUaSokMouEJTcAkdJc65/tY9qUaz9o33I7dUl+RHi2VH2wxbgGegW6nhH3WxCBLEedOoNrWZFMx+H0NbaRV9HAAbW0eLXiPfFCC4SY/TMemc6HoxtwBvyieHw6GDOfDZCN4qaBJtYZoGLujcRvBWrwHU0fXGsc0PUd/ITD0QKa2/cQ/r2iomwDxEGtE9ddNa6vMVYFS6wVZFVwMUOzk5sc3NTWu1Wn6y7eHhoW1sbNjR0ZHLWl0ftf30ffRDQSbW6SY6jzaBriG4DXOQdi8N2n/f9sGpcJHQdSNAFBpBEZkajcWGUCIayrNRPJg8rQvABtJNpIAPyhOpOMVi0QEc7Xfspxr3ynwis+caFVIo1wpa8N3U1JQ1Gg1PwcHobTabHiUDceZyuUREjSrR2WzWlRCMK4iRPqsxpIBYJCJFyJVQGbMCF/TB7FpIMk7mejS6DvXkOvqFV1qNwNFoZL1ez+lgfn7eVldXHb1WgcdcgBDfZDynpe/pGmNk6VGrKPIo8NCYpqXACMfjsdMha4+iSB2Yi4urk/24bzi8Ok641+u5B1tTA+N+gbEok8bAQzhBb6wNdKApl+Px2CMtMHb6/b6PnfdpWgB7mffznQpDRcyz2atUxcXFRU9PqtVqHs0Fk2ftzcyVN92D0UPCuilDV9rU/kcmSr80V5v7bmpKA7q2/B3vpS8RBGf+4r5Tj7c2NXb1s/i3Kmo3KXZqdH7MlqYQsibQKQCERhSx71E+VAHVGlkobYDn8EMV9pwOp4cHqJd4YmIiodBh/KlXS0OOm82mp3qZ3SyEs9ms1Wo1rzU3Hl8fHkBdNNYShZD3wbey2azXIIK3wIfVGwk/wuBmn//qV7+yk5MTe/HihUd6Ua+P9yKnSSGYmJiwUqnk6Q+8F5AagIO5Y+ykzpqZ9ft9K5VKniIFiBaNEY24UKMAnqkFKcfjsTtdFHiBHthv0ECpVHIeOTk5aT//+c/t4cOHTmPMZbVatWKx+JYuoE33YQSVYouKWD6ft4ODg4RchS/fu3fPtra27IsvvvDIpunpaQczcUQ1Gg0/kS2Xy9mDBw/M7Cpdh5M7M5mM6z+kdc/MzNibN28SOhRODrMrIIgi741Gw0qlkvX7fet2u753eK7uCfY0h2Ygtx4/fmy//vWvbXl5+a15azabiX29t7dnJycnDoyypsozFZiErthD0BrRbKPRyJ0ZvV7Pa3Op8QmYpOlnjEcjCgHzNFUV2tWoV4wg9hV1QdjLWr+PVD91ymHYnZyc2Pr6ukeIaQQYdMR6AASwLsp34JPckybvFAxR+n6XTPz3btE+QN9hf2vkLjoOxvqHPN/s2lBGn0THUr0G3mFm7mT653/+Z9vf3/eC9ADh8Hf4FbqDAu7wfPQHHK3wKtX7iSKMhr/KBn54po4xOpcYs5m9xYPhu/Dn8fi6plehUHDej6xCbvITwUs17LkH+mfMqrsoQMBeZS10z0EPCrgxBvafPod3MH9qP3JP1JnoC7xBZZMW+meOafBWlWPMC/3t9XoeOY1uDA0CMJtdOY1mZ2cT0auqE/MTQS7mKs35rZHQ6BT6k/ZMBRY1Ogx9Qa/jXdhb8GfVldWxB19DNk5PT/tBC5lMxsF6TgjVSGrkj+5f7tM+Rn6oWRjsI/YmeyjN5tA1Vp6JDFDcQoNYut2u7e7u2uvXr+3Jkyd2eHho6+vrXkdR95vWJgREV72KsaHjqNOP7/jR/kba5l7mR9efNdFnRfCMd6lc+aH2wcCSKmE6GF4a8wBjGpZ2Mk2g6cCism52xRiOjo4Sz4qTa2bO0E5PTz0tJ5e7qjgPcel9usEgFh1vHKu+Xz1d9BFgJyqbhULBlpaW7NWrV45Wlkolq9VqdnR05KkdiiSqMq1RLBhZbBSupb/6fmUAOreqLMf1UKCO79lAMGw8gERe7e3tufdP6z6wQUi7YuPzjlzu6ujp27dvW7lc9tBCDD4VMmkClLXRMaWNTTccnk9lpvEZ+XzeFhcX7eXLl56KoPSIwokwm56e9vxpGA/CodVq2Xfffedz+/LlS+v1el7AV/sJI9exw1jMksCseu8R9tDF5eWltdttVxJKpZKn5MSx8x1RHIrsk4rIejAujNG5uTmrVCo2NTVllUrFVlZWEkI3ehmJ3FAlN4JEKlR1vqNwV2Gi+wXAS5saEdFQRBgDeCmtxGfTN5SiCHLBxHUMzEMaf9N9Cn1HT5EKhOhp4Z0IuQhU/ZgtRhKqYmeWjLyMocU6buWxfAYfIb2RZ+ENxGDO5XJ++o2ZuQEA7y8UCr5XAY4AclhXPE65XM4NiSj3jo6OrN/vW7VafStdhhS1VquVMMapc8B+LZfLCQWIcWHUE2FlZh6pRWHiUqnkKWCq1N65c8dlICe1wY9I91TFCH5DVFe5XLbl5WXL5XK2s7OTKNaMocEcj8djB6wWFhZsZWXFBoOByzP6xFqRJqWK3v7+fgJw5G91MBBFwrvhu3pYAZFceNnv3r1rDx8+tFqt5vdgrGEAsZZp8qTf79v5+bmVy+VEwVPVEaBbvY/PVFZzz3g8ttXVVft//p//x87Ozuxf//Vf7fz83CNzSePMZK4OQqhWq3Z0dGS5XM5+8pOf2NTUlP3DP/yD8x3oHNAok8nY119/bU+fPvW5AnRgP+JguLy8tOPjYz+JBqebzi0yCscJcgWZR22vWq3mvBPjt9lserohoFK323WZNR5fReui+BOhhpEH6Em0mgKJRNOVy2VPLaUmh9JNtVo1M/PaIhh6yodUf2LfYKzogTDwt3K5nJBjzN/Z2VniJEntq5k5aJDP5y2Xy9nh4aE9efLEwV/mBKMwTRdMMwCgO5WXqperLOK5fylNZZ7yI+2zgiJpe+2m/2lqPPNc9k+8V99zenpqGxsbHlk2Go1saWnJzMxlEGAAa63vi/pzmpHHtdB+2vcKxvDD2kbHsFnS2aVzrN/FeeNaTSdDB4Ufq2NRnTzweY0eVsBH6U5lj9KArrfaBsgEvSfqRpE2GEsEvpQetJ/wFsbKu5UmtL9Rb8X5rHINPTObvU6d5fka5YJOozSvc8Jn9IsWo5QijamDUUEYnSfGFnVRnUeddwX46I+uld4PXfC5HmpAarPWXdKITR0X90dAib5HXR1+QX3i2Lc4Bp07fabOJe+MAOdweFVfstvtWr/ft83NTdvf33dnUK/X88NQYlH8uEeUjrmG/R9tCeVn2iIfiM+O/E7pNs2u0Gs/pH1QKpwK3zSjKAowNcCUASgiHcPwbjKcFMyIQlYJWYUp95MOgOFbLpet1Wq9xRx0E8eUmmgMMqbYB545GAzcSxbnqlgs2uLior1+/drRZj0hTg1uTSWCQaGEpQkIFdL0W5m6jkOBFG0KZOic6lrBiKOipKiy2bWQUkACxZTnwlQXFhYSKXA0lEk1bN7VVCinNe7XOlUolPQHA+zs7Mzq9brVajWfd51Dxo8RqGkNqhSMx1fo8Obmpj/j4ODAwUWYM2uSyVxHaIAqU1wxItyqjMQxsmfw8gESXV5eeloo32MoEJGAgg3STlMmm8lcpXmWy2UrlUpukOp+TwOWNAJB92pUlCJoy3WMUembe3kXERw8izQboi6q1eqNwKoK2yjcVWlRngDNRTAJJQODR70kXBfzvdMU/6ikxr6q0FGv94/dGE9cS+ZQ11YVbT5TUB9DQ+kb/qhKy2g0cmCUudYTFYvFou9RAFaK9bNmRDYQYaDFHdPARn6r55nTwKB/IncUiGQ/jMdj99zpfOHBVuCX+cAoJxpQgWDmjfByTucyM3v69Kkb1OocgB+Px2M3jM2ulECiT3Z2duz8/DxRnwjAQuV0JnPl8W80GvbkyRMP/4cG1KMJjUIDZuZzrKCDRpRQ1JkGfz47O3Pgm9TAYrFoy8vL9stf/tIWFxedh6B7UI+LNdQITNr5+bmfaopDSxXsYrFolUolkSrO/YPBwKNQiJgGcKAPy8vL9h//43+0w8NDe/36tc8TSuPR0ZE9efLEAbVOp2P/83/+T5uamrLXr18njDp4A/xlf3/fI6EARsyuT0xFvuD4od4U8kbpXQ1aBfGmp6ftk08+sb/5m7+xO3fuJIqPj8djm5+fd6N7NBp54VKtw6EguvJEZJIWwKYvGtkwPT1tjUbDstmrNEitA6X1k6Kza2ZmxsepADXRJtAI74OnMX96giR8hX3BCZKa5grNZDKZBHD85s0b29/fd37FHABq8bd65JWXqO4bHR5qhLPXVR/5UGPh36NpXxXgpqmRroae3qt0k/Z85ho6NrO3ZDBNAYfJyUk7Pz+3Z8+e2c7OjhWLRet2u3bv3j0bj8f2ySefuN7D+qP7qtyHblRvUoOS9b3JvjC71i0iIIPMQF6w/uwvtWM0WyDqGTqnpB9Bw2pMax80SgYdUfUWHFy5XC7hyGf/sxZp9KiRZKoXqX1IxI8CBzTmPepMXMc6M3fUWeU+jWzSPUV/1a5lPWP0KH00u5JVROMSlYpcAIRHjuiaqXMZXq/0wNpFnoBtoOusa61zEe16xsl1Om6lXeZK151+wWu0jpdGwuE4QPchZRkwU2lU7SGV1Qq661oAivb7/QQvVrrjOQou02+1V3HU6h5ib11cXDhw9N1339nm5qZ9+eWXdnR0ZO12+y2wRvdylKtp/Fj7GL/T6G19tj4n6qppujfR5pqhovf+uTLig4p3RyYUF18/M7tmDhFp1txYnsf30bOgg4vvj8pINF74jbI5HA6tVqtZoVCw09NT9wKrkaZRSxGI0b6w2VVhVeYMuBC997RarWa9Xs92dnY8WqTRaHg/eaYaHOr5UoVMgaI0IxxGp8aZErc2BZTUK5D2vpmZGa9fg2GFMReFJv3WWgoaMlqtVm1tbc0jlXQTYsBEYRubKlhxw+k12vSUJfpD7QNQ5kKhYPPz89ZutxOoM0qEjpm51nnmdyaTcWDDzBIKB4qvnsjG83WdmD88EggnPLHa78vL66KjpIqMx2MvWD0ajd46rZBT/PAqaKoNtMxacA2nG5ZKJVteXrZyuZygvSiwECJcQ1OQR5lcBJtVMGp0jnp5MZR1/+VyV7VYiCRRXkVfdM/p3tZ+qPCOhnU0UlX4qTc6LdpBo80isKS8Rfusc4uSlM1mEydm/dgNWon8E3rXWl3qjYVHYdwyF+wJACJNE9WIIPhtuVz2ezCoeQfKjJl5ehv8mvdRvDSTyfihD5nM1QlqFAM2u1qTSqXiBgegAeBMsVi0qakpq9frnk8PLXHKUDab9RpPqvQDZqCMQUOE5s/OzrpiAz1o+utodFW/7yc/+YkNBgNrt9vucVf+QfoVvAuDeTQa2ebmpo3HYzd8iarkPYwXzyPpHO1229rttgNcWlMJwIvIVsYDDzk+Pna+RT09GjRkZm5IQVMzMzMe9cGcf/7557a2tubvZ77Z2/1+/60oNLOrfXh8fGxHR0d+cg+p3YAIuVzOC6RDcwBAJycn1mq1bDAYWCaT8X4xnsvLS6/xNTc3Z//pP/0n++1vf+uRZfCh0Whkx8fH1mq1fAzfffedp6khu9SriTEMiIhsZm/l83mvM9btdp3HZbNZq9fr1m63HUiMwCPPJtrrs88+s7/7u7+ztbU1l5mkkjWbTavVar4vAbp0/6txQvQiKWW8ZzQaJVIB4M04s5rNpuVyOT8FDvoGYMJ5pCUGVKEGJDMz50nwCAwz5k6j0KFF+qnzD69S2kWWE+E9Go2s3W7b06dPrdVqObinMh89Qr36Kmdoqi9FZyFj0+gP+OFfArCkPF/lehrwkaaHa4v7OMpq/o6yNMpTGvuWvYu9sLu7a1tbW7a+vm7NZtPu3btnxWLRCoWCRzFpvU6eAT2bJQ81MEsWXR4MBgnDW9OYsJvU2YpuofyfOYO/6rhiJoPaAuxXBSPUMOW50KimqZHCqwcEaAFuBW1Ho5F/p3YLe5NIWPYop0zDuwEKSBFl3LoXIqCCjIu6VQRf0kCqaJeqfh/Xgb2vQQHoIdAS9/JeTuZUEEMjTeEzup4KTMT11P9Z22ijxz2m9yuYFedRwRBNV437EzuD77BdAGcisKg2ntp5atvTN/ik0iY2FLrT5eWly0jWQmUOoJOZJWQpKXIES+RyOdcP2f+Hh4f2zTff+CEcBwcH1u123Vmp9osChboukf74mz2m17xrfd/FE7UpOMxYCVbQWpZxvf+c9t7AUjRw04g0TgaIpTJ3FjwWdNaF4H00XaAoGJQxxqbPg/BGo5GVy2WrVCoekXHTfbq54jzEzRo34nh8FSlFGHbsXy6Xs8XFRVdCJycnbX5+3k/VQfHUyC76ppsqCs8IZvG5vpf50DHwW+ed+3lXDMlWQxji1HB8pRn1DMBoESr5fN7u3r1rjUbjLeWfuYWZpNEfLc0LjmdFQQsdmypipCFo1BCKaqPRsGfPniW8IBhgUQjoWHWu1WBQekJowaRZd2UigDQwOkClRqPhdUJIP8EowpPAOMzMGSrRRWbmCq0yFTNzby41SVBIVHgCulWr1UQRXtYoCvvhcOhHu0f60yg8+qy/o5dR50m9GBgemuqiDDhGT2njf1UKAEl0LXQPRgGojBlPNM+E30UFXyPhIn3EPZpmXKC8sUYYwh+jwbPSeIkqrvoZ+wlQSfP6dZ9hbAEgAPxC/6QTaS2D0Whk3W7Xn0nkBTQ1MTHhe0hBVt7Bs7a2tuzs7MwWFhYSaw+wgDFP+hoRD0RhaoHe4XDo9YxOT08THkuArNFo5DULUabx8AGAKpioqUTwlUajYb/5zW8sm83aP/7jP9r29raD5yiqRO/t7+97jaKZmRnb3d31gskYw0Qdmb0dDcA8c/Ip/WVvU3ycej6Hh4cJZbFSqdhgMPDoSTXqMT5YD7y8rFmxWHTjZm5uzh4/fmw//elPPTKF+WJuOGCDOkzQCfyp3W6bmTnoBo/BWGJ/46nf39+3fD7v88UcIXs1ck/TuzhJbWrq6uTTp0+fOtDInA+HQze02DPsAb6n5k+v13N5x9xA36StffbZZ/bq1Sv76quvnPbMrmrKZLNZKxaLrqdRaNbsOvJlcXHRfvazn9lf//Vf29LSkteAZO/XajVbXl5245p0UZ7HWPQH4FJrrimgBA2gg5RKJavX684vkHe6L/XIZ+bC7LoGI3wUnSkajdHw0jIPaoDq/8g71bmUjpHbl5eXtr6+bs+ePUsYLcrvVbdQXYvnqE6mcjINlDG7NnD+khrrqlFsZskUptjiZyp/0/42u5b5aQZdtGWiPDe71i0PDw+dz2YyGWu1WpbLXdW1q9frfrAD9AQAbnZdE4hxq36nBnKaPh6dxml0osZg1C9UF4+yN85L2nxH3SbN8IUu0wrrR7DgpvnX6xgTtkUcT4z2UBtU94OOkflVO+amcaoNwHh4b9TNozHOdTo/er0CgcrH2e+RBgErou2Xto5RJ41rnDbmm9ZcG7oXdB3nQefi8vLSywtEmuf5uscjDUT9VvvCfTpvzKc60JlL1kJtB50bBbb1etYPHZ76zFtbW7a7u2vfffed7e/v2+bmpjvJFKPQ+XhX02vib6Wfm+5919/vohHlU8gt6OuH+vxD7c+usWT29vF18VpVQNMIAGGLwqgTEf+GmJXx8rkaWspQ056HkVev173Wg56UxXjM0qvtx02rz4axqdKJx5lGmgPRHnfu3PGiZZzOgjKnhhBKhFl6EVFNK1IGwJxzXxSeulbR4FbBpsKJRrihKl60tBBDDc1kPScnJ21xcdEVVMYbwUPtU9xkrCu1IqA3Nks+n/caGzdtUFXW1FNDPznNjWNiGRPzqqHIyvQZC2ugz01jPMrMdH+wVpqrm8tdhRjPzs66kn14eOiRBhRijUoBa5bP590go4aGCl+AYdZkOBx6FMJodHUKIOmLtVrNVlZWEjSiiriukxZEjAqAKklRWVDFKCqdqnhnMhmvO/IufqK/lQ7Yw3rfTTSo/dFnwOfU233TWNIilaLiwDP1Pt27KhQvLy/dMP4YTdeb34xdDTgFK9m3RCopwKxKpRq7mUzGj1qPxjgeQFXm8/m8R7YA4ENvREtoWtp4PE5EOZhdGaWtVsuq1WrC85vLXYV6m10VRtZTQc3MwRRAjtHoKlown897bSdVqAgJ5/3sReWLRDL0ej1PBxuNrrxxjAVHyl/91V/Z9PS0/cu//Iu9fv3ax818Yphz+hFpZqooTkxM+L5SWQQobWYOtKCM6V4n2qfb7fphD1w7GAxsZ2fH05k4NAFlDS821+JtY22pSdRoNOzOnTv2+eefW7PZ9BQEjYYBrDw7O7P9/X1XQPv9vpldH9pAn9VoymazDq7xP5FIHMyg4D+RL6QYM3b4A3TYbDbt008/tU6n49HUWm+IOkREsGhqCcXVcRBMTExYs9n08SHXSDVg3VUmdzodT1NTfk/kAfrb4uKi/d3f/Z09evTIKpWKX0ebmro6HZQUzf39fTs5OXHa16LE9AMAl7llTNlsNiFv4Se1Ws3fzYEY0CvjweusjkwFtOE1gPEKLqlByQ9rOBqNXJ/TdWZuVZbFE3+IsMAJtbGxYQcHBz7PqhPAV1SnirIK3UTfq9cpr+D/qG+k6VM/ZqtUKr5P6J+eqKcyMEbrv6ulyXXau4xpvY+DGhRcOD4+tk6nY69evbKnT59auVy2f/u3f7NGo+GnMdZqNavVal5HZmJiwulTI97VAWB2fTqq2hD9ft/7oMWltV/8aHkJ5oC50n2aBj7EuYv6TtRR2LvohOxr9gbj5Br2no7R7O0IHvqqQBr8kn4osMGz6Jc+O9or8DveyXfRYapR65lMxh1FvFOjyBgDPEb1V4BcfY/azKwHuvx4PHZ9Hn1OI954hoIgCoC8qyld6/pHHqFrr3uG8UCDRGPrARo6h/CzyclJdxTqnNN/ZLiC6NpU11enPnSFzaXRgcyTphFqNB+yG9tH5SBrf3l5VXtwMBhYt9u1jY0N29nZsf/9v/+3dbtdjwJHp4nzyZzFeUzjW5Hvq4xKu/4mjCNiFTdhMrr+yCfsNOwVtWf+nPbewFI0npQAdSDxc4iNTQaD0ElUZhXBDJ6hBKnfqVJzE2iin41GIy+wSMQGtRAUGDK7DiuO44rXqeGvBjHFX1VhwehBaM3OztqtW7fs9evXdnJyYuVy2ZaWlhInKeCpgzHzrDQPVDRQNeVQP2dDsal0TnXMul5KwBgUWhQ3CixF13kWSgPvnJubs/v3778VXaLvS2N0+o5ut+tHDOt7USxJU5mbm3vrNDkdsxZONzP3uF5cXFixWLSVlRXb3NxMvEcNThifGpwIDQ2PhNmleXBQ+JlT0kwwclBgUVKUgczNzdns7KyfCkQB7rhPlXnOzc1ZuVz2CBeYMP3lh/QhjIPZ2VlbWFiw1dVVq9VqtrCw4DStc6q0NRxenYyXBpDwvQIvMUdc+QT0oHuTNS8UCr63oTkMFK4nJQRDajweJ+qHRD4TmTRrlKYk8pmCGoxJo854B6krCkzGyEL15Knho/uE+Tk6OrI3b97Yx2paq0ABpRjBSn9R1lA8VGk0s0TNAvh9r9fzVCb2o6bRoOiqB0kVQ4oQT01NWb/f9ygY0oZozDP7CjD34ODAKpVKos4ELS0iLpvN2tzcnB8xD0/QPQKYxJ5l79N/asIAqmgqGoqanqYGL5ucUYr1GQABAABJREFUnHSjp1qt2j//8z97pARzh7JoZn76G/0nMmg0ujpJjdoFupcANzA48FbmclfHvw8GAweLKIY7PT3tKcbj8VUhdMYHiEZ6nRZjBuSCHgAuMpmMR7LMzs5at9s1M/NC7UQcQXvUvEDBZf8SWUUEK3WpADSZU9Z6bm7OjU72t7ZMJuMRcr1ez3mtKnczMzN2//59W1hYsJcvX9rvf/97297eTqTbwnfL5bJ7SOkPYBsg0fLyss3Pzzvognx79uyZbW1tJRxOsbCspnehhM/MzNji4qL97d/+rT148OAtPg2Nzs3N2fn5ufNb5sTMfL/kcjmP7stmr2s+AfZQL0uBZyJ9SqWSOzaOj489yoo1xLhFXpKOqPtSax+ps1INPGgLMFP1UjWWeS7vg/Y1xQlAFoPw/Pzcdnd37c2bN25wEaGuRqSCKVE3Vl6qtKRrwvtVt+XeNGDlYzSMU43upkVbQtcoDRRR3SM2/TzquWnXqq4B3bAXoA0i5dbX121/f99PnZ6bm7PV1VVbWlryEgHwMGQZuhuHOGQymVRZkubw1nkC6ARgpJ9RL1GdND5H9X2dn7T/de4UEIXekE2kxMGjeA97QHU3fSbyDl7AfoBO0ClikEJcV7XJdP6i3qR6uNJbmi2jUZlKg+g6agMje3k2gNBNtGZ2XUst0qrqfxqhfBM4dBNdxxb16LRx6zXq5KAen75baTWmW0anIjxTo3+RsXpSmfLECPwpAMi8aySVmTkNaYYU4L7ad91u187Pz/3gpbOzMzs5OXHb8vXr13ZwcGAvX75MlLbIZrPueFEaUT4V99O71kPt7mgPp/0f103pIO6taEOhO0G/KvcjsPRDfY/tg2os6UsieJRmrGvnILy4aSAGZQQRMbuJ+cc+mL3tldGNp+DV6emp50QXi0U/olbfr0ZsFM7KQCJKzrvG4ytvshYKnZyc9OJ49A9lbHt728bjsYNLFxcX1ul0nJFp8TJFb1XJU+ZJH2LotgovnTfuU7See3iG2TXyzvu1xffoKULKXEajq8J2d+/etbm5uYRyGsEXVbQinZ2dnVm73XbvI++NoY9nZ2fW6XRsfn4+8Z32G8bOOxFY9Htpacnm5+dta2vLjT/AD+6Lhr96tXVfxPlTZkj/I1KvwAhjarVa1uv1rNPp2MrKih95C3PQKAfmFeYBUKUn9el+Yj6jYo6hurq66tFKFPbl+vH4GgSlUWdGr9HvFYRijRSwjLSrNMHzOJUOQ1xr3yhTpZCupo9h1GLE6j7iPn4iTepaovQjgPhBuGHMIohYq6g83qRgMkdxHojQOjo6sr29PftYTRVJlAezaxpn7FyDcYwRpumCatSpt+7w8NA6nY6npWlUJ6eanZycOHCIt42IGgwZ+kWtBrNr54OZOR1jnKOcDIdD63Q6Njk5aYVCwQ1kbZHHcEhDr9dzulbwFh4P3SvAhAKD7IIeLi8vE6etAOgAPqtndWZmxh49euT7/8mTJz4/RFcQtQQfod8XFxdWLpc9CohIKuh2ZmbGGo2GnZyceJ1A0rt4NobUyclJovYNHs24t8bjsadHXV5euqGi60LfAZuazaatrq660oRnkggyrVXFPAMq8m41HBSo4HOVSdDw+fm5VatVW1pasuFwaAcHB17AU6NVeQ8p1zyX+VtaWrLV1VVbXV21L7/80p49e+bReCjFo9FVKlg+n7fd3V3b2NhIyIWTkxPb29uzUqnkQGC73fYI6F6vlwBv4fXMg9YIq1QqXv/wJz/5ia2srLj8wnOv80ekFbwM8JJUPU07RKmFP7C/crmcHR8fJ4qMl0olL4w/Ho/9oBP6z33IS5R+9je8Q40/9iu0ZGYJ+tI+QTM05L2CS+wxM0vMK/ubvy8vL+358+e2u7vrNAE9RsM2LeKYzzQaSgEpaA2eqd561el4z8dsgCLwfLN0gICmcji2NPDoppb2fZyb6MSCFplbjFJA41wuZ61Wy+bm5uzhw4c2GAw8AmV2dtZBysvLq4NTcGRFORltDtZNjWh1bsLDFORRHVztEx2nymDeEY1T/Zx+Ki0iM1XXA6SPhjbvVhsr6jMa7Uw0KzoZPIRMCQV6ovGuY1G9TW0LtemUntKAFtUdIzClwJKZJaJf4LPRmahAia6vPltpVR1HGqgQ9/IP0b22aAPGz+M1rAP17fiOfquuruvIZxppxd/qICJCGUcH88SPvkfBffqGPkCEm4Il6En0n/dTiuDg4MDlZLvd9r+Pjo6s1WrZ69evvY4f/acGEzwW2tT5SlunH1qTSJt8Htcr2gD6DLWv0vAYrsNBiL6pNJkmJ95XXrw3sASayIDoaCQ8BRaUEWFY6eBYlOjhi1FNERXVjR+FT5pw0cmlL0QTFYtFD8mPgA9NmYF+p0xKCVyvwatBIUuUQ0Wzc7mrugVEmExNTVmz2fTNgeeV+VBPAcoFSo6ujc6fhsLqmijIoddGBmx2fYoaRotep4JHlTz6paAez7p9+7YX/oQeAKI00iCG+Or6Hh0duZIXhWBcRy32SuN7Rb/V2FOQo1Ao2K1btzz8HrrVa1GyodNyuewGr0ZC0KApmCz91jBYXTdNd+E7GOPJyYnXRGLuFaBT5sE8xfRFHZMaPtAJdZ3W1tZscXHRqtWqNRqNtyLBmFs+I71DARtdRxXeEQjW9dK9z73ck8vlrFarOXhLeg/X6TNU8LDGcU0Yg3qHVIHX/9WowQCOgFFU8thHgG26L5XubqJ9pXEMw8Fg4EedfqymEWlKf/o9vAvQVVN5UVZV6YDvMa8oFhMTEw4ejsdjB0E0Ug+DmvlClqnRgEEN/1ElsNfreWqN1nwCKDk9PfV0NsAfnlcqlRIKLUAHR9GWy2WnPfrJ2JWXml3T5cTEhIMNZle8gro1jF35SSaTcTBqZmbGPvnkEzfovv32W58rAAXmGn7MWAHmAHGYx/H4KvqHZ/T7fQd4URaVh0ETnPKmSqZGrWlaBeCdglQAZxQILZfL9sknn/gacD9gYqFQcFCGIuzqVceYwYjR/av0B10y16VSyRYXFz203sz8HdSt4tnqQFGvJAYqQM39+/et2WzaysqKPX361F68eGHn5+ce3cW9rCsRePCNnZ0d63a77tSiAC5zo3xGdQEA2Gz2KvLz3r179umnn1qz2bRms+n1zPhRI+f09DQBcjK3mpLAO2ZmZnwfQ+MK/ABczs7O+mm+mUzGvch6QqBGQ/I3648DyyzpDCS9BXo3u45kgl9By/ACPXiEiDH0E67h/USQsa9nZ2etUCjY1NSUtVotW19f97pv7FeA9Wi8q9HNdapnIn/oi/JRBUGV3v5S2tHRka8941U9XIHxNJ0uzZhW2Rh/x/sjcKX3q+OD++iP0hQ61dnZmb18+dK2trZsc3PTvvvuO2s2m/b48WNbXFy0u3fv2uLiohUKBavX63Z2duZRTvBHPckUua6RTNCu2kia7sk9ClSwvxg38iQNfGFMaaCM6kHwINV52L/UC8RBkc/nE3XuaIBR8Ch16gGWaTkF9l7sq+pjaaCMNtY0Gtncr/sY+lBHB7xN3x2BLWQcz4O+VYf8IUBAHUc6fvSPTCaTALpvAi4iIMD71ZGj38em49JsGZwC6ECqd+g8Kq1Rn1AdcJeXlw6wkjaNvatzov1RG0n1dt5NNgd7KZvNerQsfTg7O7Pd3V3b2dmxw8NDe/XqlXW7XQeTyHJAN8B2aTQavuaMWfsV94rZ24DOD7XI53QOdA/GptiL8sz4o3JfU+oVO9D2oaCS2QcASxCDIrM3oWlpzF43p/6tRrg2ZaRqpMTvaXFh9Z1q6NAAbAifLpfLCQUTIR/7G/vCWGOEhY4fwwSUVxVyZfZLS0t2dnZmvV7PMpmMLS0t2Wg0so2NDa8hgRAxs4ThoPOl/VIjVecMgcAGYWwYE+Vy2aanpz3PVAVJZLQRjIIBaSqMGpmTk5O2vLxsd+7ccUBCjSiEJyHSoNgIc949GAzcc6HMV9c+0ocaj/odNSDU06JKCUKPE41QbNVIJlUB7/Dk5KTV63XLZrPW6XRc8MLYFWRQmsWLC0iljCaTufa0ci1ryClFhA1HpSp6iTCOUEY0JYIxqaI7Oztr8/PzduvWLZufn/caTZrGSIt77fj4OEE7aftXaVOfo4o1TekdIUwIdr/ft6Ojo0SEV+QLESRWwDEqJ7Ef+pnS9eXlpRdn1gKWMfwbg0QBYr5XoJdxpinKvJv9Ck0cHx/bmzdv7ODgwD5mYzyqlJtdg4WqnEFzmr5hdl1fRIFrwLjDw0M7ODiwBw8eOF/VOk1HR0cOJBA1Qfj2aDRygBZ+0+12E+lbAH4KAhIJBKiBoQlIdXl5aa1WyyN9RqOrOmSlUsmjOzixbDAYJCKM2MPsSXixRr1hcE9MTHgkEJFTjA3Am3fSD6ISza5Skh48eGDFYtGazab94Q9/sO3tbTdgAImI1IKv9ft9Tzm+vLz0lC5kCyBhJpPxKCHGoZGTZtdgvNbVMzMfB3vj5OTET548PDx0vghYcn5+7pFUDx48sFu3bvnJgVqrEGUYh4bWw6Kdn5/b4eGh9Xo96/V6HtWGosue1d/lctkPUFC5D1/M5XL27bffJlKqSeeiqLXWByLtjDH/4he/sOXlZVtYWLA//vGPtrOz40YsRhkGnEaekl6LnEJ2sj7MD9Ei8cSlRqNhjx49sp/+9KfWbDaddqenp/3d7BNSA4lU0H2KLkFD/mOMsw9Zb+pcVSoVjzxkH5ycnFi73XYgPkY3jEYjp3noV78DaNRj4dkf6hxgLdShhX4C8HF8fJzg4fBh9DPolvUkOn5iYsJ2dnZsfX094RxS0OsmWaqGAQ1jmzVQHVB1OtUF/5KagnP0USPeYotzo3IxGkjxu/icNIMpGq5x3tRBmtYX6O3o6MjMzOm51Wr5fiTCm3drqjH7Qh0f2sc4PqUJ+gY90F91EqqBqr/1HfqsOF+si86D2j3o4irn2XdK69Clgi/qDOE3NWyYG/aMZrmoDq2gTmxRr4w0otcpfaDbq5Pwpj2qcxQBPV0n1T/1PRqFGPsb3/1DYFJa3+IYb6LjeD8/0BYnqsEP1Y5HF2Ltdd50P2EHEcXc6/USTqg4bvqmfeaZGmmjDiH0LpXPBAbggN3f37c3b95Yv9/37wg0iWsVgcbYl5vW4ENatHXiuunvm3hX/CzyCf3/fenoQ9p7A0uappJmtEdwI04438XwRSUCfVYkeJ20KBTiAkejTO9RQwYBUK/XbXp62iqVih9ZG+9Ne46OTw1mVRJQPo6PjxO59xHcQElsNBqJFCxC67e2trwmRFR0aHzGGtEHVZx0fXRe+QzFEi+wesnSAApCfAGpdG0YK15gorVWVlb8iFb6jFKNooShzt8oTgocUb9BjXJ9f6Sny8urU3MYGw3DknWIIakqsKrVqt29e9fa7bbXC8KbSUHfTqdjZuYMOK1WEO9ljnVdIpgQU/IYq57QpMp5ZLTK1GmxDgT3M4eaKsH61Go1W11dtYWFBTdcCQe9qY3HYzeeIsNUeuJ/nSuNeov7XJl7LneVylSpVBww1kglfQ/vUjpTgaf9ifyCz1Tw0R/mHiORva+pnwoq6vj13dpX5XFKN5HhM66zszN78+aNvX792mnwYzQ1FjF2IogW95fSBWH9CsxpxKXZlcK+s7PjtVwAfjKZ67Rb3ouSrmlmvI+IHHgp0TZm5lFKgNsY0hp5gkHO39RrAqil/g+GfaPRsHK5bKurq3ZwcOAgJLSv6ZKMTaNMiEbUSJFsNuvRLhhpWogbWsSwBQAldbZQKNiXX37pgPnExPWJlqwDf0OLGjmkofEYEWbmwFO5XLaZmZkEoKpyS418NUJGoyvvN84H9jkn8AEU5fN5m5+ft9u3b9vc3JyVSiXfZ8gOwAJAp7Q2NTXlvO3NmzcJQIkIGwDB0eiqKDoA+01KGAYJDpdCoWDNZtPru7H+MzMzHqKvgOLk5NVpsaRRfvfdd/bq1au3DpHQqFJV6NXxA4AJ/ZPuCPBIDaOlpSX7yU9+Ymtra1atVhOAiRqsyq/Z8zih4MvwcMAC9jYOENVNoDP0IGgQQNMsmRKsuhh7m8/0EA9kgepGmnYUHUTwHI2m1+hhnT9oGl7PmpTL5YRsAnTrdrv29OlTr9WoDg1oKDq19LdGfESDUQ27KLNyuetTa6P8+phNo3VVJmgEm1lyrD9kPPHZ+7Q0fZE2OztrZsmaWqqXxpbLXR/gcHFxYTs7O7a5uWnPnj2zUqlkCwsL9ujRI99fFPleWFhIZANwwAF7Dn00OpzUEaWg0HicrBeq4A0AqAL0EbBQvTvqIbpHVKdRmwh5q3tVC1LHdVJa5W/mcjgc+knHerIra6NjNksWyOY7nqv2wU1BA5Fu4FnwcfQHvScNCMCeYV4UGOMe1bFpqjMqPUZASfueBhzdBC5piza2fh7vU756dnZmx8fHb+mkyMWoY0GL1LvjOdA2DqDj42MHg96nMVfqlGNe0HdqtZoHdRwfH1u73baXL1/a/v6+ffvtt7a7u2utVssODg58nwFuwcvh4ePx2CPvlLa5Rucygv8/xJvS9ljka8ofb1rXNF6m98XnaD/fxQuV1t+nfVAqHEq7ehfokBqxaR1IM4ogwMhYtKU9R5lEFMqRwaYJIn3mYDBw5RqABMAgMsybCCd+p0g6152entrR0ZHNzc3duDiZTMaq1aqnG5hdKVlra2uWy+XszZs31uv1Eh5T3cw0TaNAEGp/bxKOMNFisehI9OTkpFUqFT9uUUPXUWCVScNQeacCUDMzM7a0tGR37961crmcqJlilgz7xHuudAFAlcvl/BQ4wuqVNlBMdFzMU6xTpLSiAkDBTgUQJyYmbHFx0VZXV+3Zs2dubGm/9N6joyN/JuPhXeqpZAyampamMPHceIoifUNBV2AFZQKBT6qH1n9Q5QIjiDni1LnV1VUP5QYkhMbSGBLGtioEKkSZb/1OeYEKKR0n96mXq1qtWi6Xs/39/UQ9HJ5Di/s27h/mWg1klCRVTFSZJ+wWYanzgYBlL6iynKbMqKETFTsa37H/6CtCc2dnJxEm/WM35kkVVxXGCmSqJxWFgD1qdi0j+AzjjVPEADZ6vV7CcKJQKkCNGpIxkmE8vkpznZmZsZOTE6+/hfHP6T6AY5pmxzNRkjCIUIxHo5FHwORyOdvb27NMJuPpEKSCkP7BPJiZA+/MxcXF1cmNFHyFnpgT5VfMx+3bty2fz3tfiaao1+v+jF/96lfWaDTsT3/6k7148cLT7OgH68RaACqpoWJ2dVw9NJvNZm1vby8RfcV+08hNs2vFi9oZKHbKy1QxLxQKnrJVr9ft0aNH9vjxY6/VR4QaEU4Y9vA/opHS5HA2e5UC9umnn9rOzo5tbGw4WMdpmtDE4uLiO0El5o50SMbD6aXD4dAjjiJ4x9oQEVQoFOyzzz6z+/fv2/r6ur169crevHljrVbLlXxkL7StYFg2m/W6TCqjiHZaXFy0O3fu2MLCghcdVm8zsoACp8ht0rtw2igIx3iJKuZ58CbqRXF9uVz2VGbovdvtejF5+HmUo/CPGOnH+4fDoesTpPDTF3izgjFa1JVrVfdVPo481SK0yCR1MEDfm5ub9vTpUx8TsjFNb4X/IQ9jRKfyisjf4K+MC31R5d9fQot6fwSQNNIx6rnvapE/32QHRN090rp+Ho09PlcbRHkaTgAM0p2dHbu4uLD19XXb2dmxarVqtVrNPv/8c6tWq1atVj3ykPIcRKVGvSXSf9QT0JGUBvifuVT5G+Vwmk7Hs/T5Nxm7qjONx+NEiiz3a1q76no4NjT6UA1bnD0qQ2gKlLH3FAhSm8IsGXyQZvjHe1R317WOzlW1G7G3SPk3uz6JTh3F+pnyI3UQaN+i7at9/iFQIs2mTaPrSPeqY6mtFSPi6LsC83rQEw4NpReixVnbuNeURqKtoHuZPpPxMRgM7ODgwHZ2dmx7e9u+//57T0fWqGGeg23MWHUttc6xNnU8RBsq8rTIi6KdqftbwdsI5OkaRR6nINtNNBDHkYZvxH6+L/99b2CJxdT6AkqcsbMMhE5G1I57ENZawDFtAHET6WTxOUxRmX1a0z6DiJPLXC6XbTgcupKkfaUfLKYqBFEZ4FqdCwpScvpOmkJKUTBqItCHhYUFu7y8tN3dXc9p5bmRUdLY9BCpeq3oI0yXMRGBQjSQKkzMrQIKrKGmmRDOq17afD5vc3NztrKykqg7EoUDhE6aCeNRRjYzM+PIuQJdymgiQ1LwijpW9B0ggZodKL+MN27omZkZu3Xrlh0eHjqzJOx/NBr5b96nhjF0ruOZmJiwQqGQqMOk71QvZC6Xc488aSnq5VAGp8xJ0xIxBElpwFPO+xHsGMesGye/RYQ+0iDt/Pzc+6jKjY5PlZroSVVeoGsR9zepJYSwRgFHU16hyir/62eag64CLjJvwAsF3BkL85ImOKJgTxP62j/ttwp8AMKTkxPb3Ny0ly9fJk5I/BhNFUWdU+hU5xKggbnAGIOXKKDBc9inFFpcWlqySqXiCnwul/NoVJRnBWI1/TP2g/Qv9hIKMNFAGJJa6J09HRVzjYZSZWdnZ8eWlpYSgA9GyGh0nbpHzRfAkViMHBABBYqDHhSgOzg4sIWFBS+ETNQOBnehUHCggPpp3377rW1vb3t0DgAZc8cpR8wNe5hoKI02Y15oOAey2evaWqpYZ7PXdZRImcpkMl7DI5PJeLphtVq1Bw8e2CeffOJRx5lMxlOVTk5OrFKpeD2TbrfrdRzq9XqCZqPCZmY2Pz/vAAB9MjNPy466C/fzPCIYOdgAYGN3d9d5BeMHNAAEwUmhPJF0tHv37tnS0pK1Wi179uyZra+vezFgotHMrqOiOcmHvo/HY6tWq7a4uGjz8/NWLBatXC7bwsKCRwkgCxS87Pf7iehZnQ8U8XK5nJChjJP6FjgkoEMFbjAkOeKZdQQkLhaLTnPsJ9ZcHTe6ZwAgFZRSwCnW2IOGmT94jtl1nUBkA3KLuYqGUDxBqdVq2ZdffmmvX7/2FBDVM2L/tM/0g+vUQNemDhD+p09pMjpNB/0xW7Qdog6nji9aGjgWZWxsaaDQTf3hGTFNHT6leoxZskC26tPsaU2PJMqy2+06kFosFm1hYcGGw6HVajXXZ5BBjFn1gtjXaIepfRR1KP1fZZPq0XGuou6Tdo32Q/WmNJBAbT9N9768vEzI/kgfrEd0aEYdid8KKt1EM2lGftp1+p3SQAT20iICoWXln/qjtlo09tUW0DXUH30fP+x9eILacDfdp2OKgJmuo/KVqMdGPRd7BHuNtGbGjHMUuYejQsEU3W832b386DwSEby9vW1v3ryx9fV1e/LkiXU6HdcFtLYk/F/tUpXTyCq1yfheo5zY+3EufqjFdYlryvzGsUY7IuIRN/G9NHAyDVSKa/tD7b2BpXa77d6kSKyRkehg+Dsi7kqghKnrUZORkSkSqIwmGjB8ppOm71QGzaa5vLw6pQGPZ61Ws4mJiYQ3SYUdz9f0wLRJj8KHecxkMonaDvEeJRiUafVaAS69C9WF8dIABKhLQZ+YB9aR4rdsNi0uPB6PXTHMZq9PF4MpENmkp7VQJ4FjVzGgIo3EecL4YMwY0LoG1ImgDgjjUAVAaYIjjlE2oWGMJ5RuDEKMGhUGzEGj0fCTPzDoCPVE4WVOtfYBCiNCczQaeagmkRK6nxC+6ukfDod+vYbGw6SJTlJ64PsoDKA15leF5NTUlM3Nzdna2potLCwkCnTHayP9EzEAHel+UAbNWsZIH2Wwqkio8Z7JZKxcLluxWPRCq+r5V+GjwgAa0v4qABx5Cn24ab8BLClvUM+Z0nqk96j4xfFGT4XyBsCO4XBom5ub9vXXX3s9tjTl+8dqOk8K0GFsMvcYklqHKa6ZgtnMNUWx2+227ezs2OLiomUyyfQX9ZaqzACYIjQf0IjICqLd8BgPh0OnewAfZAT18EjBJEWOFBlALk0NZN/Qh3K57J5sre+kxrnSNHMH6MKpQ9RdYt6Jgmq325bNXqVUa4g9YAHRuqVSyebm5mx5edlWVlbsm2++se+++84VL9ZL0+nYE2bXRWdVGYUXan8xmlkX5mo8HnshbtarVCq5A0EVqIuLC1tYWLC//uu/tgcPHiTq8EEj2WzWFhcXbXl52eUXtX5yuVxqSnRs2WzWVlZW7PDwMOEYmJqa8gi36LmkDYdDe/XqlR0fH/ucsf7FYtFrSiBjABKh82z2quAoDg9qALIOExMTnrb285//3F68eGHr6+vWbrfN7PpkJsZBqhu1fpaWlmxhYcEBGOQyspG1JfWT/cRzGRNRzETBsj+RS+Vy2ebm5rzP7FNVvs2u+CMpFqREQA/D4dCjBrvdroOb8BUFIIkWRJ6NRiOfQ01b41roVPsVIygoQk6hfo0cAiBCB2JcjFfrlv3pT3+y3//+9x6xpqBSNAL4G1pSXoheQN/pC/tGdeXY3se4+TGbRiObJeU+82uWlHuahpL2O36GLhPtlpv0duWRNxnhsb/8QHNaFFd5ICDTxsaG67Wbm5tWr9ft8ePHdv/+fVtbW7PV1VWbmZmxWq3mfQaIhJ8xR/RHHVtR30CPZY8zDrWF2DMaaYGur0AC90YdmzWCR6oOg9EN7ROJydpGOgaE4xm5XM4zKZTO2atqG77LAGbPqX4Wf/Oj9+Dk572AYcpvaOrU0/6n6aKsBzJOZafOjYId2ncFpugb8wjgjX7KfLFG3MNzWWPoAScW8kDtFpxb9H08HntkrO6HXq/n8kD3nIJp0IvSQRo/jHtU+6QF4M3MdTNO36Q+4c7OjjscM5lMgv8gg9gnjD+Xu05NJ72fOVCaZ+9oU9uGd+hvHavyGfQN1kdlHTolUX3sV6LAwFRwnERwPvIzPlMb5KY5f9/23sDSkydP7Cc/+YmfcmVmPhAFgKLRqoijDkiNXFUcVRliMBB+9AioF0ENOI2mUCVWJ0dBMbPryJJqteonkUxPT9vR0VHiuPLYN32vNvqt7+Q9BwcHCXBJmbMyFpQcwA7C06enp91rG/vGWGEibJB8Pp+ocxABMpTD6elpB9QUYOC5mjKomwbDzMxcmZqcvCpe3Ww23WBQBq5zBU1o5X4U4kKh4P/TNEccEIXoATV42Gh4T3m2Gj25XM6Bmn6/n1ACokDlmVNTU7aysmLdbteePHniBewYGyCpCgA1dul/NntVj6FcLrtiDghGn6OA1ggD6mRwLQCbesBV+Oo+o08cH87JQhgv1FRaXFz0QqTQAz9phtXl5aW1221Xrpgz3h/BEvYvwkb3F/xEwVJ4AIVwx+OxRyhEIC0KuijYorLEe/hf79G9r4oN4J9GiyiYEdPf4p6Pe1+/530KFKGQosy022377rvv7MmTJ9ZqtT5qGhyNPajCVxV7DDDWks+V15gl+bkCFxcXF9ZqtezFixf26aef+n5VsByBqiks2WzWgVyiZ7gOPjEajXwfAYZomDrGM3WXzJKpqeNxsl4S/09OTlq/33e6Qt7Mz8/bwcGBdbtdy+fzXgvn5OTEQS317KLswW+IipmdnbVer5foD3MLABaNWLMr2pudnbVbt25Zo9GwhYUFP/L+22+/tfX1dRsMBjYYDLy2BTKE/awKPeA5e0Dr38C/lE9jwDBOwK6VlRXb39+3jY0NN/pnZ2dtdXXVPv/8c7t//34i0lOjBtkfR0dHzrN6vZ6D92Zmjx8/9vemKU3My8rKSuKzOHdp7eDgwNPskVHQFSAG8lblIv3RulKFQsHHCXgGrReLRatUKl77T1NycaRAe9TCmpmZ8RQ4FFN1pGSzWQfnoCMAKAUV8QarMo+xlc/nbWFhwcrlsn9/cXHhawCYixGmkbZm18CY0hWOG0C9yDtVz4S38Bn7UVPYoixSBxr3YVTyGfOpDkr6AjgHiMf+OD8/t6+++sr+6Z/+yTY3N30vK7im+mpa1LLKQtUtVV+EH0Sj7IeMtI/ZVC6o3q7zoY1r1ajkcx2v6phqQKpcvcl40rk2ezt9nqZOXO1vvD7aRioHLy8vXWYDQFJQuFKp+EmMqm/hUFUbRt/L57xT91Wc06jjKG0ypriXVJ+K8xZ1mKgjITdvciTqc1X/1v2m40qba51f1X/1R+0QZJFGU2ukk86r0lgExHStFTiKoA3zrKmy0HIE22lpIHEcP/fwHnUkQSP6/LjXYqPv0EO0mdOcl9FOUprRPYdcAZgzs8QpnboOca25B+cY+hD2MOnhBwcH9vLlSz/1jVpdgDbKH3TtdN3S6FL/Vh4d5zQNpIn8IO17noueT19nZmasXq9bpVKxRqPhtjJZRjjXKLszGAxsb2/P50OBcgWhda3fJSN0//1Qe29g6csvv/TaA1rThk0bvQi6+SLT1w0J8RBqrilQutAxv1w3f/yce1TAKENhE0ev9unpqRvElUrFFaler5eou6TvSdtcUTApMaHMtFotV1xpSswamsr9ExMTDuwBerFRYvqJCl08ESDLMW0K4VgoFHzOMAZiygV1R1BWOR0JRdHsWgmtVqs2NzfnSqJ6nZRhx42rfUL5jbTF8b14TPlRI5Dno6xRP0qVOeZocnLSarWajUYjBzpRIKEfTX1Eobx7966dn5/b+vq6nwaVyWTcCMTbSkQUa0V0A0r9zMyMTU1N2fHxsdfyiF5dxkKqDsbC5OSkK+x4VlSBiQqVAr76vzKecrlst27d8jQa9SjoXlZBMx5feVKPjo5STz3ket27ul5xD/C/GqXcNz09baVSyXK5nHW7XS8aG8GpyLyjMgS93eTtSxuv8qao9KhiFelZn5fWF55/E+jG+mkEX6/Xs1evXtk333zjKTYfu0HTOp/sHT5DWdXT84jy0ygneI2GK6uRh9BcWVnxSBD16E1OTvo7BoOBlUolP92NmkUYNwhcDHj11pldey7Vw6aGKutHKDd7T9PGs9mraKXBYOBpNfPz87awsGC7u7t2enrqgDHGOzyAfhAlgTxASUXJymQynnJBtBSRS0Tp3KQgADyQKnX37l3705/+ZF999ZVtbm5at9t1vqXebDNzQEzlh9IA+zebzXpB87m5Oa+lc3FxYfl83sG1o6MjOzw8dJlVKpXs/v379tlnn9nq6qrl83mPmoFnEiVSqVS89hl/swYUEl9fX7fl5WWPfmFub9rH2iJfoI3HYzs8PLSNjQ2fk/H4OgoWA5rIIehSPaWzs7M+z6RLAvJAT/l83p9FZCnyGJ6KEUc/1LOq/Iu5o59m5vISmkJfgs6Zc+QWhu7s7KwVi0WrVqvuOBsOr8oNdLtdl09EqmUyGedlAISZTMb3GmOFB5L2yz6MYDP8GOOVtQSIZU8B8hGBpHWUmBfAOY0U4zvl5QBxRBKbmYMAvV7Pvv/+e/vtb39rr1+/tvF47ONCx1GDjXk2uwaN0tJnlJ/ECKUop/U5NxkNH6uxLqqXpq1pBD9wzAEKqGee8avuhG6GDhr1DW0RMNCaf1qyQ4F+1k51bNZDdTCV5YAe1BHb3t62r776ymZnZ+3Bgwe2tLTkUUyNRsPm5+d9P2KnIC/R/7Uxl6r/RoeuzoM6ApkHBSOiDQVIrjoxtEa/1NilnxH4ULuARr8VlDF7+zAhnVNdM50XpY2o2+VyOedh0YGbBmZpPxhztEWVzuBDSsfQlDq6ibghEkj1wAgS8R30ozSvdqOCrjoe1iQNINL36TrCeyPQovSsdKV7RK+BzzHfGsWHHFKHsOoNjA97RAMEpqambH9/3/b29uzf/u3f/OTN3d1dPy2b9WMcykN1fbWvykOVTrmftaTRJ933ca/puCKYwzVEMCNDp6amrFar2WeffWZ37961Tz75xA/Oqlarjsl0u11rt9u2sbHhc/H111/bwcFBAltB/1V+pv24qb2v/HhvYOnZs2e+oHfv3nUEHWGsG5LJUUFHp5jg6MFWgxkFShdBjVh+1PsdB63vUgADwRQZLPdquCbFLqvVqhWLRU890poq0VCMi6PEpBv44uLC9vb2bG5uLnEUoqK7ZteGNwQ8NTXlJwtVq1XrdDqJApfM/3g89joYmp6hKC+KE88F9dX5Vk894e+cNoTnkZQA1qJSqVilUrFisejGBz8KDtBQNGEWeFYJ94sNw2V+ft7G47G1220XWABD0AAMkdN48Nrr2tA4RaDdbruBCuNTA4n7SIl5/PixTU5O2osXL94Kp6c/zLvSJLQC/bPhOf2P97OeGAQ8E/rnNJ/xeJyIImSPMFYV+jBJM/PIL9ayWCx6xILWlrkp9JP5ODs7s4ODg0RNJfoblWIFZxSE0L5HQAcGPzk56acVUcQ9gpT6Tt6T5v1UOlEDmO8iEKd9UgEUeVOaN0S/U16ge19/R8EPoMGeOj09tVevXtkXX3xhr1698kjDj208aA0Us7dz7SMfQLnLZDJuGDMHHBrAc1BmR6OR1yt6+fKl3bp1y2uqIOg13VWVL/ie2XUKl0YhaEqSgkGM4fT01MFyno1hiTGPwkiajoIvFJImjXZiYsLq9bqtra3Z4eGhn4ClnjlV0OANKGTT09PeBwW1FNSbmLiq8UKUlDb6DX+CD6ytrdna2pp9+umn9vOf/9z+9Kc/2ddff21HR0cOZLMunMgHcDMejx3sVbrWFEQKV7daLV93+CZF+C8uLhyA+uyzz+zTTz+1crns0S8AKAAn2WzWwTHANyLHANbgd2dnZ/b06VNrNpt+MhN6SVp7H6VrMBjY1taWXVxc+Ik0GuETdQ9NUzAzd9RAPxgC7A3oQtO/2C8auo+sh1eoIc48MyexvMF4PHb5Oz09/RY9kZqHrEDnmJ2dtbm5OavVag6QnJ+f2/7+vp+WyOdq2FBLSuUr8lcdQchynZdo3BOFqAd9KP8dDodeHwu+o6AV83BycpJwDsWIJ5UByjNqtZqnqLbbbfviiy/siy++sNevX/vBAL1e7y1jRZvKfNVRNHJEQROVzzTVj3UP/qW1WO8OPRdeAqD84MEDp9+lpSWfd4C/drvtDuCjoyPXo8zSU+ZULpulO6y1ZIRGVsBrVUfgGfpsmr5XQRB4OfuaMV1cXNj3339vb968sZcvX9rt27et2Wza48ePrVarWaPRcGAaeQZADZBCX3BCIXOV7pT20GEincRT+zQaNZZhIOKe+rSqL6nelLYOPJt2E7CkIGqaDcYapt2PnFc9U9+n+y2CVTw32nbKy3WcPA99ANtM9VR4oQLTN9myGkFFg3fHlN7YZ33feDz2NF19l84/dKMASXy+vkd5TARK4jt4jzqemWeCLOKcco1G7CE3e72eHR0d2fPnz217e9tarZY9efLEut2udTqdROojfYNmYrAKYwTX0DWNfFSxDXW6q67Lc2M0O3PDfUTgFotFd6xxIisnR1I2odFoeN1IBWOxoVutluVyOT91tNfrubNTwfV/bwf0ewNLe3t7ls1m3dhfXV1N5F6qx42WJsgi49LNi8KPcgsDUCNNn5tmvERmoffxPiUkiEv7NBqNvN4Gnje8w2xyEFaAmBjqqH2KG5O/Ly8vbW9vz87Pz/2UNAUtUKDoN4xBibFUKlm/308o++r5Y1MBLmnTMH3C6brdritKZtcpZwgKFcCZTMZqtZorcpOTk55GSPqabjYVHDAL+obBxQk+IPja4vxOTFydBoaHUg1RBCDF0kkXiIxX+wMYxzorrbJekXZzuZxVKhX75JNPzMy8xo16CRk3fVLPCIgxaS8RcFXGqgAHhjlrjTGCYc3e4PkR9MBLzDUoxvV63ZaXl63RaCSU7rhHYMwIx9PTU69FEoUJe0rBHgWOmEt+x/2u+zWXy1m5XLbZ2VkvyKtgqtIJ9H8Tb1BaUOAzKhAKYOs9mgJ3kwISgaZIx7qf0hRTrtX0NwyMra0t++Mf/2jfffedA3pxnB+jqdIWFRD1OJpdp7rBU/UenQ/2miqM3Pf06VP75S9/adVq1fcoe4S9wOldGLecRKXPvri48OgRAIrJyUnnKePx2JUf8vQxvvHI6nPNLBHFCGCDoMe4J31tbm7OHQ39fj9xgATKAAo8fGI8HidAcD3QAKOFuR4Oh7a/v28XFxfWbDZ9vVgTZAd0RtTUwsKCNRoN++yzz2xnZ8e+++47293dtaOjI9ve3nZvIBFYpEuxN3gOEVREdgAMY7hns1nr9XoOEJycnFiz2bQHDx7Yp59+aisrKw6KwI/Pz8+tWCxarVYzs+vi1NR7AIiE/pBn0NDl5aU9e/bMzs/PbXV1NXE9jb2JAZjmETa74gftdtsNf4xk3gPQCU1A38w/7yHFEtlM/a24N/heo9MAXKibpCdTKSChxi0RbwCyRPXhvOAZrJU+n7FPTk664wYgttvtJk6AU3oggku9+Tq3GEC6Tso3o56lshFQTh2UAPHQgDqLNK0fnjEYDFz+sV/hPRqVh/7Ce5EfT58+td/97nf2+9//3ouex/o4vB8QSGlJZQN91IgSNcgUQNZn6ndRpv2lNHVypfVzZmbGKpWK3blzxz309+/fd2McPZ3I1U6nY1tbW25wqtPHLOn8jUajWTLdQx0LafqBfhf1fG1Rb4o6Ac9TGj4+PnYQ8vT01MtnNJtN63a7try87DwUHqLRtbqftI86vqinxHsjTSlwoM80u7arIvCgNKq/ox6uhrjKbwWGVK9jTyjolLam+qOyXvW+SIu6hjpvun5xzrg/7l/NplAbUcFIrtO+RR0wjiO++4da1MfS9HC1lxW4VlDlJls86rE6FxGUifYNPFQj6uIcA+6aXadU9/t9Ozw8tP39ffvqq6/s4ODAOp2ObW5u2unpqZ2cnCSepzKDdtO8Kl+ONm+cS/2J44/Yg46FSLl6ve5RvtSMvXfvnhWLRT89mJQ3nGblcjkRfYS85P9Op+Ngu5l5FHTkhf9e7b2BJTxPX375pXceLzHKmOaNpgmyaGSkGZAapqwFGCMjikzSLHlSBgTL/7wnKiWR6eu7RqOrk7f6/b7XfdDoDgwKFWBpSk/cJGws5mx/fz9RA4PnaGgw/6uCpUZSpVLx42uJuDK7BjYAoxQE1DoZhNIpAo4hRKoA9UH40WJ/hMCzbhA5c5xmyKPkE6GEF4Z70xhBbABszC/Hul5eXtrc3JynS0X6uampl5RUIxRS6F4ZCM8tlUoenri5uWm9Xs8BF01TZN5g3jwLkHJ6etrq9boXZ4/AqzKw8fg6zWY0GjnifXJy8pZHU0E9BfNYM6KA9KhpBXl4Ttq7KbQYgQP1rmokgAoZVTb4X5UM7TPpiijwx8fHiWgWGs9QZV0ZalS0tL9xf3KPAthm1yHy1EbQ8ajQpQ+qhHG/9o2/9R3QCOsFoHB+fm67u7v2xRdf2B/+8IfEKVPvs2f+vZsKUHicAoz6mzlSUCz+KCCD5288Hlu327VMJmNv3ryx77//3v7mb/7GT45SwNXMvPA00RI0lV2s5XA49NQx3ausge5H+B/KIwovACuKCYYu+5xoWAxV0oTy+bzV63VXHM7Pzz3dmaY8gP7wfniqWTL9A+D47OzMo4FIU85kMi7HT09PvZ4Sz6eINMDXw4cPrd/v2/7+vr148cKePXtmm5ubtr+/786hbPYqchWekMlkPMJJx0Z9t7m5OecdOAPW1tbs8ePH9umnn9rc3JxlMhkHWgBfqDlweXnpdQTG47HX/8FBgvzjhDs+Ozk58TpAr1+/tnw+b81mMxGJaWYu54l2ubi4sHK57KmFeEgBzeCfnCBHY2+yl5EtCoBT15E1QQElrROACqCHVDGehcGJZ1cdIvAbgFTqIiL3iEru9/t+CAcp1mdnZ674akQV88p4uR4gZDgcetoa6ehm5octaMqdOk7oN3uMPafOF2QX78JZxp5Q3s+zqcXBdScnJ9bv9xOpo+hFEdilL8Ph0A15QLNM5urEwtevX9s//MM/2Ndff+0pjQByUQfWSMoY0aD8kHfyuRr86qhK00GV7v4SWyZzHXVndu1UnZ6etuXlZbt9+7b9/d//vd26dcvm5+cTBxGwhrlczgvi//GPf7StrS378ssv7fj42NNDSMmiED6AH2uAwQe4qac5ch1rqKnA2D3UVEsDBBin/s86Ea2rEe3s21arZZ1Ox3K5nH311Vcux375y1/awsKCrays2NLSks3Pz9v8/HyCTxC1ReoTfaMIOFGD0DD7UPVb+h2dalyjAAEyVyOj+FG7SXUDngUAr3OmoLICFbQ0+5LfShu6hxkjTiz2kOqAXEsfNTIqfqd90MgoxgDdKACmerXSFXaT6nw8JxaDZyw6F/Hd2tKixxVgi+CKOvWZF2zzCBgpMM/fCqLxGbSAE0kjl5QPjsfXtezUQbO/v2/dbtfW19dte3vbdnd3bXNz0zqdjm1sbLyVdqi0oKBR2rzp38qHVR6ZXeuLkYerncd70T2Pj48dGFpZWbFqtWqrq6u2sLBgtVrN1tbWPAoJ3ajb7Vqr1bJWq2XffvvtWwEE9+/ft2q1as1m0/s7Go3sm2++sd///vf23//7f7fd3V07OTmxRqNh9+/ft++//94db6pDps3F/217b2AJBrq3t2dfffWVC2tqWyDgowcoMgtdZDVEza7rD6H8j0ajxMkr0TiLxqgCN4oI62c3GYDKNGhKZChhCBQWWE8r6ff7b9WWUSEfhT59ury8tKOjIzs5OXElkXlgkytTigwK5QLFqFKp+MkLeNtZD194UdYQlNls1ot846XTqvOkW7FWKIXlctmR1OjJ1fXWMWNAEHKPlzQtSknXW3/rWGgUoY2fx2dFYa/vyOVyHuGAMESxViaj9xDRdufOHcvn84l6JDAdrtVUIcZLagxGIN5azRNHqabPKpxRdImui+AkfcY4hnYxzKrVqheuVw96GmOmD1ooFobNHobB8pnuU6Xf2NJAp2z2qsA5Y7u8vLTDw0Ona11LZezKH3RO9NmsJ5/pnlPa0GepAEpTdtL2J33TPqj3T+9jDAooYcRcXFzYxsaGffHFF/b73//etre3PZomjYd9jKbeTRrzqWPTa5W+lJfzHIxojfozu5rvg4MD++abb+zx48dWr9ft8vLSQSfo7+TkJEETKC26FtA2e5X5Zl9qpAzgBzwWA5uoIfa52TW/4n8M60zmKvybfcQx65lMxur1ulWrVQeoAHyIKG02m2+dhqi8g2hN5SHM3eTkpB/nznuQBRTpB7AdDAZ2dHTk6c/IGXL+19bW7Gc/+5nt7e3Z5uam7ezs2OHhoXW73cSJoqPRyCNSAXk0ogzHTbVa9RpTtVrN6vW6Ax2xxkO9Xrd8Pu+0oZG1OEuor0EKHOkipCOSjkd0ztnZmb1588bTmgDekIMA/maWUBzX19edLpHDGHEKRhGdhQGh9YLgbZoKBFAEKMM1CtyhR/FO9kWs56cGBWMdj68jfABI+/2+1zZi7yDfyuVyQieam5uzQqFg4/HYOp2OHR8fu2HLniLainf3ej03fFVvHI1GXtQ86nz0jWeinyjYwrqwlpomA0/HmFGeCZ0yt+r0U95FGQCAJPoH6NPpdOzZs2f229/+1p4/f+7PZH9zvY5LZY8a8NFg5TuN3lDDTfupNKD85y8RXIrjYU7QGXq9nu3u7tof/vAH6/f7NhgMbG1tzcFTGmmKlIrQcg+Xl1eHiQAq4Sw+ODjw9ER4iDrqYpqeWTIiQ/WxGAmoLf6vYzW7TolRe4Mf1R0Gg4E7j7/66ivb2Niwra0tP+Hxzp07iVMYc7mcO17ZCyp/0dXS6E75CoCb7jHGrJFm8D51cvFM9i5jUr0IvSvSQdSX4rzRNwVD9H8FlWKfVY/TPZO2PugF71pL5ow11IyCND5CYz6R33FO32Xs63qlXRM/+3/Z+9MfybMrvQ9/IvctMjNyXytr37p6IbvZTY4oaGQN6ZFkQdtAgKEXht9I/4Xf+B+w4feGDdgCBI0xFmxYo5EEcThkc2my2V1dVV1r7ntGZiy5VlVmxu9F/T43nzj1jepqTpNNGr5AIjMjvsu95557lueec27su9tdEWCJ17kfHfk0Rnw6YM4arNVqSQ9hl6EH4UVS6OEFUlxZsysrK6pUKlpcXNT29rZ2dnZUKpXSRhhjdLnAnMTNW6d9tJejn+BzBw0igOeyFxuLCMuJiYl06NXExIR6eno0NDSUbC0iydfW1hLPlEolVSqVVOoGuoI7bGxsaHx8XNeuXdPIyEjaNK3Vzmr4kTY8MjKifD6vjY2Nunq0rNlIl69CT7w2sERRwlwup+3tbd27d0+12ovdnwsXLqinpyeBBSh8nGFPB4JBac60NJQlg4cJ4zX+2yeb5/I512U5id7iNShynocRQigeBYSJGAJgilFb8T1S/al4jAsn3VMdWKDex6h4XOjB0A5GADIRNu+7iQhinuGIrNdE8J1BdjgYv9etgFaO+kawCCHCTizRSllC2+fXdxPgKxwVn+v4Pr+/kdPtiDmNUH8HU9yYcx5EoKFcu7u7tba2ptXV1eTIejg7ShAjCmMZwwbnDWeGe5ynXGhjSHsNDeaK53jfurq61Nvbq5GRkeRAscYYV0xl9LUFD7EuEJB+Hc/BQOFvjIo4v3FsOEvd3d11R9NvbW3VFX3mufAGz4ggUyO5E9eoA2ARYOI+1lNULFzja8oNJecbf68bdigmBwkAF5aXl/XRRx/pzp07KULE+ZOWtQZ+W82NcdaPG2m+phopZwdC3OCXzk4kg+eplXPnzh299957dVErOKBtbW3pVCmvvYIckZScQBQ4Tj67vRjI0WGVzub4+PhY+Xw+1eQDWMGhBtCS6h1g1ia7zM3NzSk9enBwUCcnL1KoOD1uc3MzAQ7wltenYg5yuVydIwy4wfra3NxUqVTS2NhYqvXnUasYe4B1yGsap6aNj4/r+vXrKhaL2tzc1N7enra3t1MKB0Cbn+BJyjCgMXyPTnUeiY5Id3e3ent703xxndc/hN8KhUICy3zsHpUKgMP8srlCKnxzc7MKhUKKROWkpqOjI62vr6e+np6epmgA+gzfEY3LfPGZb6zFHX3uBRhvaWlJaefwOLqL4vek52M74bjhAPA8dINv6DF+QEBKE/T09GhgYEBNTU2pBiERstJZ0VDfKOFvrwdIepoDbOz40l+a680YrSsp6Tjnkcj/8Bj6iSg+d3YlpX74IRAOYNEvjy4BDN7f39fKyoru3r2rpaUlLS8vp34hAwAGfSPVZSFRTfCBz5VvEjmg4c6/b8Y47SLA/7vW3Dn1Bv9iT+/t7aX0l7/xN/5G2pTkXtJ4kb9EfvvGL6DM1taWqtVqclRLpZK2t7d1eHiY6rKw0Reb+xnoJEBZr4HlLctX8TGyRv1wF+nlOj+uLyqVitra2jQ8PKyxsTGNjo5qZ2dHIyMjunjxYjqJ2WW113ijRlusdeNjZI16WQ637WIZEeSJp305EEHffTPcnfU491k/7td5pKODMpFu/kwHn1wO+zv8esYV9bzbej5G6AZt4RHGi95xezCuY1/3Tt/YL19DWXTL4t041kgj5jY+Ezogoxw88zE44MScwGPO1/h+Diwhr549e5Yiu4mEXllZ0ezsrEqlklZWVlJErUdRIV/9kAXsnSwZ6MCtg2YeEOPz5iCvr3NsJn5jI/X09GhwcFB/+Id/mNLaOM2ts7Mz+eILCwva2trS8vJysp12dnbSGNGNrK+Ojg6tra3p0qVLamlpUV9fX11qHOs2n8/r5s2bCcT6/PPPkw6MuEsWv/x12msDS74bdnJyop2dHd29e1fValWVSkXnz59PghyG8h1nD8mOi5HrmCRfADiwCCw3er3FXX/pjFgwQdwN55pGC87BJV+EXMsx7xTW8tNsCLONyt7f6T8IQzf8PSyV/iCAomBEKEELFAI1M9rb29MupANO0JfFhxPP/dCA5xPKToHufD5fByQieLzP/sNOP32itpLvGmQxeXwOxhcpAxEY8AafxWvhJ2iWBSwCtBGa3dramtIHUJLOFwhMhEt7e3vaGaMWBoIiCmGEGg6DRweghJxXpbMCv83NzYn+8AXz5nWyKFA+MjKSisB7bnNcT1kNZUJfuJ9+wctOf4QxdHJQyA0bhGdbW1tKY+Sag4MD7ezs1BUy5n3Sy8f/OijshjfvcoUe5UB8Jg3Fx7rx/scdY58LV0S+E+jrGwPOgXTkT7lc1pMnT1IBZSK2pLMdT2RG1q7pb7MRocCOL7R2nnF6MGc+Hw66co1Uv9OK4XB8fKxyuaw7d+5obGxMIyMj6unpSSlkGMUeNcBacMdVOosqevr0aUop5nRQUpqYz5OTkxThxzhx+iuVSp0RX6vVUmQHu+vNzc2pFgAnnPGM7e1tlUolDQ4OptSqnp6etAt9eHhYl3Y2ODiYDFlPhSXCxqPeiOSB7ugrCi8TUSWdRX1iMNFfZBMN2UfRf9ZquVyuA78xBKEhcw3vksLljiY6kXQq5s4LpTc3Nyfn0QES+t3W1qaenh6dnr7Y+S+VSnUbDV4nEF1Jva3W1ta0K9jX15d4+Pj4WKurqykyJYLcFESXVAcQY1AC8vf09NQVoSbCqVarKZ/PJ16DP9ET9L+1tTXpF+YCQzeC5178n4glwBfkBs4o9RlilCvrhxNrKpWKisViGhN2BSCa6+tarZY2ldyxAnBifTc3NydHOm62EAGMjYK947yCbsUO6+7urnNsfKMDnoMeyH8iuTw97tmzZyqXy2mHeXNzU8ViUTs7OyoWi2nNuxPtBdzRxy7P0BHMmevPaANyPbrea2PBP9EGa+Ro/i40ZKKP//nz5xofH9fk5KTa29tVrVZ1+/Zt1Wov0kS///3vJz4lwo4C6XNzc1peXk62OTb52NhY4t98Pq/x8XFdvnxZ0gu6EcVEzbjd3V09evQoRQmRPhZLDLDJFsdAc1/DbSqPeqeunNspDgi6XcTfyIFSqaTd3V3Nz8/rwYMH6u3t1cTEhKampjQ4OKiJiYlkY7O+CoWCurq6VCgUUp8A09hIcaDZ++7rw/UevOkpig4+uB3lNnwEmZxuEbiKvOzZFN6PCPq4HeZAEs9kfD5OH1OMIvPxZH0e/+c5DlC4v+t2IHrAZZT318EP5Gmj5vT09/nvLJAq+uje0Duux93H9fXBeCml4nNNCj92/eHhYaoTXCwWtb29rUqlorm5OZXLZe3s7KRI17ihHX1sLzgPHzmYh7yMgKHzXZbd7+N1nwUQp7u7WxcuXNDExIQuXLigCxcuJPlGzcxPP/1U1WpVm5ubqY5atVpNQR/IdWQKdKRfyMf79+8nG5NU/kuXLunNN99UPp/X22+/raamJl25ckWzs7OanZ1NthubNNHn+yr1xGsDSxTCcmFwdHSUTkApFovJqKd4MwrbDQtHOD3sNDqjNAcBomBzoMEnOhp40svAE4xJi0AIn3GvP8sXKYx+dHSknp6eFC6Owe5RNtwbFwJ9RlC6o+M7eFJ9SB798GdGA8SdfhxXQDoULTu0LjB5lu8GYCTl8/k0TnaCvVCaA3EIR3YnSZmjHx7pFJkaAcr9zh/0JQqAOKfevLghtIz3eHOFwG4UKXLQHT7CMHBjEtp1dnZqY2Mj9YF+4wT6uuC9rpR7enrU09OTdsud511ZedSQC3icJdJLxsbGNDAwkCLNItDDWJw3aUTVucCOdPT+ZQkrX3u8F8cZ5wH+lZR2MPw4Uhw733HwNe5r2fkyy+hrJC987TpI5ac4wUfRaHKDKr7X124EleBRnnF0dKStra0UkbO0tKRqtZocOwe0eJ4bpV9Ho08Ys6xjB4UwoE5PTxtGNwHq8rmDTtAVp769vV3z8/NaWFjQ+Pi4+vv7kwFOyhGOPnNDZAc6Cj3kdZSks1PTiDjxmjas4ebm5uSQHx8fJxAZxxX956fNAZA6KOE0PD09VbVaTbvwOLmkz5XLZTU1naXo9fT0pCiOg4MDnZycJPDn+PhYe3t7SS5Rxw558ezZM62vr2t5eVnj4+MaHx9PO39uNPIO5D287buEkhKoPjQ0lGi4u7ubTmrCeXHZg67jPbVaLYElnrYNwAcIeHp6msAM3wQB3Eff+GmhrDXALd4Pf5CS2NfXp6Ojo3SCq0fWHh0dpYKYHmnEGqSfnpKGo8NaYK1wP2ARfyOf3W5x28ejJj39h2e4XGDtON1YmxH8YY00NzfXRSdBE5759OnTdGgD97MjypqGZ9BRPg/OA6xz+IMUVOYGerqDArgoKUUbsbZ4PpFIJycnKQLP66b4Rh7zx/s8Aovd8sePH6eUz2q1+hKPYgewOeTz4nMPnX0N4MgyBp8b5pANOWQkNqg/P9pFvw/NeZVU1PHxcVUqFa2urqZUY48oZHf/8ePHqd7b+vp6Ah+JvNvd3U3RzxTLJXoAOeFp08jvvb29OseWk1dZHxFcoEX928gu5X6ugf+jDxLtKLdZyEgg2pVaU4VCQZVKJaXkMNanT5+munToMpdBkur64Xacgw4eRei+x6vAiUZjd3CF9zro4//TmK8Ilji9vA+N/L8s+999IMDtRsCS84DbnwAUbp/6GLP4I/p0/t2XuSbSK/KO21kRQGFu41y5TevfMzYfIz8uV7HbAGPRFZVKRdVqNUUSbm5uamdnR7u7u1pZWUlF7JHpcS6z5t3tucifkebxWVn0ifZ+U9PZ6bOkn/b19WlmZkaDg4MaHR1N+pKi4g6Ura+vp/q90fd2vRDnh8YaB5SCJ3p7e3Xu3Dnl83k1NTVpeHhYS0tLqYanp9k34sWvAmD6UsCSMwsGMQPc3NzUkydPNDAwoIGBAQ0PD2t4eFiFQkG9vb3JoXbGxHhyZNmbCxYfLDu+XmwuTkKW0GCx87cLTXek4/thNFcWkRER7oeHh+rr60s1KSqVSjJqeLa/0w3J6CDDCB6VwoLh3d5nd6i93/z2ArnsCmNcuyCNwpFq9H5yG0qIk4ByuVxdmDsOIz9EKHnoI3MZHQxJKZ0AYRafg1KJuxqNmkd5+fz6nL5K0cCHOJ0YyRQ0Zzz+PniUtA3STjACcWwdRcfZdOGNU+7rBVDOhXaMvsAJ6+rqUj6fT+uRUwZ4j88943Th6sLOTyDgHgQ48yRlH1GaRWuvr+XgK0a11+PIAoCc13ztxnFlKc8sZcPYfWfLnRV2Lh3g470OfvMe1rc/h/ewDjwkmHWwt7enUqmktbU1zc/Pa25uTsViMdUgcZkFraIR9XU2+oUhQSQGtALcppFyQ9+d12nQxp0w6QzgLZfL+uSTTzQ9Pa3r16/XpZ96KhjrjhQKHA7nB+bVU9eQxVHmutHEPe5cEtV6enqaCrx6BGiUhfAeYA3h0Di7GDQjIyPa399PhWkB0Uipw9nn3fQ5AqPUBKJQ+Nramvb39zU+Pp70mOsVoqak+hopPk+S6miHs8ju2rNnz5JT6M4B+pw5y+VydWCO8wMgELL06dOnyYGKteIA6AD/HBD3dD9AAqLUuObp06daWlrSuXPn0jMODw9ThCF6ATnuxbPhVdYndEE+UIvPIye5D9DSAVme4UCYy0wiu5gr5pyInOioUevB6/ih31gr8URZmke+YQcBsrIuOjs7E8854AKfo8/gE3Q/gDHXuE5gbXOwigN3DhbVarU6cNWLqWMTIYORT34gA5FI2LfU93CnDt7zWjb0hWf55gPABOvHW4yqQueyruhztMWxrXHYoAE09d+N7Juvo/kpeYwTO2JoaEjf//73dXp6qsnJSbW2ttaVTTg6OtKTJ080Ozurf/fv/p0WFxe1vLxcp99Za/fv35d0VlS3tbVVAwMDKhQKGh4e1oULF1LNOKIPOjo6dHBwoKWlJT158kTr6+t6/PixqtVqOnHJbQGPPovz6joiAh7cj8xwOx97jrmlsVnhG4hscG9vb2t+fj5t1rGxODExkY4s5yCGyclJ9fb2anh4OAUDwHMUtad/9NV5OwI1HkVIi2BHdGqz6BWBCY/4oUWQIYI7USdFG/1VwIrbwqxvn7vYT7cDJSUQD53u43OAKq5J1//QPYI1ccxus8A7cY1H8ATZkmUbZ/UN2Rmf4ZkcHpXr/jifHx8fp80lim5Tl5FUMFLofbPdbeXYzzjHDt453Z2GHlXoG/jOb+7HkNaI7Oju7k6HNY2Pj+vmzZspY6up6UWq+Orqqn784x+rWCzq8ePHKSoLWy1GFyMf+AybDRCdeXI/gWs5PKNUKimfz6dITCLf19bWdPv2bW1vbye9Cj1iwM5X5Te8NrDEIKT6vGiIhHG0sbGRQsYHBgY0ODiosbExDQ0NpZ0CDCIMr5gm5wsIARsHjiHhebbOfI2I5A6lo5LuKPhYfYG6E813LlAAg05OTtTX15eKI1Mnx4WLj410Nd8tYGcBpm5qOqtf5Y5NdIqz5sr7Cu1wxmu1sxxvBxQ6OjqScsVQx0DDAKUwuKRkzGIUuCAEUHJlgpLCoPddHxa6X+eLywETP0WuEb/yTnfA/Z3SGQrN3zgM3OthiE4zSalGh6fVIQw7OjpSfm0+n08F59j58pBSNxIxrp33cVrhD2jKvEF71gSGWF9fnwqFQtpxZyfWFRKC1XdtnX44rvQvRs5xf9Yuiu8OwXMIaGqznZ6+qA2CAxTztp3nff3wTH+Pfxf5P2v9+1p0QMzXNaGq9Iv5BQBxWePPZLz+TPjCjUjphZFNKPD6+nr6wYgFaHb5+5tQCl9Fi44ejg+pRVGWu2Huc+EOkgOPfi1AXK1W0/3795O+6e/vT3NN0UNkiYPp8BvrCePZI0pQyBR6BuDDMGAc9MvBB/rMM0k9wqlFlkAvojoiiMLaIMUDwLi1tTUB/MhLjJXT09NU8JsNHgy2CHq2t7drbGxM+/v7am5uVrlcVrFYTGnPpBG7LsFJd6BVytajHpJOtGy5XE6RJoAktVotRauQvoZuJ00NvQkdiYJpbm5OETKSkuMHPbxoM3KD6AT0g28+nZy8OH2S63K5nK5du5be5XqNjRBkAmudvtJ3ImxcFvo9PNttE8bD9ehV5yuAEUAXUkHhS+aCPtF/6WxDA76lz9EJjA2Q0fUYOoTvcIpzuVw6cZV5JmIanmQ+PVIZGxF+BmTFMPYUTyKoXebQf3S4A4asIXaXKYZPcef5+XnNz89rf38/bRIi2yTVAV/QwB3rCKC53eaOKrohK7qVa5n/uEnpa4MoGxwy9MTvavOoSAe8Dw4OtLW1pZaWFzXmvve970l6Qc/JycmUOowjurm5maIHKa2AHcmGAI33UK9ua2tLq6urqUwAqZozMzNpM3VmZkYzMzO6ceOGyuWyNjY2tLi4mJxIHEd0gesYByOywAk/SQ4gyeVmtEUlJd/Ao3Zcp/rGBnTY3NxMNaXW1taUz+e1tram/v5+zczMaGxsTP39/Snl2mtY+UEQkure43a026ruH0V/KoI6DpJwnW8M+I/brBFciECDt6ifvO9Ov7ih5Ru1Eeihj9H/YE1yb+xnpIXzhNuprOHoh2bRhPdEYMlp7M+NwJLTwHmQMXr9XXQ5myo+V+7DsbH29OnTFIm0ubmp5eXluiil/f19VavVOlsaXeZrw/mLzQ/XCQBD8GpMLXSMINr6/Abg9cOo6AtptCMjI7p69WryYZAJa2tr2tnZ0cbGRqqXVC6Xk07DRnAAzoEemqfrcfIsMpIyHGwieT1et1l2dnb08ccf67PPPtPS0lLdpkUEUL/q9qVOhYsLgeaMSH2HnZ0dra+vq6enR4VCQYVCQaOjo2lSCoVCmkDfYWVRu6Dyd3oosUez+C6bM4l0psTdQMpyWKKwc4VOy1q0rjSksxo03d3d6cSt9vZ2VSqVumJjkurGEYUUjosDML4wotPshguf+98Ih+bm5oTAOmBF9IjvnDgCLCkZxjHXlblxg9DHCJ34GycKIeR0dmPL54OGI8mJO35iWJwbnFk/wcznLAIWnsrGrjfGIsZbBKAkJWfRx0y0QGtra0ofHBwcVLlc1ubmZp2Ti+Hg7/Id6sh3PJv+e6Fxdg+YTwp1Y9Q77/vzspwI3ylGkbric6M4gjrwnc9/LpdLtGCM+/v7dUXvs0Agf1fcuWAes/rhOzq+VpxHsniM9Qav+s4kvB1llf8Nn9In5oW59dQXwoGp2bG5uZlyzKGLH4QQmyvb34WGkw/tAWaQY/CDyzEUOs4hipVdLt8EwKGUlJ6NbHn27Jk+++wzjY+P6zvf+U5yXB3Y93UqnRn2LhNxaHk++on5x6hHprDD5MeY53K5umKmDjhLZ6AHjVS5pqamBGRhLEGjXC6XohKQf52dnRocHFStVkvgLLIZutZqteQYQ0OiLIjSgK/Rx/QfRxswCzCY50DT123wa7FYTCCWG1nSWZ0udGMscCspjQtnHxpWKpU60BEQ14EFZGTczEDnIu8wWtlA8V1baIyBl8vl0gaM1+ryWmxE4fB87B8HtBxIcqPa+0/EE/oC4xQeZF3hmMLXblwi4+g/33tNP4xhUpGYF+mFLUAdMgfVuF9SXVpcS0tLXQ0JdCSGMuuNeeMzwCKP6HIniPmjvx69CV/B374pAk3b29tTSh+RSaS5lUqllHKKHYHMxrZA9jiwy9pjTuA5eAa7wTe04DfmDdvWgbi4GcLn6BqPcmQjCN6LjvbvQvMNKndmDw8PtbOzo9PTU/X29urq1auJvoVCId13dHSkarWqcrlcF13HfMX1Ca0c7JSktbW1ZN8xV7du3UrFsKempjQwMKDm5mZVq1VtbGyou7tbm5ubOj5+UeNPOjtYAhkRN5OzABSvLQXvuB7KigLxWinSyzUxeZdHzOBjVCqVtNFSqVRUKBTSe5G1OKqAtgBL6CLGAN85gOJrL25S0jf/zd9uP8Hbbm+6Lcc7ow8U/86yR/3/6Gc4rSJI5c9nbMjkCAz4890vYq54TpYs83fF/6PvEsG2rHXu/Oh2ciP6ZfXDbVZsWa8HSl+xk9AJnOi2u7ur2dlZbW5upkON9vb2VKlU6nx/Nkj8vXHduM/vspFxOXAU+aYRP/G5g2VkUngAA1GN1FGq1V6cXLm0tKT19XV9/vnnKpfL6WTcmEkAvX1NQ1OfQ9/YhB61Wq1O17q9wVywLkjb/vjjjxPdffPP+5K1Fv+67UtFLPHS6KjREQQDSDkO0/b2trq6urS0tJTS5KampjQyMpJCMJk4mNMLEfuPO08eLQHo4uCLC+Zo+Lpwj4iwj5O/GauPOQJQLiTo//PnzzUwMJDCTCuVSlIKOFeezsQzHMXEMI2M6Agx/fBdaDcqnG6cmEFuuRdmj3PqnxOlRP8xOqNDHfvoBdZiGLjv8jldoyL1BcniwNGggv7g4GBdgV1yc3FGstB8p4sDBPQLweZOHvNGH5ubm1N4vDsCjLG5+ew0NvJvh4aG1NfXp9XV1VSvgRpCGNH01R1EeNn5A2EMj2EgESLpIJnvgPgutvOxzzfrq5EgZE6iYHKFwHxynDh1ZqgTQxSB8yn98HXCu+NaczplrUtfA/H++Aw3cKIsit/TzyiTeDeCHt5xJewn1KysrGhjY0Pr6+sJTGKNeaReBM2y5NFXoRT+us2jDTFMXS47zRxwQX49ffo0je/k5CQpTxQrDgE85rtj+XxexWJRP/nJT9Tb26u33nor7eig6FlLPAOgBkO8q6srASvoFhz5vb29urXgSt2L6DJ3kpJBxrzl8/m6FGcMMYwYHH7ex1Gy1JOSlN7rJ8ix006aWjQyC4WCjo6Okg5Ct7BOvOgl80Xfcdo4kY4CsMgi7nNedD3iIAbPoO9eNwVZi8MvnUXyeRqin642NDSUQAhPvaNBK3bekcfwDsYoUaDII/pB6g2RpysrK8lBY50DMnrECSAjm0ds3uzv76fNCxxKeNp1jMtDik+Xy2W1tLSoUChIerH2ve6fg9n9/f1pLWKoAm4wNiLvnLY0Io5OT0+1vb2tjo4OTUxMJF6n6Du841FyvsZZW4CaDsjv7e3VAQK+ppG7AJ9eA8bloh+GgexoaWlJaeqs987OTvX09NQ5jScnJ1pYWNDjx48ToOSnbT5//lw7OzuJJi4n0A80B399kxF7MIJETme34fjN+NB9HtnvQCzyBnsTHorv+V1se3t7L+nltra2ZNP98pe/lCRdv369DvyALtFpw/dwPeN1vdw38PRLGnLk6OhIP/rRj9TW1qb+/n719/crn89rampKw8PDmp6e1ne/+91U7oJ0yb/8y7/Uzs5OKvzvjiUN/nAHn0b/ot0dGzKe/rttG1Nd3JdqampKG4zNzc3a2NhQS0uLPvvsM01PT2t0dFS3bt1KfhoHMqGXTk9P61KrGVsE3N0GYG1GWjs9InjgPO6RKE4b34jn7yzgANACGQzAzZqBbhGce1VzkIP/nT+RbwDRvJssAreFHMxycN1lcfSD+YwxR9sv62+ucTpCq+hTOmDmaZfc4/NAeYhKpaJyuZyidLa2tvTgwQNtbW1pd3dXGxsbaX35fMO7sb4o9gJ6C33p9KJmI3KQdFDmBv5x8Au9gM5hwwH5jE88PT2tsbExTU9Pa3p6Wj09Pcrn8zo4ONDBwYF+8pOfaHV1VXfu3NHGxkaKmodG7nNG4NGj7QCIfQ6wQ4iCxB5qanqRWj4yMqJr167p7bff1sTERKopure3p42NDf3iF7/QgwcP9H/9X/+XisVikrP0AZ8cbOGrbq8NLLmR6AvQjddGhiS1SXZ3d7W9va2NjQ2trKxoaGhI09PTmpycTMdjxpMPPMIEZnDl6s2dQUeUPffTQZfYd5q/j/8dUaQ5cOMM5QL36OhIOzs7GhwcVFtbW9ptqVQqLxlgWTTF4MXAcsXqQoH/ffE7YIUAYqci1s3w9/tc8pkDeK6ooKvv3LlwR7B7o88IUsZFP+N8QussxQmYyFHcIyMjib6kMDjw6ALRjUsaBlkEFdixiVFRtFiUNPIq9Gpvb1dvb28Ku56YmNDa2prm5ua0traWitSxc+xKJu500C+AI070AzD0E/6c95kz+JxnNtpVgW5OuyzDJ8soZr48quzZs2cpEidGTvm68z5HnnAQL2s+ssYR++WfwQdujMTdb//eZYKvE+YKRewpi8iDSqWilZUVra6uam1tTevr66pWqyndLWuMvN/5M4KCcZxfV2ONwC++hp2WOIvSGZhLJICH3pNOA6/AR5KSYcF40TUrKyv6i7/4Cx0fH+vq1aspdYIdbkBxjBjf0eboand0OT4e8EqqB9BwHD0Vorn5rKA3/Wfc0pkT0draqr6+vrrjpgGLPcUCgImUqsPDw1SzCHmHvgNA8PRceHJkZCQZYKSyY8xwegm0AEhzB7ZWq2lra0s9PT11hmZ3d3eKGnM5TkROpVJJ0Sn8XSgUEu29ZhDz4uuI9QG9fA6am5uTwwR9GYPXDfF6Sjh+OC7u5PnJhqRdc1+xWEyRUES08T3GLsY5cp9+edQRzphHEwB4+kaLRzcSJcSYWW84ycgfjFo/DIHmO89ET/kmCjSj7tbTp0/V3d2tp0+fan19PfUFengRfK8JxQYC6w2Zhg6iL/ztRjYASQSlvTQAOovx82x3QpBBOMekTyGDl5aWUn2PSqWSQFTSySQlQIw14PKG9YVMZq1hexKZDVDFM7AlIqAUNz4YO/OdBTLwHTJUOivq7bU8flebO+ju4D979kxPnjxRd3e3rl+/rqGhoTpgMJfLpfqVXV1daZ54pqfOxA1n10vIGtfrrCH49unTpynjgBPk9vb21NPTk06F7uzs1De/+c10qhzA6/b2dpK3rtsjOBE37CJYEOfQr2tky8dnSGcbhqwt7Hfp7IQ6SpmMjY2lCHNsS89ocACC92Cj+Pt9rBEgiWPL8veir8R73B9w3yfr3a6//JmN7skCBLNoH6+PgAl855tQ8KFvWEaAB5q6zZrV3PZs1OI10aeNa8N5yv05Xw/oBk43297eTtFJpGItLi6qWq0mu8vXXLTf4zsiPeJYIk0iz7vflOW3e2SeH8wyPDysvr4+Xb58OQGsvb29qtVqWlhYSLYWoNnq6mryZ9zXcv6J/kb0+WluL8DTXOvg8OjoqKanp3X58uV0iu/Tp09VLBY1NzenO3fupI0SjxqWXo7S+034Cq8NLMVJc6aPLTo2LDKMEPKi19fXtbq6qtHRUU1OTmpmZkbDw8Pq6elJtX0ApjACaa7IYX7vq4cIe6i3A1evEm6REeN1caHGiCiMtNPT0wR6kL+dz+fTqSfO/I2eGRc7i4/vIh1YMBTa9vSt6Hi+jlDiPTgn1H+CQRH4Tk//HYGHGLoYHXQHFjC+HDxzQQSNoPPW1lba3fdINQdHaG4IRgEQHXeiGrwmgNOS9BgPL6Xv8IGPsaOjQ4ODgxoYGND09LQuXbqUANf19fV0ComH67sBBMqOYQOQRGHfjo6Ol063cqPY03P4DHryPdf47ga0jOBcpAlrvrW1NR2ZjpPBMZnOI+5cwNMYg1mKoZFSyprbrH5GPqS5w8kzeJ7/7/zotHOjy3elULzLy8sJUCLdgiKgWaCV09yVbQxr9Tn8TSiKL9Pc4GSeYzoHkUhcI6mOJ+E/SSmqBqcTY0BSXd0k6MyOGODF7u6u3nvvPQ0ODiZgwsOkW1tb1dvbmwqVumJ3Pj05OVGpVNLp6Wlakxx77zoGsIG59IgEN769SDHyA0eUNeAnUwFcQVvCol2WsoHjhZdx0qEdcoK0Nnjea7MdHR3p4OCgLtrn+PjF6XQdHR0pPcwjjjySjDXAeNDDjJ/oHyKPWDfQiff5RhDRWF7PRzoDzUhZrdXOdiI9BROZWKvV6vpKKD7ry0+dYw6wQQAEALHgC+wUT58mcsJBIacJPAMohYPnThLvZQMGXV6r1VJReECw6HixRuAHngFIFPmRcfD58+fPE3DLXPE9TrIDYOVyOfWHnWEvfAvYxJrh/qiDTk9PEwgED5C66GsHANXtuvb29nS6KPKCZxIlev/+fc3Pz2tlZUXFYjHxrjtL9I93Iic8iop+OSgCDZHf/Hbw0G0F+Idx8eOpRQ6EwEt8RzQGNECGYBcALP2uNgfaspzIjz76SJubm+ro6NDf+lt/Szdv3qxz2IeHhzU5OamBgQEdHBykKEJf49JZiQOPdPTU5xjx5WAs/JDL5VKET1tbm8bHxzU4OKhvfvObOnfunC5cuKC33npLJycnKpfLmp+f19ramj7++ONUBN4BWcAmLwyMLHPwSXq55itj4DO33fw76Uw++lqI0V8AZSsrK1pYWEhp6VNTU+rr69PIyIiGhoY0MjKiqakp9fT0qL+/v66cCQ1AmYb8h1+hdZa9wzqJG3rMTaQBPBT5JoIlNI+scjspAlDuP7o/8ioAzO1f14PIc/QrdrmDKPTZZT82QLQ9fY6zQCe3C6PPxPfQnD76TwQdoMPz589ThClZFti01Wo1Rdz7KW4efe7BHd4iIOebzYBwrEW3I3K5XIq88eCFyAdx7TAPnGrOBmA+n9fIyIhu3rypyclJ3bp1K62bra0tLS0t6c/+7M9UqVQShoHNkcudbQY5gBn74PMcfUjGxkYn8+FzgM68fPmy3nrrLX3nO99JerJcLuvhw4f68Y9/rP/wH/6DNjY2UgCLz6Xzi/PVV9leG1hyw9gd3IiqupHgExyZhx3X3d1dFYtFraysaHFxURMTE6mQHIVJfQfBjR/eA9EdoIjvhsFxGjB8pXqhHYV1XLS8039HGsRnnpyc5eT39/en2kueLpHlJDp9UTYRCfXdLYx8UqD8pC3vk/+dpaCyrne6wcgx9JMFg4Kjf4Aj/I9xhtPioIIryNj3CI75HOA0nZyc1BWDpV8RZMlSKvE9fp0bIi5AHKii325gRqHoAEJ3d3dymCYnJzU2NqZLly6pXC5rbW1NS0tLqfCb0weD1qOS+B9H1A12p6HTIO7w8Jt1hrMFX/l6cF6HR1mX0IEjg7u6utJOH7uKzi+uwOET3pm1Huirz2FE4f1zn8ss4MWB75gyGXfasgAt373zInqk/aCUlpaWUnE/aoT5zpmPy0Fbf5+vEe9nVt++rsa6g3dwxnGYcNJwsCQlh8nXFrSEt3DMmCvGjjOJTpGUUsvW19f1V3/1V8rlcnr33XdTsUUOm3j+/Hk6xrqlpUV9fX114DkRO/ywW8318CzjPDw8TMAuDvT+/r6kM+DMnRw+L5VKaSPAn4WTfXJyov39/Tqj/fT0RSoRzi1RGkR0cB9AkBcgBnTo6urS6Oioent703qk7hHpV4Ar8BkpXgD4HNXtTgHXSC/40UFE15VEY52cnCSQzU/oAsAgUoyIo0qlopOTk7q6ccw/69VPIXTnhOc6D6IrAXu4B7uDz51HKfoNkMIhFfAFY2VcfqKq081lFH0kYpW1AHjZ1PSimCfGNzIfnUrdrN7e3qRviJpjnXmkKPqb9cS8kK7naRBsrLjOgxY48WyaMQbo7XJSUgIj3XDGzjs+Pk5rh/G7LudZvoboKzzPuoKm1PaYm5vTkydP0jHNu7u7dTVBXHY64AFt3dF0XQ+fIfeQVW6vOTAunUU1MkZ+oJdvyEE7t0egidtP2MvQNUvf/S626HgiK4vFonK5nH72s5+lU+D+1t/6W+k47f7+fk1MTOitt95Sc/OL+kfoAEBz1hK2RdammfstRObQ3IkHuKPEAim91JG9ceNGivS5ceOG3njjDV25ckXr6+uanZ3V2tqadnd36yLTsfHcx3LH06N86KvzYbRrG82323tOb7/n+Pg4nUJ6cHCQomDz+XxKBWLzf3BwMKUIUoYCeeSROYAqjUAt6MuPg0lue7md7vdk3S+dbYbHzUUfr9tNr7ItI6+4THP+9d/8jT3hQBd9dnuIfrl8dT+LProtCC979BayMW4Ix/Fm+bWA6wCNBwcHqU7S2tpaSvHkQBki87CVSHVz8CerD40aehJ9xvh9jbqt7/5v1pz6GsG28FRENvcvX76soaEhTU5OamhoSJ2dnamW2sLCgu7evatisajV1VUdHh7WRSA6P9B849mDH+L4fS7c5/FUzXw+n3Ts5OSkJicn9V/9V/+VLly4oLa2Nh0cHKhcLus//If/oAcPHuju3btaWVlJui32L8tP+qrblyreHR2Z6LjGiW+0gBEaMA4Ak1dWP3funKanp9ORx4SqsbvEgvLnR+fSlTb9IewfYeeV7qWXCyhGp82FQtYijUwTnVQM4nw+r/7+fu3s7NSBSx5C2ggIYpF5H9wgZ0c6636aA3IAJu4sZd3H34RYU4ckPtsBA94Va5YAjmDEZ73PwctIW4SN08Rri0Rh5NdlAYAuCFxIuWPiRVhdyflOewTF3LB2hcmck07Cc/r7+9XX16fJyUm9+eabOjw8VLlcTgbTwcFBMibhYXbYcER8zK5coxD2fvl4fCw8vxFAE9cOArurq0uFQkFNTU1pDOyS0y+nc6S798Pf64CCr4MsxRt5JhrhKGxkiRspXB+j63zMTn8fOw7/6uqqVldXtbi4qI2NjRShFENTnYbuODjf+w99gV4u934XGvzt/WU9OoAYnUkcI2iAYYrsaG5uTo6tgwRu3HGiDSlkbW1tmp+f1+HhoVZXV/XBBx/o6tWr6u/vV1dXVwKOMBI8RbipqSmFGUsv5oEIUD8ylr7mci8KLeJYY0TiREtKhg1Gw8HBgdrb27W7u6uDgwPl8/m07k5OTuoKTEtKAAeOpXQmczAwAbX47vj4uA7ogv8o/r+zs5Pqz7S1tamnp0ebm5t1TjARIDwTwItxHB0dpVpYRCRCT/QwJ70BYu3v7ydDtVarpRpxLnNzuRfAYT6f1+npaaqfUC6Xk76D/5ubm1Oxdkmp/g99Zp4AJJhjP/0I4MoBBfgVp6lYLNZFmnV0dKSxHB8fq6enp06+oONw2uAhAHwHXHxTALqiM5gH101eIwueALg6PDxMwAu8RKSErxlkKHQByIN34SUAxwh0cG1/f7+ks+he+ohtwbx66pz3zeUh9KP5KVgexcy6hDYetbG/v6+trS2tr6/rwYMHKhaLabd5f38/zQdyhDVL5IjPj+t46cxJ5/0uy2jPnj2ri3zxjURknss5ZLk7sVL9CX3YTswRz4Ju8BaRnBsbG5kAxO9Ki7am9/H09DQd0T0/P6+Wlhd1s955552kdzs7O9OpZqSBbG1tJXkCn3idO4+GlVTH/8hsjxB228SB2Frt7BTora2tVIttfHxcnZ2dmpycTFE9hUIhRbiWSiVtbW3VFeL1wvCuz6N9w3r1Q12yfIUvchod+HB/xjdQc7mzU5B3dnYSX62tramrq0uDg4MaHBxUX1+fJiYm0snH/f39CUSnFABrCtr6hqt0BqDAEw4UeTSpA2rIaH9OBJ7cPoq2YOS9aFtJ9ZknfOeOuv/28fFZVqYM7/f17WOI12Dv+Hvor4P3vM8j5qNdnQXEebQedlOpVEoboKVSSdvb21pcXEwnE+/u7qaoZeQ9vOLrJoJbrwNmRH8l8rc/I+qM6Ks7n/uBRmxajo+Pa3R0VNeuXVOhUNDIyEiSs6urq5qfn9f9+/d1+/btdOqk1+yK7/G+OW/4WOgv/XdfDLuYiFmXBy0tL8oYXLp0SZcuXdLg4KAODw9TeaHbt29rfn5eS0tL6VCN6N9m0fA30b5UKlwEUbIABYgUiZgl+JzJEa7ValXb29taW1vTwsKCZmZmEsDEzjIGlRcCi80n3d8rnUWfEPYcT0HLuscdOx+T72r52Pw6hB1MUq1W085jc3OzdnZ2EhNEY8mZFSHHYnUkOy6e1zEiECoR2c9qGGqg0y6sQeQxmhz04V4Xws4POCDuzEUHPtKfsToA0NbWlhwWSclg9PH5c7wf/mwHKFzBuLMDb/kOkD/TlQTK0HcQcYbhwxhNhSFO9NnQ0FD6DsfQgVUfg+/aRPDG+Qoaw0NR0bhB5ka0P9PXMdezu0VEXqlUSgLZ59N/R16Ff6Li9x1b5wtXxDQHkLjPd8oYo4fQYrQ4LbKMNAdFo1PAUb7Ly8taWFhIJ7x5uhv800jZupxyOrmCimASciYq4a+jYejUarUkn5kjgEEiHAAuiF4ASPLaS+44Ejnha5/ikbVaLQE3ONjPnz9XW1ubyuWyPvzwQ+3t7UmSzp8/nwrbn5y8SF04PT1NgAVOPesKPgG0YoxExuDAw2eAP4xlYGBAlUolye6jo6NkhGIwMC4cDKJUMIJ6e3t1fHysvb29BCTjoDsYQNSGA/NcT5FK1jGFaimkz3HTgBMevSi9KACez+fT2vaTQXn/4OBgAigwOIlg8vpP7BgyZp9v+EQ6kwfQrlQqpY2N5uazwuXwvm+OsN5Yx+wEet0lb6QEejQtPEbBc07Fg+8AcZj7crmcIoWQI4eHhynSjXmkH6QFuj5n57hWO0vrQ09E/oOX4H8+Qy6xmQYfe5Swy1XX58g2r0nFHHd2diZQCMeYmj44IqTEYRucnp6dVnd4eFh3JDwpiw4ycx0RYdhpbB4xR25rEGW4vLys9fV1PX78WBsbGyndGD7c39+vS1V1nnH9wtxTFB5+I2oFwAmZ5+mz0NJlGbru2bNnKZrOATh+Myb0LmsZWcEcATYhRwB/4elisfgbdyD+us2jsvjttuCzZ89UKpV09+7ddPhPb2+vbt68qe985zvq6elRV1eX/vAP/zDt3v/oRz9Kjq+DEL6ZzVqBx71uKNdzvzvHHn2DDGX9b21t6eHDh+ru7tbly5d1/fp1nTt3Tm+99ZYKhYL+6I/+KNWf+eSTT7S0tKSFhYWUmsoBLshCt0ehT0vL2amSDjY0sq9pztuxuR3CBqrbdPAsteOWl5eTTmHDHwCtq6tLY2Nj6u3tVV9fn3p6etTX15fKIfT19aV7qJXoqe0+BuSh17v0OcJecDs06qs4fn+221GsdwcX3R+LfYv0i3zL5+5TIkezItDij+s+t+uy/DQHDSJ4hh2BLQGACbhODeC9vT3t7e2lwvPb29vJdicYwn0DdNOr6Bf743PRqD179kzVajUBY14f2W326Ie7Ly6d6Qc2yyjITS3aoaEhvf/++xodHdXAwID6+/u1t7en5eVlffTRR5qfn9evfvUrHRwcpOhmSXXptR4Zxric79yOh34OAEI/jyDGXmPDqqWlRdvb22pvb9eVK1f0t//239YHH3ygzs5Ora6u6v79+3r8+LFWV1f1H//jf0yH/zgYlQV8ua3xm2hfusZSdCppWUBCFgO5gxoXAYxLWB3H9q2urur8+fM6d+6choeH60LKPfSO5/j7I+jjggEhitJGcfuuoQsjnudjwRDwhe1jZ3K9b8fHx9rZ2Uk7LhxBj4Ho6KYzhQNUvoBdqB4dHaWd36x58c/csYvX+lyfnJwkAYPSifSMjqMLUxeGMaTU73VQJPJa7GPsgysn37VkgbnQ8RB1B2EiAAOdfbG7IUdzgAfe9uc6gIdhgHHPAvfnZTWeTZpNbD5eN0g8pz2CTx5VwueOkLvBwQ80cZ7kXa2trcmY8BPfIkAT59WVLPPjQIkbRQ5aZ8mcLHAUhYRh6c5wVlpt/Iw+uXzwaDvWx+bmZtox2NjYSMepe4qd80d8bzQafPeN+3y9Z62NKCu+jgZtMfBidAR99jQ37vOTyfx5ACgeQRYjBXmH7yghY5n/e/fu6enTp/rmN7+ZDH4AK3fUMRDgbwAojCrAbHdQcFiJnOGdAEVOE3ck+Rx9xucU63aehf/YVcYxR4YgG3wHEn49PT1NxjxAB4Ynu8sbGxs6OTnR4OCguru7UwodYyIlrqXlRZ0hAHyPYG1ra6vb9aYoJiBHqVRKz6APklLfiU5hPtva2hJwQ8QWqV5SfWoLNAcU8BpRrvdOTk7S6TDxtBl4CDmFgV0oFFKKea1WS0W0cSyJVgNo5H0AEfv7+wn0w0EFKOB4eObx5OTsBCNPrfNUW1LikAtslJGy5mAedhU750S3NTW9SI3zIt6uwwFi/fQYTpihT01NTamAK1FfRKuytj3ti3WGbIDugFM4QqRJSqrTmblcLqVpsv6o+zE3N6cHDx5odXU12Sv+w6ZMtDOguXSmSwBqWJvoP9fbrGXoxqEDrFWnUS6XS+swl3uRHuonELp+4FqXd67fHLxnjT1//jytJ2pGMb4snfm71lzXMyf8TXSZJP3iF79Ihf+npqZS1NKFCxf07rvvpgMxKMbujp8/1/Wpvxd+dLp7/6SXdS0yCN7e3NxUrVZLdU44Sa63tzfVSBkeHtaFCxe0srKiSqWizs5O7ezspGgDeJSoU2wIbCqnm/+ONM36Lsv+8LFFkCoLUKEv1KjDPmIsAOZEMZGiix6h1AlZFvh0yEaP2mPeHNRzu4lxsBYdzPX+Rjs5rq0I7PjvLOAofud9453QB71GWRSPvvfNSvwM92Oifes2vnQGFLgexDc+PDxM6Vv8DZBEWhsnnWHD8L9HZrvPRD8cdI20jv1txKPe3L9iHtxv5v0eDc412A/wj9eg5YTDwcHBVIx7fHxcp6en6fQ6io0/efIk2e4ehcWzva8uG6JOib6q3+djdV6OEYuS1Nvbq4GBAb3zzjsaHx9Xa2urfvWrX2ltbU337t3T0tLSS3Ij+ta+vrP+/6rbr1W824np38eFmqXI/LMs0EM6C4GlWNjW1pY2Nja0tLSk6elpzczMJAQcVI+dyCgwMSLpjxPcFy4LnV3XGMWUJcwcSIhji+BGpOHz5y9Od2EXeWRkJNXvAA2GRrzLIyP4jvd5/nipVFI+n6+rrRAbz3vVfOOYYKDFReP0iII6hnbynUddRZo4+BAdL49Q4Ho3DnyssT9usGUJOje8WJT+DAQZO6Qx4iTOdxYgw44sRqSnrjVaK/Edr2pR6fF+gEMUDQaQR2NEAePgqtMHYMwFINdTn4ZUmN3d3Togz+fW++eywNerjylLSDMvjQw/nzsc8ygf4rzzjLhL5YX0HFys1Wop5W12dlYrKytaWVlJitoBhS+au0Zz4XzvQGcjZyGun6+jYVzncrmU6uk7Sc5DLktrtdpLEWCe+oUjSvQA9xA1hDGJDMeprVQq6d2AS5ubm5qdndV7772nCxcupAgK5rdWq7206ZDP51Wr1ZKDg0O7s7OT+ulOqss7T+PBUXWQFn2HXjo6OqoDHzyKsFAo6OTkJNUrc6P0+PhYBwcHqaA/IAn95hle8wGnjXeUSiWdnJzUbeJIZxGuNL4jugZdSYQMfMk4W1paXiqaDd2oe4BD7gYy73Q52t3dnQx2TiLDOSeqGfACehPBRiM9A9AhOiPwHX0ksgbHDvlK5JL0IrW5UCioVqslMIw5pS4JEUsASV67BxqyU+u1JuA36QyEI4rKwYje3t60PqCl75I68AGQy9zDuwCj0IMNEXiZfuOseAQPwJsXta/VaimKzcEtADCX56RYAl5K9QV6kR+AUKQbz83NaW5uLgEs7MzjIAH6uE6Hr5hLN8yhGTwF7dyp4n/GkcudpcP6BgnXww/IFR+/g1vwhtsi/m6P8AR4ISWlVqulOpPefpdBJUl143Rnm/mh0PWPf/zjFF357NmzFHVw5coV9fb2amlpSe3t7fr444/TOvLIMJ8/6SxS2W0Hty2inRttEpze58+fq7+/X7lcTsViURsbG8rlcnr48KHGx8d1/fp1vf322xofH9e1a9eSDP7oo4+0vr6u7u5uraysaHNzU+VyOfULOUnUHbI2+mGN+ua2Mte5zUPjvhgZzmdOu7hRx1HrtVpNKysraWOEDApqgRI50tHRkexFTxvs6upK11GDjk0PSpdgP3vkJvPkkYfRJnYAMLYsWzPaY1lgW6PP3O4kE6daraasD3SOPxtawRfuH3g/4U/kuNv2rBHkMkEanKhK8e39/f3kawJIoGt8PfIb2rJufJMgrl8Hnxxki78j/fmddcCWRxpynUfUPn/+PPEJEbVtbW2pNtjFixd17tw5zczM6Pz582kjcG5uTktLS/rwww+1sbGh5eXlpI+hvUdAQwPnLx93XDfOR/EzX1s+p7yH/4eHh3X+/Hn9wR/8gYaGhnRycqIf/OAHmp+f17179+oynhzQ8wCK6FM1moevqr02sJTF4PzOWsjRwfFF6k5mBJn8eRiFhC9zktzGxoZmZmZ07tw59ff31xnVKNeoLKT6aKaI6rmzxnthKv9xJ8ifEReNL1CnHwadpCQEMOIGBgaUz+e1u7ur3d3dOoTW6e+MGI0WFzhNTU1pN9Zp/KqGweaV/Z1uMGrWAooRVMy/gwZZPMR1WY51vNZ3+P39XqsJQejP9LS1ON4swefziyD1axFyvMMdKfoVQQzuwzmgbsfrzIn/fl3QINLXQ/UR1B6ZAb+74QGto5EMH+CkAiDs7OwkB9b5IfYprn8fawRQswzkLCEdd3Nw3lwBu7PrO9QO0PA3az6e9Abgvba2psXFRS0sLCRAyVPeaFmAUJR3WWs0i25Oe5c7TpffpMJ4nYYDjoHk8sJ3+7yuAruRpNTCW15TiTXN7l80HAFQfHMAAzSXy9VFk+zu7uqzzz7T8vKyLl26pLffflsTExMJtMFZQP+40u7s7EzRRew6Uqupp6cngWCkAFFjgt1dDCfGSASLg1rIF/6GH3GSANOks/BsjHnncfrELiXPd/CH8fAuSUn+9/X1pbWEUUqkFtFe1N4oFovpOfTTd4+JfgHspnaPAwW5XC7tftdqtQQ60Wd0PdcDGklnkU6kquVyuQQYMW7f8HDD3WseAeLAsxR0RxYi2/jp6OhI8/X8+XNVKpW6HXx0MsAWdPAda8bK2DzNC7nNnHrNI+lsE4hNKt9lRs5xH7SCfoT5w7OsRUC5XO5Fqg+gEpFPXr+BYsfoSvjd3838AQ77hp07voCpfJfP51Mf+QwgdHFxUfPz85qdnU2njVarVZ2cnKRUD8bqa8LnxPWap3C4HGUMyDKar0m3K6OdRh/47elfMSWe5vrXnXpoGVOHiE7wd3l7Hdvv62hRl0d7N+r54+NjbW1t6Ve/+pWKxaKuXLmi8fFxvfvuuxofH9f4+Lj+8A//UFNTU4kniLiU6u1RB56zfBenuzt+rhvoM+APZS7cV6C21+Liou7cuaOBgQFdu3YtRVDcvHlTN27c0Le+9S0Vi0Xt7Ozo/v37KhaLWl5eTqebklpbq9Xq/AMHj6CTg01uz/J9tOHdF3JbBPq4Te3AHOCf8xeAMjxJapW/C7mJfQWgAugEGEUaEzKFNG2PRiGaEfDfNwM9Ash9EPrBT+RBj3KPtHR70n00t5s3Nja0sbGRAJ1yuZzqKHLac8wYwP7B5ol0pTkvMg73ldFh8CjgFr/5PvIKc+q+FnPm4IR/5zatAyzR/33dxriz+JS+uS0OX3LCLYeRUED/4sWLKhQKGh0dTbrrk08+UbFY1CeffJLmZX19/aVTdmnIYObe15LTgmuj3Ir0itFqrnfgLezn9vZ2/cN/+A916dIlXb58Wb/85S/1+eef6z//5/+sUqmUojLRI/5ul1O+kfLb2HT+tYGlLOLzOzpqrmz93iyHMSpuiEPYHogvANP58+eTQ+C7E56X68LVlVQUpi5kYB6v0+PgklTvXPvzXTllOb8uqACWyuWyjo+P04luOCiE2bOTxn0824EA78fR0ZG2t7fT87xOjs8DvwmfRhkgqKT6NBOfJ+cJnyvuid9jmHN/lhEX++j85MYb9MeB9MXiBi0pBRHg8PlwheuAkvNCRMt5HsYj43MwCrr6+HkWIesnJyfpdLhXNZwH6Od1MrLoFhv3uELxucW5i2CpgyKRx7ifHepSqZQEczRQ/J0RDImgjxvUUVj6bkh8ZlSoXofA15w7O1n8xjonncUjIPb397W6uqrl5WXNzc1pZWUl1VACEIHPfewRCPLPfRxRYTl/Oh3ibrsbA1Hx/bYboAfREvCcAwjQB7kK3aWzHTFkL2A8TiVRK0RAeL66r49arZbCmbmXn7a2Ng0PD6eC6pubm7p586Zu3bql0dHRBPYfHBykKCN3qj0didQyalBgDHshTdaun2LF5xjFAGKcUHZ6+qJAtqf2QTuACnfQiVRqb29PIAzjpr4A/OKpNESjsr6gEZGvktLuZi6XSwZP3B1uampK0SEOuFOTSVLqn4O6jFtSiizx+aK/8AERazgg0NSLmEZZD2AZdyO9WLeDHu5Q4fCjS9CVvltOfb9qtZpOHHRdReoezhPAE+nvnoopKUWcuFHIb8bAJkHU+x6VxbUeDQNvufHKc1hDRIEBSPb19dWlVWO71GpnmzZePNs3LNx2gc+RV9AQusCrvqZ9TogQffz4sRYWFtL6rdVeFHQnzcR1Gc4K8sUBKnea4B14FXpzLbwHHWMkWNbzPeJGUuIfX4MOpsf0F6+jBM/yXmxd55O48fb71LLsM4+egSYnJyeqVquan5/X8fGxisViivzq6OjQ0NCQnj9/rgsXLmhxcTFF+UjZh2KwPqR6ezP2iRZ9HAdL+N7tH/wRUkV3dnbSRvLQ0JCGhoZUKBRSLT5kPpvm2Bec8sQ69Chs5j+rv07TCCRERzjLZvfPom0RbTz3o7jefTC3ZTzSFD1G5DGy3SOWqLGGbdbX11eXQufpskQ48UP//F2+aez2OX6fAzBSfbqZ13Jym5O5WF9f1/r6etKHpAp7xGv0TaEF/gqyI2ttwLcuE+iPg1yu2zydkvexxqJ/72sw8r33J8uHj/z/ZRr0z7qX5zKn8AT8UCgU1Nvbq+npaRUKBY2NjWlsbCz5V/v7+yoWi3r48KE2Njb04MGD5FuzGe78GdeK9y9eF9dN1pw5j0W7ya+TXujJ/v7+FK00MjKSDqB5/PixNjc3U1q3+7dxHv1dWf7Ob6rlaq+SRNbee++9l5yhiFq+CiDgOr++riMZ10fnkUkg3HpwcFBjY2OamprSxYsXNTo6qv7+/mQc+GKLUUwuMCNq7RMeJ8aFkucBO0jiDqEvMEe/eUdfX5+GhoZSkUmcIhB7CmCimAi7R4h5PyNgI50JUq/N4MITQUeUBekB7rwy3x6BksU27qTA7G5cx7mMwsnnJGtBx4XIWHt6ejQwMJD6ViwWVa1W6+oXxIiluPgi4BeNDx+zO/EO7sSxOLDhdPR3Nzc3p6KG8SjnrPH7rnKW4m/UuH9vby8dtezGCPwaDTq+cx7mfe3t7ert7dXp6WmK1KH586Kj5zTn76wxxLE5H8XdN4wsB0TjGnaF4Pc7sOxOCOsFQ3ZjYyPtknPKG4CSG/KNePh1WiND1ufGP+NdWQDcL37xiy/9/q+ivf322+rp6UmOICAQa0I6281nXWLce4rb8fFxnXz1KCEiMZ8+fZoMccbd0dGRnHb4FeeWk4JOT0/V29ubZCOG6vT0tL7xjW/o0qVL6u/vTw4/hiFRHl5EGAOUtCLWD/cC6DB3GEVRHmH0AWTEtQ4PHx0dpeK/0K2rqyuls6FnSD+IUae12os0Ja8D5TKfOXr+/Lmmp6dTtJUDO9KZTOGkLWjtTjpzzlxKSqkcnhbJ3MEX+/v7CWBzJ9x3kQl5ZzzNzc2pCLYXF6UfHikK7aCn12o4Pj5OtVCghReb9/o1pBs6+OwAJ/QAaHUbwPU2gMOzZ88SaAcdPJKJeeRUOkAqL/jLs30nEx6jPw6KID/dcYIv4ZPm5uYEdrkc9Ugl5okxOaDF+7Az8vl8inSCX+BVeMx5fW9vTw8ePEiFSing7sXTSceRXqQK0hefc+aAMVBGAYC6tbW1Dnyk1Wq1OqAWhw394boCPqVIt8+58wD0oQ/QEeCYd7l8j+maRIfQxyyn5nXagwcPvtT1X1VzG7zRd3FM0JBoxNbWVhUKBV27dk1vvfWW/tE/+kfq6urSgwcP9Fd/9Vf6+OOPNTs7m3QAdjs85nrGI0Khp2/KOl1jepjziNsc7oc4f6J3JiYmNDQ0pDfffFOXL1/W1NSU+vv7dXLyIt15dXVVxWJRd+/e1ebmZjry3Ov2AJ7BVzTvh4+JfmdtAHrziD6e7X6UzxW/nSZZTm7W/PpaatQX5oJ1Qt+RrQ4sOajk80fEsstHTyl1e9LlFvqZqCBoToaMRwP5RhCywmWq2zQOuLnsdnvb5UH0U30DledAqyz+5IeNKWjA99gKyEjnA6J4/T0+j402k7N+suaW8RIV7XrAfdC+vj719/erv79fg4ODqV7XhQsXNDY2pitXriS7YH19XaVSSQ8fPtTS0pIWFxc1Ozub9HkWHpDFrz6eqMM9OjGCem6DAGLyHK6N17e2tmpqakrvvvuu3n//fV2/fl17e3v64Q9/qJ/85Cf6/PPPValUkj6Av53vfCy+OcU8AWr+Ou11dMtrRyw1eoG/JGsi/HcUFlkgg98TkUsmg4X99OlTVSoVbW5uamtrS1NTUzp//ryGh4dTGKU7LBHN9WdGYnnYWASYfBfVd9sj4/jfMFYcEw6X78qBoFarVfX29iZUvre3V62trdrZ2akDQdx5550e0shijYZhNBKls124qFAwaFzAOc1QoIAL7jA4reN8Rufffzy3NfKA80kWOs7i9x2LuKtHi7vc0XnnmujYoxiyxhYjJ/y5kW5EAxDOSYqLP8+dUv7PUr6RVt4fTseBf92gi2s3Kjnns1wul3YImpubtb29nUA8V3o+XleIEe1vBDz5Dq7TyxUq69AFpc+nC+34Pe9h3XotJZzE3d1dbWxsaH5+XgsLC1pfX1exWKyLUPK+0Rivr4E41rgWfK7jffFz3sHnccfii3jjN9lw4jGmcCC9hpDL0jgu6axuEOlkuVwu1Q7AKMeQo9ZQBE9wGDCUmF+ADdYCO6EUWF5fX9fY2JguXbqkGzduaGhoSM3NL04fIwXBd43prxunkur48tmzZ+mEEmSl84NHQyCjcJx4D5E5AGc4xrVaLUVqtLS0pLEcHBwkPiQNiyLTRBHxbNcDAAm8j3dKL/h0d3c3zS/zjSHO4QLO75LSOI6PjxOAHsFS3wBi/bnhB908JZD1D19QkBt571Fi0hmg6XWhsA0AkwFLAHUYI3NHFJwDW8iqlpaWRHeimIh6i9FGDipQowiZA+CDQe+OKX30dwNUulz3lFwHS+Cr9vZ2VavVBGASPUX64cnJSQKAfKMG3iBSAPrjaCFP4X2eKSnVWMGpodB71JMtLS3a29tLEUmPHj1KBjU1lEjNdMcGngKAZm2yTinI7fKCdzr4KZ3VuYDHeFZsrG8c1iw9CGAUjXl0mVR/5LrbWfAtPOBp/y7ffl1Q6etu8LDrrqjD/P+4udvU1KRKpZLAo2vXrmlqakoTExO6ceNGcrpKpZJKpVKSdYAQ0caguQ7P6rPLPwdI+N77zHpnTTgIsb6+nmyzubk5DQ0N6eLFi+rv709RF6OjoyoUCtrZ2UmHhJBatb+/nyJm8R8aRbBEwMFp7LZspHuWbxfp4eP2/xtdC63cJ3qVswt9o+3tUZ/0l3n1iCTpLBraN1JicABzG5103zRwUICfrO+zxsA4s671fkhnMgEa+by5je60j++i+Ya8v9NTaB3AgZ5R5rmPFt8f7f7XkUXR7sO+ifYtumN6elpjY2MaGRlJJxCOjY0lu311dVW7u7sqFotaWlpSqVTS8vJyqnPFeOPmgdPQxx1BGmwR57VG2Ab3u62Lr0E/PHKVUxTfeecdvfHGGzp//rweP36c6kCtra0l+4G5jD63+7hZazUL7/iq25dKhZPqIw3886jUspyFLMHUyNmO74rXAZbgDOzu7qZjvs+dO6dz585pdHQ0AUw4Nh7Z4Is5AiYsPAeYpDPACaHgTOpGPJMcHVg3PNilk1QXrglDUK/h4OAgOfJEMrE7HRc474zgGe+DsekzAiSCPN6PrLlzBJ6FhjMjnR2L6v1yBeUgQ9Z7pbMF57ziP26QeIMGGPNOg0aCl/nEUGNx8n7vB2PwlIMogH2BO/0cZIl0wFAGRPSdlDgfX9TccWc314/09ud5n6R6UDIqNknplIWWlhdHYR4cHGSCwD6vce6lbMEeDUw31OLuX4wSioCog1BOQ8YLj/ipYNxLuu3s7KyWl5e1traWxooTHfkva700mpc41vg9Y3fQtZEBEZ8p/W4U7yZK0pWfG1OMPR69TRQQc4nzfXR0lJ6JM+47zcjYXC6XnGCcSmQi8olnAMpQwwKgZXd3Nx0HffnyZV28eFGTk5Pq7e1N1xHazljjTi1RU/AcdWlI4fOomv7+/kSb3t7eJF889ZqdxWhYezQLf3vaGyAsOgbgg+Y6gX4+e/ZMfX19dWuME2Q4OYa1CMCSy+W0u7urpqamVDPD+dJ3f5uazupCAOJgUNZqZyftARwQ+YEjKZ0VnPaDEIhcc+BNOqtNRLQRPIHu47l+H2kX6KGWlpbkvEH/3d1dSaqjAdFsRHkROec2gadvexQLcgteIYKGsTqIgeMTo3uam5sTUOUOsNcfoW6VA2tESjFWbCRqlBElCK+gW8rlct3Ov29acR2RAvl8Xk1NTSll2o1tePXp06fa2dnR559/rsePHydnGiB4d3c30cTvR/YAVsHP2HHMF/OMHkFmcE/cEESeUccK+UR/PcoFmeZGPvLB62BwL/+zRt2OcPnm64h+uc0ZnbnXtRN+V5rry0ZOkTt80Bg6E4VdLpf14MEDNTU16b333tPFixfV1tam5eXlJGf8pFqeFUHsKBMjWCjVZyA4n/hnjRx0T2GjVgqnGvb09KhYLOrcuXPq6upKp8kNDg5qd3dXpVKp7gQ5fpCXbusBRke7ir7RYsQL9HZ+bcRbjUCkeE/k07iG3NbJavSHv33Txm23OCc+zujwZ/lF0CHajlnjcV6Na9TtarevXS87GJXFd84nLiejzRk/9zH6de53eF/jPegA14kecddorr+IJ7xPjfrpEWbI7qamJvX19amvr0/nz59PwPHExIT6+/s1NTWlYrGocrmsJ0+eaG1tTbOzs5qfn1elUknBGNgW8EoEWJ02/l30X/yaV8naSGfo4ZFY2BsdHR0aHh7WyMiIbt26pQsXLmhoaEg//OEPde/ePX366ad173X9IinZW3Gd+3sbra2vur02sIQh9Sp0kuZMwnf+Gc+KzpG3LEHkz+Szk5OTFI5YrVaTEbKysqKZmRlNTk5qdHQ0FYDDiHPD2IWpGxP+GWPHGGPB+YTxHIQdyGQEcriHQnSS0okAEQn1HdadnR319PSkY3ljikN0bFzYZQkcjO74uQNTUanEZzNuDwt1hRT74ABSFNoeyRAXvP+O/Yrjc4fL73HauGD39zhiz/8osfieKKwjLzRSrK4g/T76gQOHEeu7LL7b4o1nYGyz+w/46g5io77zN2N2kILIL+p/tba2pqg6aBtTZHxduUHs/XVe8b75WsLo9h8UTlSoMd/dx+p9hJbIBByparWainITOsspb6S/xPny9/gYnBZZyijSPco7l0FuoMQ1H+c00v633XwdeESMdAZaku4F7R2olupTSb0mDVEjAAgAAoAWkl5a1254IX9Ii8B4YqeXdcfu2NOnT7WwsKCFhQW99dZbmpqaUj6fT7tLAEzolLj7SN0Zr6dAZATACtEZbkQ6QEb/oQHpVxGsweFF93ByGg4zBjh8TgqB8xr/M2cU+fYDHYh28XoR8B0AAmuT+3km0Uy7u7upz9xHpJSDE0RKAeJ3dnYmedDU9GJ3k75BS5dDpNMhF/iM+WlqalJ/f39dipvbB8wfO4weUUUEGu9yHmejAD6KTkpMe8TYbWlpSaAo0cwe0UMfSN/z+mHIhJjK44AOvOAHLBBp5rRjHmLkDO/04t0AcPAtJxKR6sM8Ocjsz2d97O/vp5M1FxYWtLS0lFJMtre305xQm4U5hPbQM9Zwq9VqL23SEEEXbVrG66Cn6wzfdGKs2CoewQ4vYqfFXW3kEuPne8Bfr7vkDp3rNfrLfLmOz3IyfxcbcjlrI1SqPwSHeYL3XE6gF6rVqv7sz/5Mv/rVr/T06VNdunRJ77//vpqbm/XkyRP96Ec/0sLCgiqVSh2w59GAbIoiY53+7vTz2wEkeAQwGV6Mzh7jcUC1qalJu7u72t/fV6lUUnt7u/78z/88pcq98cYbGh4e1tjYmP74j/9YTU1N6fS5YrGo2dnZBFCxAVAul9MaijrY7TTXT/BzllMd9ZvrVz7j+dA32unRt3IQw2mb1fiOTRR/XrS7aVm2V1ZUUfQ5s+7nPd4PrnFAnWvcXvdoRN/4hN+R2dAC/mgETmaBX5FOWUADz6MPvnnrz3ZwnjHSPMorq09ZNvHrNDYGoEV3d7cGBgY0Pj6eDli5du1a8ov29vY0Pz+v//v//r+1tramnZ0dLS4uplqYMfKsqemsLEP0+6K/hu7AHkA+uKzKwjHQ4w7MHRwc6PDwUIeHh3U2J3w8MDCgmZkZvfvuuzp37pzee+89PXr0SH/6p3+qH/zgB6leF/PIRhubrS5H3W9jDtxP+W20L5UKl+U4OXBAy2IqZ/BGSoR7o4P1RUoS4Y8gPzg40M7Ojra2trSysqLz589rcnJSg4OD6urqqttZc+GfFYXgfYhOoDcHRDCCMQo99JRFzakGTD5oJUU+eT478xjGu7u7yufzqa6I70jQD97NO6MAywJDnDGzEFyf5yg8cV5ccHqtCEl1i9QFnIOM/nxv8Tt3hLL4ib4gjP29KD7ud9SasUYUPwsQ8d/+nujYu3LxOXBQL4IK0JD0xUgfDPUsgc74PcWIPvj8+jz6GL3/GGwc/cquK9dQjDLOgz/LQVXnI39XdA58FycLJPKQZ8Ye741r1PmNlBfmnWNY19fXtbKyosXFRa2traUTIzDKGhkXWXzqn0WQ1a9zgyfOc5Q1ca36/f4+nvd1NZQl8+RF470QMryB8xVpwzXMKWOivgTPdd7CSOYZHl2GA+Gyw8EolxPUDMOJ//zzz7W2tqbx8fGUIseGBQ4mDcCFtK+WlhenP7qBj8FIH2POe3Nzc4o+8VpLPIMIGYwLAAQvxE0hZ8ASNlegKemE0JIf+t3a2ppOtCEaBt2J89XT05NO3yI6GHoCQqETBwYGEn90dHSkdeqAg58cl8vlUhF0wAp3kGq1WjrUQzqrdyCdATdEqHjRaPgTsIP+IZfoj88n88uhGvwcHBzU1QmCppKSjMYgBKDimfAfAMTBwUFylnK5s9Qs19keVetyie9Io/M6IrXaWU0m6IC9RLSXR2w0NTWlNcZpcIwJWUn0GPSGPvBQc3OzBgcH6xwYN9J7enqSzN/Z2UnRofPz89rZ2dHR0VFKET88PFSlUqmLFHLdhZzBwKaWFrQ9ODhINIP/IvjmOghQ1YEF5AJAuQOgrts9ggydE+UQfQMIKxQKqfAsR65DR9YfJ5zxQ4H8aLsANP6+tKhHG9mAfBZ1sDtR3LO9va2WlhbdvXs30WdiYkK12ouaK0TzAeBm6VLnseif0OL1RIV63xvpZ/6Oz8DmcSAfYLVWq2lwcFAbGxu6ePGiuru7lcu9qNOKbKZ8xubmpqrVajoVdX9/P4Hv0b6PLQIs7v9kXe8AlNuc0RdxfYuccfkVaZHV3CbKut6fFa+JY4nzkWW7+T3x81f1M7YsHve/Y39edX0j3zv+H9eLVO9f873PSaO++Tvj86T6jc+4LqM/Fcfo/iC1LtFLg4OD6YS36enpdEooBzUUi0UVi0V9/vnn2tnZ0e7urnZ2dupAY39HtMcbtejjcr3LGfczsp7lvIb+dx8ZX6avr08TExO6cuWKLl++rMHBQa2urmpubk6PHj3S1tZW2ohzPRN9gwj4xjltxFO/ifbaxbu/853v1BFJqheyrxLO6WUZzlWjyY0TFokYv4sNYz6fz2toaEhjY2M6d+6cpqenNTg4qJ6enmQAeEil5+Z7v/mNQOR/V+qS6owM3wHgOwzXfD6vkZGRunz5SCfe5zvZMGRXV5fK5bKKxWLd7kKW05RFv7hAsuaxkeByI8z75wBYa2ur+vr6XhI4/pwsp9n74buB0C/2CUNudHRUHR0d6YQnDLuYYthooXENC9aFbaSr0yEaHtzDTr4f/x3BJb/ewUQfY5aijjTx/tNciEak2g19H6P3saWlRfl8Xt3d3XW70M+ePUvA5traWkotylr//uysz313A95xYMhBv8jXzoPubEQBi7PnRR1953N7ezuBScvLy9rc3ExKC2czzgU0jAo5a958vD43cf359c5zUU5mrZlorPH9hx9+qK+jffvb304GNg5Q5Df43ZU8coOIO8AV/ieFjELNnn6GvEB2Z4G5HvUH+IRziKyhYYCTctTX15dq3HV2dqbjX69cuaLR0dG6GlLU4OHkR5dBnMQFMFMqlbS3t1d3io0DLpIS73IaHTtu0M/rH1HAOO4oAtj4PAAMUGPq+Pg4gQZeOBt6kNrMc4meYYOE+kfM18HBQZIfTU1NdSfteb0t5Iun/lCrB9ClVqulSEloiyEKUAetHXyiCDhRYc3NzSlN7+TkrAYJ4/IoY3hjd3c39ae1tVXr6+uSXoBM9PnZs2fJEPYT4lxOSWc1fojoATx49uzF6bAcPgJ4AFgHSIgxynMBmZFV8Cvzxs4m69Dnj7VH/4m4YYeV6B+AFV+3FMd2EIajwmmk2xEFx5qCB0ulkra2tvT555/ryZMnKpVKCVA6OjpKfML4sNfgQ+aEuWSs8CWRYqw5ZAxrC9CI8RBd5w4AtAKU9MhBSSmqLZfLZepwImF5r29qFAoF3bhxQ7du3dLU1FQ65aqvr69OZx4cHKQ0j4WFBf30pz/VZ599loBHnxvv95dpX2fx7vh/dOL8GqeLO3akgaAfWltbNTIyojfffFM3btzQf/Pf/Dd6/vy57ty5o5/97Geam5vT559/noD1aCs7r3tqjpc/QFbBR/Acn0Xb0fssvZyq5evMx8r/REG0trbq2rVrGh8f17e+9S1dvHhR586dU0vLi9NJ19bWtLKykk7AIotjbW0tga6M0yM6kFG+Ee7yK9qSrlMdXIp15Dwij/e63eZ2ntM//h3nP9Iq2sJZvOXR7v7OODf+LsbtIL/LdObS+xyd/Cx/zGmK7ebXOB/5e9yngo7wEHRxOeC0j5u/zn/wvNvS0c92nuc9zC9y2e0+7KII4jsN4Omenh4VCgVduHBB09PTGh4e1htvvKGenh51d3cnGXj37l0tLy9rdXVV6+vrqb7YF7Xoe0V/Ms6p09tpzrhdFvg1/i5/j3QmP6BNR0eHbt68qevXr+tv/I2/ocuXL+vw8FD/4//4P2p+fl7Ly8va2tpK68nr8DF3WeDeq/jsr9te5xlfOmIpOtaNmgvWLGcoS3D4s7Ouc8ETEdGs51NktFqtant7OwnX8fFxTU1NaWhoSN3d3XXgjhsPvsOVBQg4U/rCZoJ9McWJ3d/f1+bm5kth1pHW7iC4YmkEWjmjRQZw2vo1UdFFIIMW001csUhnRjNKyut6xAXrdImChr4SdeORT1l8QApLR0dHEmgeburXZ9HCHXw3tqOCyqKJ9ykCJbzDFQDC2+ntPMP/ziteRDS+M/bH54++wxP+E9exC1tOeyMViNpPRMjhXMc17GBIpK8LOE9nc2DXDQbG7WHArCk3KDDYo5L3EGIiP6BHBJRWVla0tbWVUt48xTTOs/9+1U6MK2+XGa68fd6zjKDIcxFcaqTMvkg2/6bb/v5+4kM3cHx+3TkmEoF7MDYwVPz4epwInDOMHWSFR0zEEGjpLLrBIzZ8zUtnPOXgLKmQFCInBPvRo0e6ceOGzp8/r0KhkCJFAI98p8mBeI96ICqEiBxkJqCBGzO5XC6lWRAdhKwhgglZ4+AJ39dqtTQ/yEYAJZc9FEQFrCHtj3taWlrU09OTIisxvHlXrfYijY2ULeob4QxDB587gAjAqpaWlgTSxagwQD54iWcCEDqAwJx7jSAASF8z6CuXoUQOAJjt7u6qVjsDDLgPh43orY6OjpSy6PIEOUWRc+a7s7MzOaXwATxMzRSuOT09TQAs68rr9+Aoo0Nx9CQlvuTdyBZPG4efDg4OtLu7Wwd8M3boCKhYq9WSc58FmnuB8EqloqWlpXS6JvWToDWRFfAUGzQ8z9P1vD5VjApyG8nlMff66YvefwBEd9qYb8btPOR85AAS67W3t1cdHR3q6+vT6OioJiYmVCgUNDU1lQ4HACQHqGJdkzo6ODiYaus8fPgw9c2jM79uuf9VNtZKtLe9YQ9IZ/U43fauVCqam5vT06dP606Mam1t1cWLF3VwcKCtrS1tbW3VyeYIlLgei/qMPrn9n9Vf9xWy5si/y5rHaCMvLCxoY2NDq6urGhwcVKFQ0OTkpPr6+jQ2NqbJyUmdP39eV65cUbVaTalypVIpOejUdnIfJtoTvp64JtorbsOhHxiHRxRHurmP08hZjdf6vADmvS7PZ70j+o38/UXPbPSsRj5C1jtiHxzk4Rq3ifgs2t1Zz/FxRLDKn+8gVByL0xpZw/PdX2GOfQ0it9GHcQ5JER8ZGdHIyIiGhoY0Pj6eond43/Lysg4ODlKKZ7Va1erqqqrVakobdZ8xa5xxXI3mhO+z7H73NWmxBhV+H819X68Hh087MzOjiYkJfe9731OhUFBfX5/+43/8j1pcXNSDBw+0tbWl7e3tuoh11p/PbeSD3wU98NrAEovfBWB0TqNTE4WJlB3Z4JPpBIpAS7wmi3hx4XhNgkqloq2tLc3Pz2tsbCwVABsdHVU+n69zYok4iQ4wz43jxzFyg8jBCUeFWajsunq/3fHnc4yO+CxPAXAlEHd64mcuyP06lEIjB9WVio/VG44dLe5EZAEffBeVq9eziLsFTh92tb34ZgwV9HdEXvU0lIj+O42i0Zw1HkKsvZ4Jc+NKF/6IQsx3b3i+A0HQPgJE9MdBqzi/rizcyOY5RC/k83m1traqUqmkIvFOW9YIO/ZZ4dX8+G5YrJHk/YV2DgpFY4r5cWM68icOAw4Un9dqL6I5OK53bm4uHeNbrVZTlEOWoqYPTqso2LOAdOcN/zzOl8s2+hrnnObzxxqJ8tbp9XW0WOTRdwdrtZp6e3tTiD586GMCnGlubtb+/r5yuVzdSWPt7e11UU0OeCCXiF7y07WI3PB+PX/+POW90xd4nH57+lBMBwVgmp6eTgW+BwcHNTg4mIokk+9PShU1c4iqRQbB8y4bSH3zCAvGQT2jg4ODlNbhdX/gaUAsGuscUKapqSkBSYBi6DqOgC+VSilqhLnAmERmet0gB48AwtxQZfwnJy9Oq/QNCoATaiR0dXWlOYPfHQzjOdJZPTg2YOgX9CUFDxnN3EtK0WDQmVSUpqYX9ZTgFenFWqOI++HhYaozVCqVVK1W02lqAFXIB9LjAOybmppSLaxqtZrGAWBDaluhUEgRCR715EW3Dw8PVavVUtQL/MYcOhiBwe96Bhp7rTAALGwQB2Exltl5xdnzaxhruVxWpVLRvXv3tLi4qJ2dHe3t7aUf+NRlcLQFAXyQAzzf9SprNUYdMXbkA2sKngIcZf0DWsYNQZf/0elrampKtcL6+/tTCsfFixc1MTGhsbGxVO7Aa2q5syC9iFDq6upKvLKzs6Of/exnunfvnpaWlnT//v0UxfcqW/j3tUV9mfW9pEw9yue12ouo8WKxqJOTE3322Wd6+vSpzp07p6mpKfX09GhmZka5XC5FyMV0ZJ7jG8uN+gG//zrzkOXcRp0er9/Z2ZEkFYvFVKrg4sWLGh8fT1GZZGwcHh5qcHBQnZ2d6YSsjY2Nuqhij75wvnen3cfJZ27HYeP56YjRxsMucpve5WOkfXy365BoH72KV16X9q/TXuee1+lLHG+09RrdkyUfGz3nVfzodjqtEX3d9/J5cV8LewydLCltcKEn0MuFQkH5fD6VqRkdHdX4+Hji2e3tbVUqFa2urmpra0urq6va3NzU/v6+KpVKsscAs7B5fMxftBYb0c8/d1q7nIGH+ckK5og6A71C+tvMzIwuXryoa9euSZL29vb02Wef6cGDB9rY2FC1Wk0ZIT4v7stn8Uzs99fRXjsV7rvf/W6mExyVv7cIFLiiyPo/tqhYIgEbMVAUSO7oweC9vb0aGBjQyMhIqi4/Njam/v7+FE4unTmyhH03ctripCM43aGKDmKW05/lWOJouOGdRUN/tgMg0ZnNcoojmBVpGYGICBj5fL1qwWYZQ77TwW8/Ya63tzft6vt9EUjz0GWcMukMOeb+uKNKUTXoRNFRFK/zkY/Zd0SdXl6kDYOc9+HIYRg7oNCIZvHvCCj5HDA+f0bsr9PAozM4cRBwbHd3NwFDKIjOzk719fWl46grlUpKn/G5dCfG61lEwM/5yIV0jGByPvVxuZECbXG0crkX0Un7+/sqFotaXl7W4uKi1tfX0y55lkHpisKNyyirGq09ro/z0Gh9+HMjQBeVelQs0fD1/z/++OOXeOq30f7BP/gHqf4W9AcQcEfa01tc7mEoUB8IoNDruOHERnDWozmRnaRoQVOALwc/AABc9rMTBbAKYPLs2bMECNVqL8CCQqGgkZGRdELJO++8o5GRkRRhIr1YGzjR8CYAmKcNER0BIOIRSfTboyVcvrmcpfaSpBShIp0BS6x9xnJ0dFRnAAJWkUrG/KAL3TEmvYzva7WzaCEvXowhSIpj1K8O8sA/OOsxpYrUJQqJ0zx6h3si+AgPMX/MEWASQAf3Ub/KI13QU16rhSgT5BE1uNAn0IfIT2jm6545IC2MKLmo5wDI4NNcLpfAMQffmQN+x5MRAXRc7vFMaMBmg9s1rhOZa+R+rfaiBl+pVNLKyorm5uZSLSVqB1LQlAKkyAjWL1FirFs+43+3H54/f54ivqgn5XTlb0/VhPbsKAPMof+9BIHbPm7fMYes+/HxcU1PT2tycjJFkPT09EhSsmmIFEG2jY6OamRkRH19fTo9PdXq6qqam1/UqJKkH/7wh/pX/+pf6cmTJ2mHHp49PDx8Kark12m/K6lw/lkjAIG59ALsgOQup7yOWWdnpyYnJ/XBBx/oj//4j3Xp0iXlcjl99tln+su//Et9+umnKpfLCQgnyg8ZAn/zfPRI3OCLNrpUvxkUgSu3EbKAHKnen4HvODSF9GCPkGttbdXw8LAKhYJu3rypwcFBjY6O6vLly+rp6Ul10qrVqhYWFrSzs6PZ2dl08u3m5mbaCEGWuY0RQR76zvcRTHeZkOUQu9PsNm70LxvxS6PvsmwtX7/Rh8kCt3wcWZunWXMVbdRGfXE7MvKD0yHyDf1wfeAb7/Ee7we86sAfz0Q+ut2N/UO6PBH92ExEj6P72GiSlKI0kW0XL17U0NBQHYjU1dWlvb097e/va21tTRsbG7p7924CVba2tlLNSvqJne9ryu2h6Bs18mez6BPnlndKqkv3k5TS0z1tn02w09PTFHlLsAUHvkxOTurv/J2/o29961uanJzU48ePdffu3SSHqBFFP1jzbHo5n2JTOX9GfzSCxH/d9jq65ktFLNGi48fLGoEKPqA4abS4oLzFZ0dHywVWBB/cAPGQPSKYtre3tb6+rsXFxWQYEJJHcU8UCkrFF48j9tLZkdA41I7uu1Hm/aLPnj8JTbKEZSOaOL3dcYqCyeehEZiUJRQjKOG70Fk7RllgUpznKLx5lke1ROApghN873U7POXFHQp/r/NDVPjRUKDPkY4+ZtYEKQsOBDhd406n35slBH2XNCp0vy4qRZ/7LOPMhQ3FbGu1WjoxBVpKSqlJRPbxWX9/f0oRcUeRefI5xsGPBoXzYwSmfGzOsygYnDCPcsK5IEJpaWlJq6urWl5eTjvlRFFEekW6x/lvNEfwrd/j88a1rhD9Ny0CvI0U5Kv+hp++rvbf/Xf/XToKeWlpSSsrK9rY2FC5XNb+/n46sh3H1Z1FSclY4Ts/ectBHxS2yxBAF66NugeeBih1GYlB7LIdg8UddgxtwA0c8+PjY21tbWlpaUlzc3M6d+5cOjIWkCmfz6eICYwOP1reDXHWYHd3dx1IQJoUoApjy+VydUApgEQud5Y+iEwFdCfakygvnu8bJPSpvb1dXV1dib+ZR/pH1BOGTmdnZ0ot8UiWWq2m7e3tupRI+nB8fJyiX3K5XDLUqB2FMcrznz9/rr29PeVyuTrDy0EtUr681ppHjXmdI6KAmAOXXTiZRNrhdPX19aX74Cn4AdBJOquvRaQTYJqn36HHeD9AP8AZEVjMvd8DTxweHqbne6F3LypOxBIAokdsAvo1NZ2dmIe8BYThvegC1hXRScvLy5qdndXq6moqqvr06dOUWoeOgXdZZ8hR6azOWbRV3FZw24J1H+3EqM/pv4OeyBjmi/6gg1zntbW1qa+vT0NDQ7pw4UJKOyLFDR54+vSp1tfX9fDhwyQHS6WStre3dXBwkKKaR0dHdevWLX3jG9/QlStX1NzcrO3tbZ2evoj+u3v3rh48eJDSlvr6+vT+++/r8PBQt2/ffq36Ir+rLdrA8e8sIMF1pAOHWQ44nx0eHmpra0t37tzR0NCQqtWqbty4ocHBQb3//vtqa2vT+vp6Kh4POOn2mzt1rE/e55vCWT5Oo/Fl2fGvsjPoB2mb7o+wbvzkx1rtBfjU39+v9fX1lJaJ7TQ8PKz+/n4NDQ1pe3s7pRoBsJOiinz0Ayg8FdedWk+b8jFCp6x5hY7RBnsdkKBRe93vs36/CsDKenYjO4//G/m93PuqPr3qvgj4+fPcdqV5sIPzsvO0+9c8B/2OjI1ja25uTrVXOzo61N/fn050KxQK6unp0cjISEoBJ8368PBQOzs7qlQq6cCclZWVBNoAnLPmfd3FPsS5yJrDRn5ulENZ/sDJyUk6CMKj2X29uh8jvdAX3d3dKhQKGhgY0Pnz5zU2NqYLFy7o4OBADx8+1I9+9CPNzc1pdnY2nQ5MH3K5XB1mkMUPcZxZ8/Pbbq8NLHV1db3k1GO8e7qYM3mWsPT/sxxivo/IfXTY+M4bz4yLmmsdXIBJnj17pkqloo2NDa2trWloaEgTExOanJzUyMhIOkkOJwaj3PP6neld0fCeLIPIDXcHHmL/+dzp7kLcwRIXBFL9SVyR0XwuInod75XqU3R8DnlmVKp85gvuVc6wO9xe4CyCS06zKBQwsHFUWZTwZ4wewuEBgZfOIopiXadosMbn+JxHdNgdqvisCP414uEICnlzOmAAR+OL9QMv+b04ZThYTU1nheW8RonPN2PE6CCc2uslRTr5iUe+rhmP08lTW5x3iJBw4U7o9cnJi3okhNAuLy+n+kmVSiWtd3donE4OyNLiuojyLa7jKJuyeD4qwawaBPydJSO9D24osCtChMfX1SYnJzU9PV2300lOfLFY1NzcnNbX17W8vJx2Salfwloi4gme5DvWsKS6QuwY06S1sI6JdOI+5p66NpISyOPrD7kBKMP6Qd4jT6Szo3mLxaIkqbOzU7u7u1pdXdW9e/c0NjamN954Q+fPn9fg4KC6u7vT6aTQBufAo2RIc2LHHeAHoAP+9RQiwCvWrOsmB2BPT09TKhaf8/7T07OaNg5UNTU11QESw8PDdaAGUWYAI6RtAQDBswBqFFtmPqh3yDM6OjrU3d390hwRUeR8zt9EgSHHarVaApM8fbKpqSk5TblcLqUTenpiLpdLfaEPyI+uri719PSkqClOvINv4UPA9HK5rFwul67zWjykGgLeQ2uPrmGenEcdtHJd5xGY8ArR1q2trWms8Co87GnEpLSQRkefAWRrtVpaU8+fP0+OwePHj1Pawt7eXiq0fnh4qP39/QSiwkNZtgmp9KxD5gy57Ia2O6TQixRKl+vMpYPOrmtcp/jcwJv5fF6FQkHDw8O6cOGC3njjDZ07d07j4+MJcCuVSulkO46BX11dTRFae3t7aRfb52txcVFPnjzRvXv39Md//Me6fv16ikRpb29Pdijpe9/61rf0T//pP9Xdu3d19+7dr8Vx+Kqa67jYshxGqd5OwH7CPvbNXOYFv2VnZyedOPjw4UP19vZqYmJCN27c0NjYmObn5/Xnf/7nCQClEL3boC53PfLV16vr7Di+aEdmjTHa7Fljp2/O09iMuVwunSK4traWnjE8PKx8Pq+JiQlNTU2lGl+kbQIarayspNO17t27l2oy7e7uqlKpJMAaYJT+AK4hA9HZbqPEcbnTHjd33c/J8mPixmOklf/dyNGO93/RWsr6PgvAaHRfVj+z6NGoH1m84fe6H+XPib4cvBrTfWOqF3Lq5OTs9Fk+Q5djew4ODmpmZkbj4+O6evWq+vr6NDAwkPznXO7FabvlcllPnjxJdb+ob1oqldLz3P/h+fTR11iko/ua0ed8nZZlo/M3KeToRewEygogH9xPbW1t1cDAgC5evKgLFy7ou9/9bkoD/Oijj/T555/r//w//89UdsRtYF8/kups1Cz/N/LCq/7/TbfXBpb+4A/+QOVyOe06s9vmhmQUvNExpvn/OGOROHHxREbjmvhMX1RZC5aJ4TMYlXC7SqWiYrGo1dVVjYyMpPxPTpLD+MJJQXm5QeepO1F5uNMdmcgXK5/hSDhdaDEiIjrhPm7udbBGUp1Tm6UQ/XneX58Hny/GnYWWR6c7Cj0fB6CGRw94DZKsnUz/zPmK+fEoBe5xpSwphcEDYLjhynz4O30MLHyvmeCCIEvIO9gYlQY87yl/7jD4/Q4o8Q5/P3SI8+Y7fpLqTn7C4coK+fb17uH4XINRzrMcPHIe8F3meA39QxGy9mIqxsnJi2O2t7e3tbS0pPX19eTcVKvVuigEnw8a9HH6xrUQP488Hde6z2OWcRO/d0WY9X/sK4qtq6tL3d3d6u/vV19fn4aHhzU8PJwc2K+j/S//y/+ifD6v/v7+JDsHBgZ07tw5Xb16VR988EHaDV1fX9eDBw9SmiInDVJgGsfBc/nj7pXX0HE6+ZqAV3GEieBAh0lK4A3vOD09rSviC68CtvJsj7phZ5cafQAA5XJZDx480NjYmC5duqTx8fG6OSKVgZPkmpubU3SQpwM5OOLGNdErGIxcB69Ai6OjowQW8FxABHYT0YcuO9BDfjgCtYWIzmTM9AVAj74jy4mkwjlid5L+kxKEPPX5PT09O/UJJwZ54CAQc+gRb/zPu1z3s1OIXGFMDvJAK4CPo6OjVHMpnogDAEXEEbbB/v5+AsYwtnd3d9Xc3JwKpAO+ALzBd4Bgvb29demSyEbXlZ7Kw31NTU0pYoh5pSA9NZ3Qf4BZgG2sN/pM1HexWEyHIKyvr6dINL53QAndKJ1FDEtn0fBuC7EG4AHeS3/cpnJ7yWWF60hPj2QsRItJ0uHhYZ2+Z6e5p6dH586d0+XLl3X16lXNzMxoYGBA3d3devbsmba2tjQ3N6f5+Xmtra1pa2srpfsBcDFu+gxfefpgsVjUwcGB8vm8enp6dP78+ZRe+vbbb2t9fV2zs7MqFAr6oz/6I129elUPHz78vQaVaG77xRZBGBrzFzcvfQM21q9iLS0sLKhYLOrp06e6evWq3n77bZ0/f17f+MY3NDg4qEePHml2dlZ3797V7u6udnd362r2ES2LYymp7j3Om9FGjWOL/srrOMLIEewYz6jge36jQ1tbW1Paablc1uzsrDo6OhLYNDY2psHBwRSJ19/fr7GxMd26dUsnJycJqNrZ2dHKyoqq1arW19dTKQQ2R5D5AOTwela6ZvTjGoEB0Tbkx8HmrJblL7r96fZYnLcvatHHzHpW1jga9TH21f1F/+19b2Sv0nwTgnsAs9EJ0llt0si37hu2t7erUCiou7tbHR0diUcoGp/P5zU8PJx0u6QkH9nYXVhYSODk/v5+3UnTvuEbxxjHxjiINsZuivR9HbkS5+FV89/a2qrR0dG0ic7GnNfjIyU7n88nG+/WrVu6fv26Ll++rFKppLm5OX344Yd68uSJ1tbWVCwWky5kI5GNH+nlA4oYPy0rMISxfBme/irbawNLf/Inf5Lyw6lWvrm5mZBGCuB51IKkOqGSBVT47yyHne+dSfy7rL8bgQ3+rgh8wJxHR0eqVqva2trS8vKy5ubm0kkek5OTGhgYUH9/f0JhWZCxOCbGFf3xPji4E4UEf7tR5PdEx1w62/lzYzlGQdHiczHEokCTzuosuEEW383zfQcwOu4+Lp/T+Jvr3Fjw+fPnuhBy5YVh7s6Apyc4qOZpEo6Ue5QTNKNPPm/02w3byHce9eQ097FE/oQOcSfKdzrdeIp8EefBlVJUPPQXAe9OhDs17txGsIznu3HltHFH3d/tfY505XkY36SxuHzY399XuVxOO8Orq6va2NhQpVJJR4R7iDjvcnDC6Ut/fD4xzqKRkGUERoEfDUZfB24cOZjkfOW55M3NLwoP5/N5DQ4Oanh4WOPj4xobG1OhUEiRMKQROa1/2+3P//zPU5RNe3u7uru7U8h9X1+fJicnNTExoZGREV27dk23bt3S8fFxijR78uSJ7t+/r6WlJS0vL79UZ0U6SzX26B0HLnBMiRhxkClL/pKiRJoUtHdQQDo7PYu5cyPKC/UDOOzs7Ki5uVmFQkFLS0vq7OzUp59+Wlfse2RkJD2HGn+1Wi094/T0tC7VyvvOWNgh5nMMNa9lRD+pCSCd6Y6nT5/q4OAgyUCvJ1WrnUWn0E/kGqByLpdTpVLR6elpKipOX32nUzrTK0SWAaLR72KxmNY+DiRpZ+3t7ers7EwRx8fHZ0d8e/ou7wNAdJoBRBNRA1gDYOJp1NRCot8ATtTjAQg4PT1NxbcBfrw4NHOE7MG45/kAUw72ERFA/Z9cLpcAIIBDfrzmHeN3R7i9vT1FUOVyuRTdyA/v4Voi11gTAGaSVCqVUrrn7OysyuVyksdE3pFuDB2xMzx6DL5x+cy70C3Mh4MGyHT4i789+k06k6GulzxKymW/pxdyatiNGzd07do13bhxQ6Ojo4lvnjx5ovn5+bo031KplGjrJyo6kCadnZzrKbbQ4ujoSA8ePNDNmzd14cKF1K+ZmRn903/6T1Uul9OpX8ViUQsLC3XHx/+/ubkuhTc8usL1Z7TP4mf4KQ8fPkzzDqAyMzOTdBelMpqbm9MGVbTjoy38RWPIcv5oWf5Q/D/Ll4nPzroO2Xp6eprSkJqamtJJg5ubmwlcOj4+ThF6/f39CeDs6elJ/s/e3p5GRkZULBZTxgc14Tx6Az/I/aNGY49AgI/P7TZ+vwpUakTTLLst9if6ofH6RnP2Rf7p6/QxzumrwBHueVU0mNu67m9k+Zq+hgAqAXC6urrU39+ffF/qEVNbkmLxzDU2OIW3AVT29/dTzc0IOGatpbhm3C+MNnOj+WlEv0b3v4rOMdLLeTKXe7EhVSgUNDo6qkuXLqV06aGhIbW3t2tzc1Nzc3P67LPPtLa2pkqlUqcLsoI13IfKkjmRbxthIlljeh3+/HXaaxfv/sEPfqDe3t60i0qIc7lc1tbWVjo2llOWiHTw0P7oXEeQJBIGokUBE9FbvzdzkIGAEVSKzjBMhDOHQKXIIk4RRYxx7qV6RN1TBD1igpblkPu7fVxu+PlicOcoMlSWwPJoHa7za6Jzm7WwHZCIAInn4Mb5cHAmzp0bef4+FBECLipNvw4UnGs7Ozvr3ukAGX3FAfOQTozfrCJxsd+xORjFbwcxnI4u4P1+F/pOlywByo/zi3/n74vz7e/2fjuY51EAOIRZQFpUEu4IwA9ZvO/988gk+sEc0Kfj4+MUpo1Rv76+nuQO6S0OIPpagL4804V1zG32Zzh9I39n7SZl/c9c+i4M17hyZ9zUtOrv709yZ2xsTKOjo+rr61M+n08OFakWpVJJOzs72t7e1r/8l/9SX0d7991362jDupJUd3BCoVDQ0NCQzp8/r8uXL2tyclLd3d16+vSpDg8Ptbq6qsePH+vJkyd1NUo8zN4Vu3SWEuO7tDhzXOfFpSUl596jfain5E4MTi9A58nJSarF4VGFACIe4UN0Tnd3dzoxrLOzU9PT07p8+bKmp6fTiVEU2gb0BgCnP54a2NzcnHbrPNqSqBcHCeDx5ubmlGKGjnaQk2uZC0kJ2EFmeuFpxsocUBwWcMnT4Kj55Acz8GwiTWJaJPdhd1BcHFCLewC+mEMKHMdNH0ASHFNkzOnpaV2KHmN32U0fj4+PU3kAB/49jcv5An6El/b29lKUEnznJ86dnp7WFUP3iDyiq+BhgCmiZOirp43Cl/Cun46Xy+XqQFXWLfbPs2fPtL29rcXFRW1sbGhlZUXr6+sJvId2GMmkHOOcsHbgK9+Y8BQY17UePeR8yVqlf6x/+FxSHd25lvlnfpznocnIyIguXLhQF8XS2tqq3d3dFFk5Nzenx48fa3t7OwEU8Ddz5qA278BpyOXOAEvmBPAWgOMf/+N/rD/5kz9Rf39/qqcGL0CLn/70p/of/of/Qbdv3/5KnIOvq3h3jJTIalEWECEA8Aog6DYH1/rc00i55STAWq2m73//+7p586b+8T/+x0keffLJJ9rY2NCTJ0/0+PHjZGv4mnaedR3kNkGWDUn/3FZoBFS5/cB4+vv71dTUlDbDvQC/20z+PNYHOgJ5Ci2RD0NDQ+rq6lJfX18qPn/u3DlNTExoenpa09PT6uzsVGtra0pxX1xcTPbH48ePVSwW0yE2lCdAr7Pm3deKm3suV30M3Msaiz6E0wuaOq3ju10euR3Bu6OvGN9F332zkLUdN+sbAVJZfzsoRL9i37CZo0/H/V77kXuQf7EfyGrme2xsTCMjI8lGo04XJ6gXCoWUOkkB+Lm5uVR6Ynl5WUdHRzo4OEhz6nxJ1A+R6U1NTcrn80kn0beseXC6RF+kEV0btchfkdbRvz45OUmbD9hT2IAdHR26efOmLl26pLfeeks3btxIAPXDhw/16NEj/eAHP1CxWNTW1lbS4QSptLe3q1QqJbnG3DqQhW9KX91neRUPRfn6Kh/2i9rr3PPaEUv/2//2v6m/v1/Dw8MaGRnR0NCQBgcHNTIyorGxMd24cUMHBwfa3t5OKOXW1lbKzfWjlp0Z+B2dfncGGzlh/J+F1Pn3/hOvccHjz/HQtoODA1WrVW1ubqq3tzfRYGxsTOPj4+rv709HyHrINUa1dHYyiys+TwOS6sMeXbD6IuK5HgnjOzcYKB5eHoVcFOJ+L9f4HDjQENFvF9YYae64O2PTVxaD10KKzjjvjqHMKHRXCHHOXJj66U0AE9IZUEV/4Ulf0IwR+kaAIBowTh8HWugvz/O59XnM4tloiLiDGPk+RmI4L52entalp3G9P9PfQd8jKByfHWkObX2+GKfzOY4XBrcDp/4/9GeXbWNjQ8vLy1pfX08Foff29urS8XxeIrDnfAvd6Tf/u0LzsfrcRMPC73X+5d74HO8fY6XoOydpjI+Pa2pqKp021tnZmYzBg4MDPXnyRBsbGyoWi1pfX1epVEqpyk+fPv3agCVoyvgAL3K5XDI2tra2VKvVUh0dxgt4dvnyZZ0/fz5FM62urur27du6d++e5ubmUsrc8fFxqvnCOmV9ua6BV2NUg8tOl9U4fcg3dw54DmsDo8BPLqEf8DDOJAAgO3yHh4eanZ2tO5p8ZmZGw8PDaQeQ6CH6dnh4qN3d3broCyL63IBEJmOs4TDlcrkULcSaAWwghQl6sG69hhpRFgcHB3WpqZyAB+8DpDgg3dzcXOcss1EFnXO5XEoJY10CQGDIQk+P+AEUYVy12ovaVTj7GLPQBEedUwsd/CTiint4t8sTTzuhT64TGCtrO5fL1dV4q9VqCbzkNCpAN2jnKY2u/z1qjmtIp+M+QEZ3uCUpn8+ru7s7AZQegXZ6eqqenp6UGri/v69Hjx6lVNXt7e1UsJ0IGwA4B7/gJ0kpdc1PWYM/AK2is4eu8VQMAD2XyfApvIPOB2iMjqKn1sEHXV1dmpmZ0c2bN/XWW2/p+vXrGhkZ0dHRkTY3N/Xo0SPdvn1bc3NzKX2qXC4nmsVULJdDXnOHyEn4gb65DcjawzGNaZvwUalU0i9+8QstLy/X6Zbfx+b6MKtl+QCsM9efboNxX4y4B3hGHsIvra2tmp2dTQA9IApRGfl8Xn19fakQe7VaVblcTpvm3tcsMKSR/xE/y7I33I7wxoEF6FmXHQ40uO/g0ejoOvrsdeW8HiKb59vb25qbm0t1xkj38SPk+/v7NTg4qPHx8RQBi67a2dnRwcFB+o0dgC7FZvE+O+Ds/OK+SUwxjSCl235Z/p//H/2fLLpnvaNRa3SN29rxel8P0ZblegdbTk9P63QTcs71rx9aQfQZ9kd7e7v6+/vV09OTwKOOjo604YMOQdesrKykyE3S2jY3N1M20+7ubgo4cV/FATdsGeQvDR2VFUDgNpiP1X3TLNpm0ZjPs3yBrLmKvp9H/XZ3d2t0dFTnz5/X6Oio3n777RTFvLq6qr29Pd27dy/5K+vr6ykVHjogR9z+hLfRWb5BBNgEv0TwM4uns8b1qu//uu21gaV79+4lwYzzQz2PsbGxVNdjZmZGFy9e1PPnz1NKGfVOCBludMy39Oo81Ebf83kUHFHARBBJqk97ie/hOgy3g4ODFKG1uLiogYGBBDJNTExocHBQvb296u7uriuUWqvV0i4L78MgjFEdDuDQLxaP3+vRHRHwcGM20s//joZwljKMzOv3+LX+vfcngjC8i/9j2lsEi6LQ8P44gOFHd3OtnyTkxicLldMxHMRwGjkA5ONxWkfB705UBB3YiY9gjvOcC0voE691h4v7nLeyQBQcbRfsCCd/lvOjA0PQw/nTHW3e4f2g/1403e/FGZXOdkx85+fw8DCFo6+trWlzczNFJ1EINRbj9nXi/cmSIc5nca1EudTIWHQedT5xgCNr/WHQtre3q7e3V4ODg2k38Ny5cxoeHq47bWt3d1dLS0va3NzU6uqqisWiisViKkaKsxfBv6+jeXQFsk86A5KZFwz858+fpxpERHGMjY1pZmZGV69eTcfU/pf/5X+pP/qjP9L6+rru3r2re/fu6cmTJ9rc3FSlUkkAkxfvpRi0G6Ksd3gNoxugyyNLWAM8Q6o/IZXrSZNwQMnluOfOE5kCqNDe3p7AtkePHqmvr09Xr17V9evXU+ojqU4nJyfJKOT57JaRLkcNIqKeWHsADg5+A3jlcrm6monedxxc5hNwib+lF0DPzs5OAqMGBwfV1NSUnAdokMvlEl9joAKYMh/UAnG6sdve1taWaNjR0ZGAKdL7POLJUyj9JDd25unfwcFBAjrQq55m5tcDoLix54AmjQgAjEBALUkJQGZdE70FrwH45XK5FFHkEbVE2DiQjzzFQKU+EOCYy539/f0U6SQpRRYcHx9rb28vHWTCabk7OztpDeBgAD4x9y5HPZXQARIHWQC84K9oY/BcB1agH2sY2rKWkDUulzs6OtIpbrVaTTs7O3r27Jl6e3t16dIl3bp1Sx988IFu3Lih9vZ2LS8v6+OPP9Ynn3yiBw8eaH19PYEIrk9d/vM7puY46MV46CO8BCgAf3d2dqq/vz/Zi25nnJ6eand3Vx9++KH+03/6T9re3k78/fsMLnlrNI5GfoFvAEr1tTjdPoIPORHRa7q1t7drcXFRq6urWllZ0dtvv60333xT3//+91NmAoW+m5qatL6+nnjJ7Qv6E8fhtkP8HF3YaMxZIEetVksgmJ9s6ePmPuS2A+wO5gIMeRH/vb29FF1UrVbV3t6ulZWVJDO6urrU2dmZsjiGhoZ09erVBDr19fXVyem9vT1tb28n2VIul1O9Jt6zsbGRQGtPbf8isMXH6rafXxtttVe113HKs1ojAMO/a+SHZY2t0bOd55Ht6Hg2FrzmFvIYOegA0sDAgPL5vKanpzU4OKhCoaC+vr6k6/Cnnj17lmpqra2tqVQq6f79+9re3laxWNT+/n6dP+B2CanjDvyTbu3p7nFjOm5mO03dr8IHdIC3EX1jc7nxqrnOwgYYX29vry5cuKAPPvggRSphyz148EDz8/P6wQ9+kA44KhaLadOJecR2lM6iCT04w/vJPREj+OuCoF91e+1UuA8++ODFDQYCEA5Pqtjw8HCqGTE8PJyOXj0+Pla1WtXa2lo6qYmjBXEOYa5GCytLwDpAFB07/x0BJ1/oERho9Gy/D6ag6CWOIRFcgGy9vb0JIY4CzlFcFICjkK6sorPrDg4L1ZkQ4dNI2fm1vqPj1/B3BLiyHG5apJc3fw5zGYEX/9tBpGjI+Tsw0Dh5BmPNlSyOGE6HRxJFRzM6hF+G3xwYy6INY/SxxebPjOlt8ZoozOmD99H74sCQVH8Sh/OZCyQX7r7b6wBZVODQHXp6ZEUE1TxqTVIqisdOCIASBQAdlHYjIoI8Tou4buKcRP6PPOrXO43iTkF8RvzO12tPT4+GhoY0NTWlK1euaGZmRmNjY2mnn7DytbW19AMwT6SOy0znPfr54YcfvsRfv4323nvvpf54gUXvJ0aG108hjQee6ezsVG9vr3p7ezUzM6M333xTV69e1djYmPr6+lStVvXw4UN9+OGHun37tra3t9OpNTjZ0MPTZrIcD0AJonZw9PgesKyp6SztwiNDKFxNlKqPE+cx1lZBHjFWjPy+vr66nfJz585pZmYm6Zqenp4EuHj9CtcpudxZ4X1SgongiQCup/jlcrmUPujy+eTkJIE4+/v7CYDBYHLdEkE95Bg7p74xAEAFzXCWqCdWrVa1vb2tWq2WaEQUEcYy80UEC5FTFNfs7e2t21RABhFFwnrn9DrpLFXKgRGXFw6uSWfgCKCP19vyupP0r6WlJfEY8oIURk9dhJ7oKuarr69PhUKhDjQFUKRf1GXCaQQ8fPr0qXp6eiQpHVaytbWlhYUFbW1tJWcBAIk+kGpOfzwthbVGvSuPYOru7k4OCvzkBeSZA+edmF7KnLCWMM6ReTF9oK2tTd3d3clR4nMiK86fP6/3339fMzMz6uzsTGD1hx9+mEAGIiiYd4+g5XPfOOC3p8Dxv2/ocB/rliizWq2my5cv61/8i3+hv/k3/2aSiWxSPn36VD//+c/1p3/6p/rwww9TCp2/+9dtX1cqXJae/DL34aAiW+Ef+A5+ZZ4A+txGyOXqC8lzIMYbb7yhyclJvf3227p69aqGh4f17NmzFLn06aefamNjQwsLCzo6OkrgdrTtHHCMUXQOPPp1WX3kuS7DkWWnp6dJf8KryGip3p5024Fn+Ca1v8c3F9AHfj+6ulAopLIhpE4BVAwODmp0dFRdXV2plh0yAvnIqb2UMyiXy9re3tbBwYEqlUrabEAukf3im/PIoghIZAE60d6N/qf7Ud6ijek2HfLQI4ga8XRWn7LsaLen3e9GL3GIC2nn2EuAR0SWUXh7cHAwzTXrBdqScbS3t6fNzc0UoVoul9MhDICyniYeeR5+ghaeleCbdVzHPR6Z61Hj0CbL/8jykRqBLP4b+vn3zgMRF2COu7u7NTAwoIGBAX3rW9/S5OSkbt68maJTP/3001T4f35+PkV2QWvWYUdHR92hJegrfBv0YnNzc130LTYiJ8LWarWUxh7r7cV14A3ezPJBv6hlPS+2145YgnloMAi7buvr6yk0LJ/Pa2hoSKOjo5qcnNS5c+c0ODiY8g5LpVJS3gsLC+n0pugwRaeZQTlz8Fkjx9gJ0cjhc+csC4SKoIYjrIeHh8kBxJCB8Siyy66Hh9hjHLlQQjGw6+j9cAOfsbHQPErHw+F9MSMAndFcOTmYw3z7vHsUjl8bGTMLcMkS0D63Ljjj3MX5cGVIigI55q48/V4WXAyxxCmD/r5T7M9xhyI2+s7z6MPrAGNZoFUjAC2LHtExznqGRyf47o4rYHe2/bnMuacqQANfow7OeaQe/Y398fxkSSmtZnt7O9XwKBaLCSjY399PsiFrXTvg6WOMxkXkJadf1jOdz93BiXzq/Bt5QzpLu+TkjMnJSV25ckUXLlxIhQ+fPXumnZ2dlOpH/aitra2X6kY53X2s7px9nY3QacYeaV6r1eqOS8aZ99021vXBwYFWVla0sLCgjz76SENDQ7p27VoqcHvjxg1dv35d29vb+tWvfqWf//zn+vzzz9PRtbQYtRSju/j9/Pnz5JC7jIZvXZ7GqCcMZQcd+J6jZKWzXXWP2AWgAbjZ3NxMtUCePHmijo4ODQwMaGJiIqVqDAwM1DlWGGKANwAY9D2fz2t3dzetfU/J4nQwL3wMSEWUMuAFhqWD8MiPp0+fJgDq9PQ0GbyAJh5BhQPkoAN84VEFsVYSoBXGLmAs4y6Xy6l/nZ2dKU2W9cv8uv6jv36SF7LPU3SZV4/iAiRgN79WqyUQhmO4T05OUoSiR/sAMAKAUV+LZ9Gv5ubmRKN8Pp9qnHhUFdFYRCTwDGhM2t/u7q4WFhb08OHDlEILYM+9zCX1nFxWu8HvepKTBXd3d+vkE9FaOFwAsR6VFdPS3cin5hV8Ce94cXP60tbWltaFr9WJiQndunVLb775psbGxtTV1aW9vT09efJEd+/e1SeffKK5uTmVy+U6UCzKWHdkcKxdh0IbeCiuea+p5HZfa2urOjs79cYbb+jy5ct1NpwkVatVffTRR/rX//pf67PPPqsDJf/f1KJd5J/HFu19/0yqrxvp10Yg0HU/UXuHh4d69OiRqtVqkvtHR0caGhpSPp/XpUuXdHp6qtHR0VQbhbR8jwTP6mfczMvqU9a4s+xQt68iLbLe7/c42OY2BNfETUr4HFvEI/CpqdbW1qbt7W11dXXVAUvlclk9PT0aHBxMGwK+4djT06Ourq6UijsyMpJKqOzu7ibwgwMXnj17llLqAJfQI/gFLsMj3R04c3mTRVefE7f7ot/JWnWgPAvIcvr7D9+5HCESDbsaHQKt8bfZtOnu7k6HuGA/oL+xuzkBnZp8lKuh2Pb+/r6KxWIqqwAwQkSz23Zu5/tGayOey6Jl5PW4Xl+nZflT8btoz8f3Q3v3M6Bfd3e3urq6UuDM4OCgLl26lCJhV1dXtbOzo08++URLS0uanZ1NqdPOY6/CGOJYs+RaXKfx2qxnNKLXb7K9dsTSH/zBH6S/swbhTMGi6OjoSPVCxsbGdOHCBZ07d05DQ0NqbW3VwcGBlpaWND8/r4WFBS0vL6coJgdWIprsLeuzKCDolzNfdNSzHEO//1WKLTqQhLqDGg8PD6djt4eGhlIRdE8Nkc6cH5jHjSkHlvjtu6Hu4EIDQCs3on2cvlvBGF3g8e4sejqdnQ7OF+5AuKKKi8WNN/9xICg+D8cIp8HTX2geyZUFrEWaIsgxcmnuIDYyBBxAchAiazcqXhv5rBGfZwncVxkRbtxGpRqNFBe6rox95yzyA7yFkQBg6gY5znakgdcuoy4bPzs7OylXO6t2UiMwNGutNqJvNDqdvlnz7CBElkGYNQcYBNQduHTpkq5fv57SZnGCl5eX0ylLa2tr2tnZSY5pTOPzd/D+aBDS35/85Ccv3ffbaO+9915ynCTVyR0fi+8wA0Yh99ixYa5YTxhJLS0tmpiY0BtvvKFbt27p2rVr6u3tValU0oMHD/TRRx9pdna27njb4+Nj9fT0qLm5OaVo4Zzmci9SoXCEfS1wyhwgPtGq9N3TryTVGcxxF52/ieIAhPJ1iNHuxiO7vcioQqGg8+fPa2pqKhVyJW0ul8slwNwNVDZCcMZxEnin1wqCp4gOamlpScduMwcehVWr1VIUim9AAHrwGe/mO3iYtC2cFEkJOMG4I9rGd/Ncxnhkx/Pnz1Nqm+8ge0QMzzg6OkrvOjg4SKAEfNfa2prSQxgzkWroFuYLmp2enqZUPdLMAEj29vbS3NZqL9L0sBcA7ah5ReSY8wRz197enkBnruU6T9EhAnR2dlbLy8uqVqvpx9MFHdwkPc6jalxPsw5Yr4BaTU1NiY+YE0npOZ5SiI53+QUYxHonbU5S2iCCbqw5NuzYvGNHF0Dprbfe0re//W1NT08rn8+rXC7r888/14cffpjANcBI+gZ9HSSSzmo9oVfYjGKNuA0GbyNniDDw++GV3t5e3bx5U//8n/9zffDBBwmIbWpqUrlc1s9//nP92Z/9mT7++OO6o6i/qva7ErH0us0jSrJsUp6d5ci9rlMFsNfV1aXp6WmNj4/rv/gv/gtduHBBb7zxRgK3P/nkE83Pz2t2dlaffPKJqtVqAk5rtVriV2RstDc9zZf+ejqy2y7uoCJL+d4dYgfNoUu04xwI8Gv8hzXN9/A6z4ibqOhC1joRy8in3t5e5fN55fP5uiimiYkJFQqFVAOO37zfo2vYeAf4ODg4qAPNHYwiFc+jbJC5gFNZR91zXZajHunEPfHH7R63f9AZAP/QB3pR1whaUUid6KR8Pp8iekl59gaPAJDu7Owkm7JcLmtzc1MLCwuprpVHhCGP4iY6ejD6IFF2Z9HI16jb3lFWur71aNhIX97F/fh/DtI1kiv+TPcH3W/Bxjg+Pk4HzVy8eFETExP6m3/zb6ai5rVaTRsbG/rlL3+pn/70p5qbm9P8/PxL/pHTgrE6PznPRV7LAqHiM7iGja7fdHsd+fnawNJ3vvOdTBSQv7OAJhiBBdTf358Aphs3bmhqaiqFq25tbWlubi79UBAMw9fDj+MEOXgRQQ7p5RSy6OBIL++sc53/nQUoxO9xUN3pJqXBU+YAmfr6+lJNJu8XY46CyceLEPeQUt+J97E6iBTR8bhos5z1rAgVH68vIBqKzx2V6LwzHgfHnJbMTZw/B9WInHPnJQtNd0Ho/fbPXSHHHe0IKjhA5MrX6e486nwYDZ74bL/HQVFo53MTwRJHyLP4HnpHoyPu4PAZ8+19bG5uTik2nk6CY4VzVyqVVKlUVKvVkuG/v7+vra0tlUolFYtFlUollUqlZJD58eBx3HHtO89mKcSo/LM+hwaMi/mJ4EhsWTsHKMaurq5UN+nGjRu6dOmSxsbGUj0ddjU4SQPF7ztCkS/gex9PpAdrTdLXBix961vfqkuB9PXt/cUoAJgkqgJF7+lCnjaFEdnS8uIY3KmpKV26dEl/8Ad/oLfeekuDg4M6PDxMoN2dO3f0q1/9SktLS+kewCVS5xwAiSk4brhLSkaIpyzR/D4AB5xj6h41NTWpp6dHuVwu1SdwAwtDCeO8o6NDudwL8I3Cy83NzanoJgAGu2kcA1woFJKRChDGKS1E1uCkAtK7rPOIEuaRgs/d3d2p/0Rc9PX1pUizk5MTVSqV9LkXJnbnHACfSCXG3t3drdPTF/WW3AgHXII2pGgR8YGsOj4+TilxzCkOhINtra0vTv3CMMOR5DkAI7u7u2nTAWDJQ/bhW9ejAE8Y5Oz44rDxDoAh5t6dzf7+/uQk8FzGxTpHlpOOeXBwkDbpqtWqNjY2Uk0TdvjhNeTNwcFBSnGUlAAq5grnGPniG1zoWvidNVOr1dLJgvASADL94H1EQElKAJpHEvv6g26S0ilGnv7X1tam6elpvfPOO/rmN7+p8+fPp0iKBw8e6Be/+IXu3LmjxcXFuvQLeB+nAsCKlBvXt1EnOXjsOsQdH0mpWC2ANvN86dIl/bN/9s/0d//u301RG4znP/2n/6R/+2//re7cuVOX7vAqp+TLtt8nYMltsizwJMum+nWaR+tTV+jixYsaHx9Ph0tQU5W1e+/ePW1tbWl2dlbr6+tpzdEnj4ak/6wZd8Dd3/Hx8hnPjFkH0CcrVS7LL8jy4fzH1xrXxU05f4enjGf5E8jy1tZW9fT0JAAd/Qidu7u71dvbm07GRYch49lsAJiO9rX31yOWvBZr9CGcTv7jZReyaBTp6T4Sct7lvctLj0TiJz4DmYtMdvoTtcuYANmINsVW4hrsa4I3sLmcBlk09M35uN4Yv/NJFv86/WgRWGLc3qKf7y36io3We5a/Hn0G5qO7u1udnZ2pgP/09LQuXLiQShDs7e1pd3c31eC7f/++NjY20iaP++c8N47ji9qXle3o8t9Ge53+f6mIpej4S/U1XdwhiguPBYJAmZyc1IULF3Tz5k2dP39efX19kqRyuZycridPnmh5eTkdVRkdyyxGy/qffvO/95/P4i6T9LLwbTTJfk/sA8KZEEbCPd34p3BaoVBIzOspCe60Q0saDgDKyk/eox/87crYd27ZeZRUlw+bRV+fZ1883h+nmQvHrGfQP+bWlSHPc4EWART64M5gFgjg6LTT0fkpgkaeDsh3UZE730RF6zzn7/f+REHuz4485c9zwe38jCL0Xa2oXCMNHTR0Z5pne4qbA5MAB75zXalUtLCwoNXV1XSSG84s4bpHR0cpl5sjq6Ni87H6/06PVwEs8bo4z7RoXH0R7bnHecdlG7tvV65c0c2bNzUzM5Mc7vX1dT1+/DjJtq2trboac863MRXT+5ol0yKNarXa11ZjiR13HCeMaHdGPfICAz6Xy9Wly8BTbuBL9dEP0llK7+DgoK5cuaJvfOMb+s53vqPJyckUbfL555/rF7/4he7fv6+1tbW69xNiTzqQdCa3PK3QeYP5irxwdHSUIizon/e1VqulugO5XC5FhRDNEne7mpqaUqFngA9+cKp9V7i5uTmlY7N5wWEbpFB5JAayyaPDPOIFAOnw8FDPnj1Lhn9TU5Oq1WpKfXOgiXE6mEgKGEAadD09Pa2rweU7hqSzsZPv6Wce7RsdAeYpn8/XOe/QyguKw5fMWS73ojYVss3BUaKVWlpaEvAFwEgkF7vp8AR0YR3geAGEeKqd63yu5bparZbAp1qtlupenJ6eamdnJ9XEoKAqKV3Q0mu3OdCGPiAdrampKdWqampqSnRxUIc1CC3gZeYVZxmaecqgn/jnTjUNAznqItYQkWLwnNfYyufzmpqa0jvvvKNvfOMbmpqaUltbm8rlsm7fvq2f//zn+vTTT7W6uppAOAcnfKOIsXFyHXMaW9RZrCNkMXwKvRxk5L0DAwP6+3//7+tP/uRPNDo6mq7f3NzUL37xC/3rf/2vde/evZcilb6s8/Gq9vsELLk96PaX2ze0uDnwZfrlJ8gxx6RzTU1N6a233koRcYODg+rv79fi4qK2trZ07949PX78OB1c5CU+kLHeZ97pTjvj8o1OvveTpdxxBwBwO411meWU0xr5VdHniL4ffUamAMi6PnGd4pG9Ltc96pWIWFKDiWSili8bKQMDAynS1aN9PALIi5q7HvNxOjjsGxH87anA0NPvdxrxHuQK4JdH9ft8OdjEGDy1j5/9/f1UdoYNyOfPn6fyCaS1UVKGelSuA3gm73P/KfJftKndD3M6OO82Anm/DLDEZ07L+K7Iq9EGa8TfPjfup3EfwObY2JgGBgZ048aNutIDtVpNKysrmp+f1/Lysj788ENtbGxocXEx6Q42yE5PT+siEWO/v6i9aiyNrvm9BZbiwx1EaOToOTO480rNh8nJSV26dEnXrl1LOYu5XE6VSkUrKyt6+PChHj9+rKWlpQQwOVDijOvMyTsjYJA13KxJdHBDqj+dKzrzEUzJeibXIQQRnoR9ujNQKBTSbjQnmlWrVZVKJUlSd3e3+vv71dXVlWo4QGsXRghKhCa7chhODsS4EHABgkCJNImKxmlFi0CKv8Mdad8tdDq68eDv5n3cF5VhVssCg3zuYroVShuBFo1PT3eJQtivzxKucYcpRqHEvjlPRcHuffYxZO3exTlyI97Hw848cx/DquPcE5ZcqVS0vr6uhYWFdPqO94maOYTdssvi85oF9Pi74jzHde2AWdY8R5rE+XPa+N/OJ5FX29raVCgUNDExoZs3b+r69euamZlRPp/X4eGhFhcXdf/+fT169EgLCwuqVqt1KX7RWMsan/92OQRPRANHkn784x/r62jf/OY36+poucMNSATQjmHj8ko6S4PCIPMIFyJo4M0454ODg6meyttvv60LFy6opaVFe3t7evjwoT7++GPNzs5qYWEhpT4RSYZh5sY/KWysCYxODEE32DCOncfou0eAeNrd6elpcuA9ssN52mmDoeIgOjSleCeft7W1pXSD/v7+dBpMZ2enOjo6NDg4mJx1nonzyxjhOUCg09PTukir7u5uSUpRZOiQzs7OBD7hoLvu8XpAfIfMBayhngTOPWliRO1A466urmRsNzU11YEwHlUZUxE9TQ2akbbEOJgDB0CJdGpqOjuq+/T0NM0nep4inYBiDioxv9ADo5RriU6p1WqJPtQF2tzcTPVctre3tbKyUre+AEWRs7lcrq6GUpSPHpUEjdwB9PXna4MNB9clXgSdkgc+D6SaetRX1maVA6m1Wi2BSTiT2DRdXV06d+6c3nvvPd26dUvnz59XR0eHisWi7t69q08//VS//OUvkwMGz0B7+Bo60E5PTxMfMUfMn6eQui3lUSeeugh9oDm06u7u1ne+8x39t//tf6srV66kcVUqFf3FX/yF/v2///f67LPPEmALjXwMX0X7fQOW0MH+DLdDo47/su/yZ0Xbg3keHBxUX1+frly5oqGhIQ0NDemDDz5I9jtp2D/84Q+1tLSkBw8eJGef6JHDw8NUFoMoFrc1kXnoGPrj8sptPqm+Ro0DJQA5XzRu/40dGesGRZ/HI4B884P+OqgWbWKP3MnaLHYA2OkErQCjAJyIOmlra0s/XE/9IewKrwHoNrCPk80Up020F32syFqiFGnoMCKJiC7C9iEal+giB5C8tqHXAeR9AHfwim+iR6CGd9Ffvo9ZHr4O/Draq4Al90G+DLCEPGVOfFOR+3yeIsjn72PTyCNGpbNajEdHR6nQ+fnz5zU6OpqwiKGhIQ0MDKRT4NmQ/NWvfqVKpZLWNrLf+5rl8/m4X+WnxnVIy5Jd0Udx8PM32V6n/792jaX0AHPMolOcRcwoAEEJh4eHdfnyZV25ckVXr17V0NCQWlpatL+/r42NDT169EgPHz5MTitRDjA97/T/XbnESfCf6MBnjdOBJb571X2xD94//mah4mRxqgLOAelzJycn2tnZ0cHBQTJkAZ7GxsY0OTmpfD7/ktOJUpHOajLRJxRVBOKyxi3VO+o4HC6EnA6+sKOyzzIIsgSQ08f7mKWgnNYRtIkOub/Xv/c+cm+MGokOfBx7FtjlY2n0ufcj0tzH7mNwYYtiibtckb/jj/M0BjPzyjXu1LuQ9+LKa2trWlxcVLFYTAoV/kKok+uOIxd5guf7HDjPRRnjY8uKmot0c4X4qrUb58Kv8fsAhzm1ixPLpqam1NzcrO3tbc3OzurBgwd6+PChNjY2XipAHo1epwXvizwaea+RvMvlcl9bKty3v/3turQyj4hsajo7tYtj3gGdnA8AVtjdxxEllB0DEmOW5jtyfX19unz5sr71rW/pG9/4hi5fvpwAjuXlZf3yl79Mxv76+npKozk5OUkno/BsnETkEcYJc8A4MX4xZIhoccON+SIyxr8jVU6qj2Ks1c6AGICuaEgA5nmdhlwul6JgoXNLS0uK3unu7k5RswBP1AEElGK94iDj/KK7WlpaUoFPdord4QAk8Z1kB5OgJTKDdKG9vb1k0B8cHKQoK9Y8u9O+NrymD8BUrXaWOgJ/wYMAfUTvZNXYY8eYOUBG+qlc+/v7aaNIepEGRzRmd3d36gegEfMEfRj73t6eqtVqKqZKZOezZ8+0vb2tnZ2dtMHEjjgAkushorLQR8hi5hDgFhnrOtL1MTzNPch+ZC6gEDzB2AEAWb9EDzAvHuUEHaIzyjuxi/L5fOKlWu1FRNr169fToTDT09OSpPX1dd27d08/+9nPdOfOnVRjzW0G7C3oz3rjvTgl9MVbZ2dnHdDkRW09hQ+ehEc9BRHQ6t1339V//V//13r//fd1enqqarWqpaUl/fznP9f/8//8P5qfn0/PzrLPvgxY8qr2+wQsRXCD52TpzV/3HS5TXJ55JAvg/OjoaKob9O6772p4eFhTU1MpRXNtbU3b29taXFzU+vp6OiGbNR59Cuks0q1Wq9XJB8ZGmm2WX5VlbyLroq3wRe6fA8oRWIjAtINfUj0AyHucj+lL3CDhx4GlOC6fbweJOMzCI+xdxwIkIcf52zdQHSBm/cY6iN6yeBE7xfmJqEWilAGLHPwjnY36T3zufOcb0TQH5KJ96X4V17rNHH0Cnxv6Hn0H98O4PgYguA3vfBfnM/LayclJXeqgg/e+HrEDXG4ju913BKClj2xWtbe3a3x8XCMjI7p+/XqyfYjIpmTHysqKHj16pGKxqLm5uRQd5nqcsXskosuNLCzkVS2Lx7K+82dGP+g31V6n/1+qxlK6KUMQ+sQ6A8bHu6DzZzQ3N6fT5C5fvqyrV6/q8uXLGh4eTuHra2trevLkiR48eKClpaUEtsQwzyzH0JnP++p9ziJFvP91lFSjsccFFxeWO6xEI1Go1ne+oFdLS4v6+/s1OTmpsbExFQqFlPPtAj1LqEdhxmdZOz4xv9jnkt84VPwtvRyZQ58w2vx7f7cj5w6exHG4s+pOmL+b5kBDFuoeFZbvBsSc36z55llRcfu7s8AN/vZIGDfsHRD08UTAMPKm99kdXg+R9vlwB8J3vaUzJ41dlHK5nBwcjob1aEKMdd8xZ+cFWkSF43Thd9a6dAPEjb1omETax/nKAvSch7xfzqcopkKhkHY3rly5oomJCeVyOW1tbenx48e6d++enjx5ksC2aFB90bj9uriOI03ivfTz6wKWPvjgg8TTzlP0EZniEZWsM3YgWYM4ZLlc/WlSpH1hdLhs9IgJ6UWdmpmZGb3//vt64403dOnSJeXzeT19+jTx8V/8xV/oo48+UrVarTNMiR6gDg+GTEdHRzIsXFYwFy7fpLODHTAqPY2Pa4nM8fcAAnGNAyTs7GH4ki4nnYEOPId5QAZQDJS54T1Eg5BqkM/n03j6+/s1ODiYokZi8Wr0F+Oifxh2GF+eTkVtQYA5B+GorwQwQgFvxuH8AMjV1taW6k7AM7wLuQbgBuCB0Q4ducaNZwA911XsklNnqqurK0VOnZ6e1p1shwwkfQ2wilRhACUOLACAR86Trum6wgE5drtrtVpKIYT3PEKMdCyKSD99+jTpW3jXAafonBwfH6d7eVYEOAF7HZyDJ3CSWeuAXcgG5paSCf39/XWpks+fP09pCjdu3EhpSCcnJ1pZWdGDBw/005/+VA8ePNDm5mZKH3OZC79w2qADxMgk+BKH3K8DTANc8EMW/Mf5KsvevHbtmv75P//n+u53v6tqtarPP/9cT5480e3bt3Xnzh1tbGzU6f4smf/rgCZZ7fcJWPLWKIImPv813ZzM5yNj4VevIxf9jqmpqXRy6TvvvKMrV67ozTffVFPTizpsd+7c0dLSkn72s5+pWCymtFU23+A/QHOAculsXcKTtGjzuD3nOijWb3wVTaLsiFHr8Te87puGHlnkLdJMUt3hOzHCplFzsJwx83wHyP09/l7e5elocQMIPRHT57xvWbwXN+3pV/yJm7jNzc1JjzswFfuGvcB1Pp447+5zYwu4Tem+lNMqyz53XydufHu0XXwfLYJR/g6fL/dHiLCC7mxKoA+ksygkaIpN4/zAegIEPn/+fLIH33nnHeVyL1IlP/vsswTur62taXV1VcVi8aUi79gcnZ2dqf9Eu6Nvo8/nv1/VnM+c7vE5/neWr/ObaK/T/9cGlr797W+/tICiAxSJEQnZCHDxazBqh4aGdP78eV2/fl2XLl3S+Pi42tradHBwoI2NDc3NzenBgwdaWFjQ9vZ2nVCO781y6KKAjX2KAul1QaW4i8Bn/n98Z6SLLw4cLXZDPW+YRUnUV19fnyYmJtLpJ5w44Lto0VGNwhKDCQEQT0VxZBxFQnODyt9DcwfM73El4gac85QrDe5zI9vnNC5GBxGynuG/6XOMDolz632LwtPnOEu4ZgFqrqycN6KwgC+iwQl9iDzy98QQVx9bpI07UhQA5AShSqWi7e3t5AzhUMWQXoyRLOUT+9BInjg/ukzxOfa58/t9XNGIifdzLYCe8w7zhpIi5e38+fO6cuWK3njjjVQTo1gs6tGjR7p9+7bm5ua0vb1dl7YblXRW/7MUbOzrq+RvVOg//elP9XW0999/X4eHh3Xh5RgINPpL6Dy7RO7ERbBZUjrBi8Y64H6+I6oBZ9tTr99//329/fbbevPNN9OR7uvr6/rkk0/06aef6smTJ1pdXa0rEEoIOiAToI0bcs7zbrSS8tnU1JQAGJwVgAcMRU9ZRtb7Z85PAGy8a39/Pznt0AFHXqqvXcCpbsh4+pTP55MBBdjAJgcbHciUQqHwUhpBR0dH2tzo7OzUwMCACoVCMtCRDRRhRZY9ffo0nYqGcV2r1TQwMJCOR2bMOFtHR0c6Ojp6qSByrXaWVuapafyQ8kVKFjYH9MWRcLCJeQM0waDFyeSzWq2WIoyq1Wqq21UqlVSrvQCYdnZ2kr2Sy52dHBh1hANs3As/e80Ml5O+vhyUc70CoNLUVB95RgQhsg49AM3dkWNN5nK5FJ0ELQFP3YaheT2VpqamBNhxDbVVWJfuSJ87d07Xrl3T22+/rWvXrqWos8XFRf3kJz9JRz1vbW3VzTvrn5PikDFEAFK4n3mGHhG0hlae/go462lu0N6Nfewqxnju3Dn9s3/2z/R3/s7f0eHhof7Nv/k3+su//Eutr6+nFAvf5Iu2zVfdfl+BpegERzvsr/P8aAtI9eCAO/N+PXbC8PBwsheGhoY0PT2tkZERdXR06PDwUJVKRaVSSZ9//rlKpZI2Nja0vb2dAGbGxfNZC0R0ZL07+jJOF2x2rvuicfNOqb6weAwK4O+4SRvBIefjRv10ezhe43aO/0TblnXrdjw/MaLQ/YcsMMt1R9wUzbon8oYDN1n2cHwOz+cZLhujvxb9q3hNo3nGPsjyAZ3OMeLM7ePXAZa453WBpTg2f6/bWuhvdCLXADB6vUTe39vbm7J7rly5kkpX0B9OzlteXtb8/Ly2t7e1urqaTh0EvCOCGt8z0s7H5qChz8Wr1p7Tief47/icrPn7TbfXeU/LF17x/2+RYbJeEgfsRIl/x2e5U0TKzObmpp48eZJOVrp8+bLGxsY0MzOj8fFxXblyRXNzc3r48GFiBj9ZKcsp9b9dKGcJBu8X99Cik+g0cIc1CkZ/XxQA/rcbm8+fP9f+/r6q1WoKDWfHHqHKse1ra2uam5tLR1X29PSkHWZCdzEcETDR0fcdPHf03NDzMFXo7KHetJjvm7UAGu0suGCKNaEaOdgoiggSuCPvoIErwtPTs5BJ7ncD0fvm9/o4/T76E8fqtIa+PgYMWd5D/zwElHHncrmXChRG3sXJjMCeOyuHh4dp57xSqahSqahcLmtvby/toh8cHCQhSygojlYjICQ62k4/X/NxjWQBPf65P9fnmHFB9xj+7bwTBXKUB8xPW1ubRkZGUoTS1atXNTAwoGfPnmlubk6PHj3S559/nurAQQ+fs0ZKIBoZcQ5duTKGaJBlranflAPyOm1gYEDFYlHS2a6OHxUeDZWYfumAtdPQi/ryG0cPJxVAIperT/9paWlJ9ZNWV1f1wx/+UO+8845u3bqlb37zmxoeHtYf//Ef67vf/a4ePnyon//857p//77W19eTQ0ptIgo3A+TAb26kxjSnWu0sNNrH29TUlCJMuMbD8iW9VFMKsIp1TySMO804u8jwpqamVCCcz0m9cl4kQhZgicgsUtnQNwAvPKe5uTnVCgF4KBQK6u7uTpE86BtOsoOO1CLy072ePXumvr4+7e/v1xWqdUeHdDiuB1jq6elJ/SQKDBoCAEF7IpwkJaCBI6vdCAYcIvqQIqrwAcdbe5ofNPJT3LwOkZ8q6HoOQAc5QlolayKfz6ei1VzjUWvudMCPOKO8wwEUwEvfIcYRxT6AH0hzOz09TRFkjDduakSHjDHUamd1y+Ab7BR4BzCNVOMbN26kemltbW3a3d3V48ePdfv2bX366ad68OCBKpVKXcSbR1bB466PGRv9ZR5wYuDt58+fp/QJj1LxNeoRS/6MaDs0NTVpfHxc3/ve9/SHf/iHOj091b/7d/9O//bf/lutrKy8BAJHwPD/a/XN7Ur/7d9Lr78xnPV8t3F5VrRDeTYR2gDLHR0d2tra0tjYmPb399XU1KTh4WH19/eru7tbAwMDqtVqKpVKyWbf3t7W5uZmZqSMpJfWdhxbtDOyfI1GLdqOjRzb6Cd5y6LLq+jr9KS50x7f7+/JAoOy7H30Z9zgi7aTr2H0ukfI8ONym/779xEMyqJx/D/yWLQDHDCjb/7uODdZ4ET0cxu1LHo3mu/47C96jj/vVS3yvEdtMb64yY4OYlOOGlvDw8OanJxMJwhjgxCxfu/ePW1sbGhhYSGd8La7u5v0h+sz77tH3tOHyMtfdYPvnEa/azriS0UspZvCwsxiKnfYs4RDlvPvzRmqvb1dg4ODCW28evWqxsbG1N3drWfPnmlzc1Ozs7OanZ2tA5hifqr31xnB+xh/N7rWx+1MlKXgorCOzBkR+iiU+d4Z1tPjcH4dLOJ/DCIMeQx90h4AnDz32BexG5ssYl/YGKBOJ//N3w68+HidbpEVfac+IvsRjHBhSp9jaGzWXDnohdMXaZ7V14i0R+UN7dxQdNrQl5j2w86v848DR9ERiTzo68gVDgrp+fPnqTbS3t6eSqVSikba29tL4BFRAtRMImccRznyrIedZgE3ce1nXefNHZKsa7IEq4MOfB8NCX++dFY7zWUVCqqzs1PDw8Oanp7WrVu3dPnyZRUKBT1//lwrKyu6e/euHj58qLW1tVSk2Psb3+XK3nkpyoooQyItuC/yVjSQvq5UuP/+v//v9cMf/lClUimljRAVEEOc+dxlTSzk7JERnsYDP/sR5sgmvsPBlJTeBZ0ADCnyffXqVV28eFHNzc0pv/7OnTv6+OOPNT8/r3K5nPiCSBKAV+ohACjRD3cu2STgfsAvTwnDSAEAADBDpjvYhOGJrsOgQsbiCOdyuboIplzu7NQ9AGKALfrmBqwD25LSxgSygO/7+/sT0AWAhCxhp4/vqJGF7Oju7k56h7np7u5O4FZbW5v29/cT/fP5fOonaSnQxfUXPLe7u6tSqVQHqgGOnJyc6ODgQJKS3MvlXhRtBWja3d2VpFSrKtoRADx872AiPOERUvACAI9HIBH6H8EFaAOYynsBDX3tOIDDPcgOT1UDpJReHArCOFxPsw5Zk75+fFMBec7YXQ7GVDF4lzqSXiuqqalJAwMDunz5sr7xjW/U1dwslUq6c+eObt++rQcPHmh5eVnVarUOiHYw1XWmR3hRyws5BE2ZB+5lLojMo7nexcaEn72eh699SRoZGdE/+Af/QH/v7/099fX16S/+4i/0v//v/7vu37//Ukq3r8PfdPt9ilhyHcj/0Q6KjraDiK/TWEuug6Mt4eADrbu7W7VaLcmTpqYX0ZDt7e3q7u5O4NGtW7d07tw5Xbx4MYGl6JxisahPP/1Ua2trevz4caop6/LEQWm3e+iX22lcE1NzGtGVv52+Tldkpz/b58Q386CBPz/ewxqNP1nzG33PLD/Lx8A6ZAxEzfomOOCNR10yRuQrfczy/fg72sTxOt8Qy+I3AGmneZzXCGK4XRz5IK4LaIEP0AgAjP565AVa7G/cxG10j9vA8Z5IE59Lp5/7e/SDPgwNDaVC3G+99VaKVIJ+HDL0l3/5l9ra2lKpVNLi4mI6VCj6cdiQtVot2SDYJcgJTzePNnscz+vI84g5ZH3vNPhtttfp/5cGlqJjnh6UIeyjU+6OZBaz+gJ1ow1hxak3nCR39epVTU9Pq6enR6enLwofLi4u6vHjx5qfn08F8ph4qb4+T9YiiABCFLaNlFoWTby5QebPc+Pdxxv7Be2j0+p9QBBhMLIbCcjkaXF8TpodJx/wN6kMfjw192Ow+9xltShEfBFgkGE8SfXF2yKvuCLzUFZogSMVaeYC3p/lNHbFEY1RvybeE8Elnw+PBHMeiEZvfK5/53Tw5jtW7jy4Y0JxQI4dZVedVB6v5eEnTeBoEpVE/93RZIxZYFmkuYOhkaZRFryK7+P6/CJgOAtoc1pGhQ1fIWNGR0d18eJF3bhxQ+fOnVM+n9f+/r4WFhb02Wef6cmTJ1pfX0813mjuRDiteEc0hKJxxDMiz/kYnCZZz0PZf12pcA8ePNCf/umf6kc/+pFKpVICRqSX6eOpWzhl8DT8397eniIjqOuDM+fr1UFiHGb+lpTkA/VwfI319fVpenpa3/72t/XWW29pZmZGfX19Ojk5SXWzPvnkEz1+/DgV+u7o6Ej9KZfLKdKFAtwYJbncWXH909OzE+CiAUNKGJFN1BVysMIjKpH1R0dHdSlxkhLNPXLCQYDOzs4UadLS0qLOzs66NEP65kfP0083nKmz09TU9FI9QE/bg/7IP/QhKUcAPMgd5sev2dvbU3t7u3p6epK8ok8OSrqxm8vlUs1CwEAilHzTA9CAuaO21OnpaV0qI/0HRACg472MEZD55OQkpQwDAAGgeJoDRm88ncx1get/rmdzwqPY3NiO64t38nw2C6AhQBxr03eFGb87JABgbky73IcHAFuxO7q6upTP5+tSFimmeuvWLb399ttJ7h4eHmp1dVW/+tWv9Omnn+rhw4fa3t5Ozrvza4yq8w0PT+s/PT1NYCdz5YXgeQa6kLXstprbq/AwtIqyqampSVNTU/re976nf/SP/pF6e3v153/+5/pX/+pf6dGjRwko8PnmWa9pov+12u8zsCRlpzG5nPqywJKkOrAyPh8+iY5dow22aHNPT09rcHBQw8PDOn/+vPr6+jQ0NJRA9J2dHVUqFS0tLWl1dTWlyhE5jj5wOzjao9FWcwCskcPaiN6vApYi4BaBk6z3RD/G5yq2aKs1ujarDxE4ceDKr3VdLakOWIr6zOc2Akvx2dE3i/PjPISfFulLywLcuNfH4N9FOvk9DrhlzUMWff1aH2vkg0gDv+dVYBQ6CBrEjA+/jw0uUvj7+/uVz+c1MzOTUlF7e3vV3PziUJRSqaSdnR2tr69rZ2dHjx49StlR1Wr1JVnr7/aAAx8r64F+eZoen3uAg/9+VYsbMVGuOd/8NvSDt9d532unwjUSRPEzZ+gsxM4Nzehceqd98fLc58+fa2dnR7u7u1peXtajR4908eJFXb58WefOnVNvb6/eeOMNTU1NaXV1VU+ePNHCwoJWVlZUrVbrjj+PoAT9cGcuLo4sR84XfxSWcRFm0a6RcMwSTvHaKHgiQOPOhwNCXhcDwAhj3yOgODmFFDp+OwhFah3gE89g8WcBkdCZxRoBEp9/vmenMS4wftdqtbodRaeBdAbqSGe79ggIB2Yi/eEHfsddoiwQ6PT0tM6RdoPeHWt30vw99AGh60a+j8vrGgEgEXFEHSQHjzwCiTBrnCac1hjd50rM58PpH4GUyMcRsPM59znKmlvuic/2Pvj/cXfJ++yK0XnOd89HR0dTutvU1JS6urq0v7+v27dv6/79+3r06JHW1tZ0eHhYpyBduUdauJzz5go80jTSKtIFfovvcX7+utqlS5f0T/7JP9Hx8bF+8IMf6PDwsG6tYOi7wY+Dx5wAAuEwHx+fHQnvkQfohVwul3aQnF/8Wcw/KTfUxgHQ2dvb08rKiv7zf/7PeuONN/T+++/r0qVLGhsb0+joqN54442kdyjC6scKDw0NSVI6Tpj1JdWnBEtK/ZeU6vUA/iPv3FD1KAjXVRHkB8DwyCloFAs6S0qnwzEGgAYAswiQuxHlvEqa3cHBQQLOiPyB9syDb1C4A1+r1ZJuQuaxuyqdyRmccCJ+ALbgB0/5gxaA5NRjImUencV8UH8I+UnqeVNTU6Ln8+cvjoyW6jdLmCvo7OlwRAR7sVWPkPHxwZPoYtcX6Br4xfkfPsA5cZqjJ9h97ejoSHNOBCB855EOzCXvRwd5jTHf0OF75hiewUYYHh5WPp9XrVZLO8RDQ0N688039cYbb+jatWsaGxtTV1eXSqWSbt++rY8//lifffaZFhcXVS6XE9hJg6fgXXfyfJ2xfhxQdN3v0ZSS6uQGzecFgBLAiXUMDZj3pqYmjYyM6Pvf/77+/t//++rr69PPfvYz/R//x/+hhw8f1m2KRRnx/7XXay6Lsj6Pf79Oc/s0y/l2O43PXRfxOcfHwy9NTU2qVCrJMZ6cnNTIyIjeffddXb9+PW1qPX/+XKVSSXNzc1pfX9enn36qzc1Nra2tJVCJwwDgN99Ydhu1qakpRdVGOrl/8TrOb3R4o/Mb7ZUIUrh/FW1Mf34EPqKMaeQXxbF5H3im20hut/vzkR8O1jSiTRbtvG+RDi6fXGZ2dHSkE8/9AJL4jqzP4jz4BoPTGv/OeYNnNQIssnz/V33e6Psv4qumpqZUQ9HrtTIermPt9Pf3q7e3V9PT0zp//rxGR0d148aNlKkDiIT+WFhY0OLiog4ODuqK2WOL8O5a7WyTio0jNnH43jcLsWcAIL0Ewq9rj0fdk/X9l5Vpv632pU6FawSguHPnTlQUGPG6rPv8eidqjFrA6KXQ94ULF3Tx4kVdvHhRhUIhCdLNzU3Nzc1pbm5OKysr2t7eTgvXF7svpkiS6KTGsSRiBoc3Xhtp4b+zUPlItywnH1rwd3Tc45y5spHO0hq88BmLzA1bFrM7BUQ7tbW11QFNRDx1d3enXX2Ap+jgO+2YY4xnlKDXHHodQ8FBIAd2GgnKLDo5CIRwdh50IY6z66CGf+8KDf5yEMudPZxmnAF28OMPKThHR0c6PDxMRjXgEULPT2SD731XP4KT3rcsHvJUo6g4/b4IHvO335dlFMQ5cYC10TribweNnBeYQ+cZ+Lqjo0OFQkGTk5O6efOmLl68qLGxMbW2tqpcLuvhw4d6+PChZmdn0ymU0M77njWfzic+fr/X12uWEo7rPtIxyhPn0Q8//DCTtr/ptrW1pUKhoPv37+t//V//V/30pz9NaWkexeIFi1HGbvQ4EMxaBAjnNCvWuTvZzc3NqRYOn/v6QyaQmoRcAxhpbm5WT0+PxsbGdP78eb3zzju6ceOGZmZmlM/ndXr6otjj48eP9eDBA925c0crKyvK5XJJljY3N2tra0sbGxtpvSEjCKtGLnjkDbKPwsCABYAAvtMIcMIz+A1fu/Hj4ATXIY+97pDvIEJfwBHvI/2UlE5GAbw6PT1N9USks8gR3s3c+zO9fhBzjrNPxBr05dq2tra6OWS3EH5qaTk7hczH7jutAJcxOifW9Hv27Jk6OjrqCjx7sXSPVmlqaqqLDmOTBnCfdD5oA18TscXz6Q/6D8CMMdRqtQRw9/T0JP4AdCP9HR3BfDK/vMdPQPP0S+bM0+C5n11l6UX0G38DAgOSsk79lEHshvHxcV29elVXr17V5OSkuru7dXJyomKxqLt37+qzzz7To0ePtLS0pHK5XDcfrp/58XQht+mglQOQ3Ovz7/zha5Excy3RJ9Qdc/7FFkAfkG77/e9/X//wH/5DDQ4O6q/+6q/0b/7Nv9EvfvGLlyICvb+/Tafh9yliqVFzXoiy3u3rL/M8KTtSpFHfWWOeaoWc941Pn18OR+jv709RFxT65uAiojR3d3e1s7Oj27dvp1pMpVJJlUol1XyLdi72GOA6/0cgwvsV7RTflPDNTQeBaI368EXv8nvjBm70Gxv5AVzr9qdvyjpQn2VvZflYURa8atwOZkc7MIvmvtbZ7GeeHMT2EhnozhhRR1/jWHwMyLcYEZPlA0e7Oq6j6G9m+aHRz/ON62hvcD2bBNCbTQmyZwYGBjQ2NqaxsTFdunRJfX19Gh4eTjbk2tqaNjc3NT8/r6WlJVWrVZXL5bSRQV1JB/Pdz/B5inPrPMTc+4Z/bM4jWT5soxYjluO68U3H33Z7nf5/JcDS67w8OqmvC8w4cOLfOcNiqPX396e85YsXL2p8fFwdHR169uyZisWiFhcXNTs7q+Xl5ZTG4gzszmwjARsnMvY36/9It0bfRbpFx91/u9LLoi/NhWCke3RQHWxiMcSIJo9IisISpU5NJ0AmCnOSZudHqRLx5NFTEUWPysAdysgPcUzMp483Swnyvb8nGicxvcMFiwM0EQzBUcHgBNzx1DN+2Nk6ODh4KcLIj7h9/vx5uh9FxDN8tyXupju/RB5zWkA36SxyKo4vaz264nU+brRTFmVCFo/6vHrzOXP+jXIlOlQtLS+OVh8cHNSFCxd09epVnTt3ToODgzo9PdXGxoYeP36shw8famFhQeVyOdVb8L5k9Sn2PYv/Ghmoruyzntlo7Trt/Xk//vGP9XW0/+l/+p/0T/7JP9Hw8LDu3r2rf//v/71+8pOfaHNzMwEBXnQYg5t1jmPrKTkR1MV5dUPFIzlwpLu6upKjCOCKw8ezcK4pvIoMYr1yos/Vq1f13nvv6cKFCxobG0u7i2tra6mAOzUxvHA2BfH39/cTgCDV8zQ7YYwHgIZ+EPnkaU0eZRPz/N1ocgNNOnMS6KPzHGCCG5/en5hSDqiUy51FS7lOZZ5815dnOhhLChdjjKlizgNeHymXyyW9AZ3cGeI9XivD1xH0bG1t1d7eXqKhR8zhlEX5Qv8jbeIx9vAbsj7SwlOw/DQ1eJ9+eiRTe3t7WkNeV0t6Ufg6l8ulaDT4zgEZosB8LfCZR5bxXK+n5Ck4AEjwNLvsgJYAgkQrjY6O6u2339Y3v/lNnT9/XmNjY6rVXhQvnp2d1UcffaS5uTk9fvxY5XI5vZOoJ9YNv2PqJXXYfG1lOQ7wAk6Mb0C58x0NfAdzXUb5c2u1F2BsZ2enLl26pL/9t/+2vve976mvr08ffvih/uf/+X/W3bt307PQYdEWeU3T/Ctp/28AltwGdZsiyy5+nfe67Im2U3T4mCuPXot8gdxlDfFM7GsiCTs6OjQyMqLh4WFdvnxZly9f1q1UUFMAANuLSURBVNDQkHp7e9Nm4fz8fDqld2fn/8felzbHmSTnPd04+sB9X8RBgPcxHM65O7Ozq12HFZIsWQ7J4Q8OfXeE/4A/+e/4lCXZsiyv7JH3mpnlMTMckiDBA/d9dKPRN0AC7Q+Mp/B0ot5Gg8MhOVxUBAJA9/vWkZWVlflUZlYSqVQK6+vrznCmfqh99uVDU91OQR0W/q3AkgUflB6klwU1VHYG6U2smz98x4ZL6W/9W3V+fb4aYMlnX1n7zEaCWN3LB4pZe07fsePg95wnyiP1pAFQBixZ2ts6lf4Kqlvwi+1p+JeuJx23bx6tXuqzcXV+WXzAEvcz4JleFI/H0dzcjI6ODjQ2NqKrq8vdNtvd3e0O37LZLLLZLB4/fozV1VXMzMxgdXXV5XnkvqUe4jpu/s0xB4GGup6Vx3S/Vh5S3dXHv6STFrWhfPaAb62+rFLNvlQ1sPTRRx95hbEV3D6CWQMROOihw2e1Xp0grc9uFGyDCldLSwv6+vpw6tQpnDx5EgMDA4jH43j69ClSqZQLk5ubm3OJd1W54I/v5EjBjKBJ9SHslg5BG5s1EpXGvr8tImzppbS09Na/VYCwf7YeLiYKOxVY/E4VJQWiNEyOcbFUCDVpOD/XZOJ8Xz2ruNGpEFDvKt/m71vgPt6y/ysfqKePKtjcyBU4UsBIcxcRENLf+q4FoliXoub6jhpbvnnVEyTSS4Ee3dT1M92IdFNR5dfHf77NhvXru3xGi28j8imGOnf2RMBu+OSPuro6F+42NjaGkZERF0L79OlTLC4uOi+U5eVlbG1tuQ3Jt4a1TaWL/Y5jsDJPZUPQSZNPrlplRg1GnZdXBSz9/u//Pv74j/8Y//Jf/kt0dXVhcXER//k//2f8n//zf5BMJp0RSJmtp20cE/mTCpACKqQZ15kCvLFYDOFwuCz8jnTPZrMIhZ7dyEVjmPTiSSENdyodzDvENrq7uzEyMoJLly65iyQ6OjpcUshHjx5hYmICDx8+xMLCAorFogNeqOQwfIHGMhUjAGVggYIrnFP9TdnDJNPq1aPJufkOAX2CLxr2pga2vS0rHN73wGG+J2Cf32tqaspuUdvb23NeWXTx57wq2EOFWRNJ0wuI8l+BIq6ZnZ2dMm8u0oPt0VsH2M+ZRMNA1yKVVpXLupeogk860XAkTQgeKpCkBzTcGxRgIsikyuHu7q7z/KGyreFUHIsqrvyO3lD0psrn846vWB/5m7zIUAvOCYESyhM9PedYVP5x/+Ha4Bh1vwSehVrG43H09/fj4sWLeOedd3D+/Hl0dnZiZ2cHy8vLePDgAcbHxzE+Po75+XkHEKmyz7Wt+p+2Q8OLvEH6kU913wb2Q+MVFFM5anVa/q30VO8x5S3KjtHRUfzZn/0ZfvKTnyAej+M3v/kN/vIv/xI3btxAPp/37qdAsPH9XZbvE7AUZGvo96obAv7UElpXEPBE3lGwxNbNUgl88hneytuUDWxXDxJ6enrQ0dGBd955B729vThx4gQuXLiAxsZGlEold4PVvXv3sLKygomJCayuriKdTpfdXMof9XRhhEI4HC7TOSsBI5Ze9jMfrXSP1vBf6gDWruHYrR1i8w/59Hyf/cYf37zZsbHoO3ZNWh1M+6NgnYJRlq+URhoJ4LNvlS76rvWEU1lkARBgPw2IpYEPPFUvYx1nEM2sN5KPX3y6sz5HPY/pVgYGBtxN8BcvXkRHRwc6OztdvlhGIv32t791eS7X19fLwqJ1nnS9Kd8pbXX+fHuAHafSl/ypfOPjK1t8eIbOtdL/Ze4LvlJN+1UDSx9//PGBiu3m622gwsZh37Wbq/6vbXFh6CJXRTgUCrlbaTo6OjAyMoLR0VEMDQ2hvb0dNTU1yOfz2NjYwOzsLKanp7G0tISNjQ2Xe0EVvqANQRUc7b8aoUF00Gd8SoUdM/9XJVuFqr5vaayLyWeg2j4qWmr7YWmuApWCSN9V4URll4JU0W/drDVsJRwOl72j71kPJwW+tG6NOeemquF1Og9qpKixoj+6AStSrSdCBJSs0qkCQoU5FX19lqfnKtDtJqX/63zqyYMdo/KB9SSy/KzzYMEQW4IATftZEI/5nrP8YduyckELDVeGYQwPD+PkyZM4efIkenp6UF9fj83NTczOzuLBgweYnJx0SWHVqLR01z6oHOKc2j75aOZTUHzP+Na2fc6nKEUiEfzjP/7jgc9fRrl48SJaW1vx53/+5/jX//pfo6urC3Nzc/ibv/kbfPrpp1hZWXHr2Z7uqSJEDyN6vHDN6s1epVJ5wt5w+FmIEoCyW5+oaBFM2Nvbc15NVEA4d8ypQ+9BDXehbKmrq0NraysuXryIt956C6dPn3ZJWMPhMDY3N3Hnzh18+umnmJubc+u6pqbGnTCzTQ3F4Trj8+otGg6HXW4fKnsEwWiI6FpRw1kTQ2tIBAElBUPUW6ZUKjnwhXMBwAE+NLAJyGn/9cSOc0eFj3uBD7RmPxSA4tg4/8xhopcMEGzSPZtjL5VK7qCCfEbeYLiW9pfgu90vWTfD85j7i/Kbcwrsey5pAlgNfSNPEbwh3a3XLvlDb5xREIj1cMyq7NIDjwAsf7h+9vb2XOgp55T947xaw1Pr1xA5gk+8bba3txenTp3CmTNnnFEQCoWwtraGR48e4datW5ibm3M5MAm4WgAZgPN845xqUVCdoKR+xn3f7jmknxoDmrycMsrynq5Tfsf69vb20NbWhrNnz+KP/uiP8MknnyAUCuHv//7v8Z/+03/C5OSkmzvNf6V1cB1U0p1fdHlTgSX+XQlYqtSHIIPOZzSq8Wrb9+nxVpdW3VNzy9DI7unpQWNjI5qbm3Hy5EmX8Lu5udl5JzL/WyKRQDqdxuLiovOYZW5I8p8FbkkjDb/yebX6xqwACmWzXacAyg5jKYsIiAfRWHV5nYugOdR5COIP32c+m5Py0B7Q6rNWJ7fAkn1P6+ZzGt58WF8tjdRzRnUH0k5BK/W4VLtJ50dprP22oLt919JA54H9YqHDANOn0FuvsbER/f396OjoQFNTk/MM54HWzs4OkskkNjY2sLGxgcXFRQcm0TNJQ0ItKKh0t7ae5YUgANICS2qv2sMrn3zx8aV9xtoVymdBfP2ySjXtV52821ehKjL83/esLiALUvgE7lEMVMv86r7/5MkTx3SPHz92t8kNDQ2hp6fH/T516hRWVlbKwuR4ww/rteh3pf7aPur3lQxoq0xZZSNok7LGmdJMBWMQQ6si7psbWyf7xHfYPz0hBPY9SbTwM4sKU1lVYMoKPyqvFlTQ73UTKpX2w970bzt+5R9VPvm/nvBY1J59sJurJp7j+HTzVAFkaak01X762rRjtHS2fVWhp/yp/ML2dK6ti6duHJYPrPKu9GRbnH/dqLQe5V32XZ9ThVHbo6Cvr69Hc3Mzurq6nHfSyMgIWltbATzLAzQzM4P79+9jYWEBm5ub7rYV5Xd7EqWf65zruH0yLUhBsBta0FzrM1Y5USM+FHoWGnXixIkD7b2s8vTpUyQSCfz93/894vE4/tk/+2cYGhrCv/pX/wqhUAj/9//+XySTSQdGkJbkKeYdoTFJA52GvN5ERc8UzhN5kN6NnDdeGU5QiR4+lFk0Wvk+85ER0FKDd3d314UcJBIJXL9+HT09PXj77bdx5coVXLhwAT09Pfj4448xNjaGmZkZzM7OYmZmBhsbG3jy5Am2trYQDoedJ6MmyaarNmUiARjKD98NR+pFoUY05QzD/FR+at00yJX3qbSq3NJDF9076B1DI5l95Prge7ru2S/2Xb1ACNSwPzT4CZCEQvseaOQP0lPlSG1tLeLx+AFXdwJlpAPHybErOMb8USo3nz7dv9mN9VJZ5rvkVQBoaWlBKBRyHqocB5Vrrhu9yYxrQnUafg7sA1fkSfI6QyP5voY9cI6sPqAHDMqHuieot5aOMRx+lhC/tbUVfX19OHfuHEZHR3HhwgV0dHQgEokgk8lgYmICt2/fxr179zA7O4v19XUA+8nYda6B/bA6rnXyB2ml/eXzCtZw/hQ0VDmjMtPyOJ+lt5jSy6d/kSebm5vx7rvv4k//9E9x5coV5PN5/OIXv8B//I//EQ8fPixLyE35p15TOs/H5cUU3x4b9L2v+IzDSu8GPR/UjhqmVifY29tzXq7pdNqBMVNTU2htbcXIyAiGh4cxODiI0dFRl3KCOTinpqawubmJ9fV1lEolbG1tub2AByc83GCfCWxbcMjaH9pf7jME2lUuKljqA2coo4JsI9UHrX3kszm1X1b3PGxt+Wxcn+2p9pLPjvX9HcRD+v1h+qD939e+b46sXaE2qQ3NVl3DHvz4dHztN2WqhgirXcg26FXNvHuNjY1oampCe3s7xsbG0N3djebmZrS1tWFnZwe5XA6PHj3C+vo67t+/j5WVFaytrWF9fd3JUR7Mq5e7bx6s84M+EzSPvvmp9FzQ99XIEm0niJde93KkULiqKzVCUg3KoOZ8i8cavvzbV78uQmUQCm2GVzU3N7twhuHhYfT39ztjM51OY2NjA/Pz85ibm8PKygo2NjZcLiZdaNoHoDzpnM841z5ZBcX3vxUqQUqNfd4HMllBbDewSsJR37UnF/qMFdhWEPmEOtul4qdCjHXSuNHTYmvoA+UeSNo+67GKpA/R1s/5rno6+eaYm6q25UP7tW4LFFrh4VsrFpz01a109dWh/3O8ChDpc6zD0oRzqvRXQ856Hvj4RfuhbQQpD7rGfSAueaS2thYNDQ1oa2vDiRMnXKhbb28vIpGIu7Z6cnISjx8/xtraGtLpdFkYj90ELF10/HZM9jmlpW+zD2pHx+qba61D1xWNyuHhYXzwwQf4N//m3xyg1cso58+fd/3p6OjAz372M/zFX/wFhoeHsbGxgU8//RS/+MUv3HWv6o1E0IhjptLJtV9fX++AoZqaGjQ1NTnFmImdCdTQQKfhSEWZoU/kXwUWaOjx1Kuurs55pyjNKY/Uk6OhocF5yJ46dQqnT5/G+fPn0dHRgXD42WUSS0tLuHfvHr766iusra1hdXUVGxsbDuxQeUnPEQDOm4P8z+9KpZI7WeZa0fAx0owgGsEI0pbyV8O1gP1wBubyoZFNMAiA83RhGDAAB06xf6HQPpjCfVhPLwkCEzQMhUKuHc65eskQOAKerYG2tjbs7j67HYneP5xDBdE0L5X1XuEaIpAJ7IMasVgMNTX7OZ/4juaR4lolD/Nvgk8KiqmBoyGALHoCTV7VsDZ6FvEZ3Zd2d3cRj8fds+R50oD8ynpJf84h58KCmwT79PINhu61tbWhv7/f5YIZHR3FiRMn3Fwx9xgB/JWVlTJ56wNVYrFYmXFjjRXdg9WbQA+BdN/m3AP7YB2f4fpn/kJ9lsAy1wZ5V+eQ/amvr8fQ0BA++OAD/OEf/iFOnTqFtbU1/OVf/iV+/vOfY2Zm5sAhiJUl7N+rKN8njyW+V8mWUF3B6rfWKLbFt6cHPWPrsLqd/th6VQfiu7rvWR1XvUlYZ21trbuxua+vz3lmDw8Po7OzEwMDA+77dDqNfD6PxcVFLC8vY3l5GQsLC8jn8+7muqdPnyKdTqNYLCKfz6OpqanMs1T3FTXQrT2mtOAYLQ0IknFdWbpYfdvaKBYgsM9qP3Wd+ewQO4/aD5WRqgOojmZ1R37vO3jU+tWWoQwP4k/7Puu379g+6IGoHkCoLNX55bg4bhvSbT2euFf79BfuG9TN6XFHu5t82tbWhtbWVjx58uzm90QigVQqhfHxcayurmJubg7JZPJATmS2qYdC2m8dt9KFJchWU11IeUH3GhbVC5RnffNl69W6rV3k66O1HV5Fqab9qoGlH//4xwcWT6WGgj4j4wYZXIB/AiyoYdsJWlj6NxdUXV0dGhoa0N7ejoGBAZw8edLdwhCNRh1zr66uYnZ2FktLS1hZWXFX3WqIE/ugXj+kE90btQ8WWAiijRXavnEFAQL6jnryWINYhYAuDN+isoa+nT8LWug86v++DYL9s+8qPWw/tJ8+UMvWp66mKhAtfXUOqdT6TnftpgDs54NRRZ5t+4SGjstuvD7a276yWGHO54IUJN0cff8HtRW0MaqybZ/RDUuBPVt8a10/t+9QIQmHw4jH4y530ujoqAOMeYNXIpHA3NycS8ZtvZMsqKV0820Q+rzlfbtO7FqvRqn1AXT2eZ0r0jQWi2FkZAQ//vGP8eGHH+L06dMH6n8ZhcASeaOpqcndivTOO+9ge3sbX331Ff7qr/4KX3/9NTKZjPNGKJWegRm84Ylj1jAmhlMxZA3YV/7oAaRx71TArIKqYW2atFm9UficgtrsSzqddm2XSs88VorFIkKhkOPJs2fP4vTp0xgdHcWpU6fQ1dWF+vp6bGxsYHNzEw8fPsTXX3+N+fl5rK6uIplMHjgpZJ4g9Sgi4ERATQEzVeoAuJwzzLdE3qQ3BulC4EJBPgWUuO/RS4zgnAJXDM1jIaBGumvIooI3Cg5yDriv6l6qXmTMp5XJZNx8cX/nOzZZe6lUciACD5sIwmiuIdKCN8Hp+Nh/BSPYZ92LNNytWCw6II5gqSYC3d7ednml9AbAcDjsAFOdU64X5u/b29tztGMfGPbQ0NBQFipJIFDBF/IFeYV8poYLb3vt6OjA4OAgzp496zzA29raEIlEkEgksLCwgIcPH2J8fBwzMzPuNk22o6FqpLeuI9LE3kZIA5fgItdmKLSfAJ3ejurlRY81/pAXyecEW3Vf55oKhUJl4ZusU/frSCSCkydP4k//9E/xySefoK2tDZOTk/ibv/kb/M//+T+RSCQOyHEr+31hQy+zvInAktLZ7ruVdKogPVaL6o7alu+AqJIhaftm3w06UNQ1S3nY3NyMhoYG9PT0uHCiwcFBd4FOY2MjwuFn+QdzuRxyuRw2NjacN1Q2m0U+n8fq6ipyuRy2trbKAGxdP0B5Enwdj3ofWR1Zx6FjVB3RPmf1K9+88hkfUKAgiB5SBc2tLXxfPSt1j1V7wdLGAks+WxfYD/0OAiR8/AGgTE/wPWNtMI5d5ZfvR+mjdqvOmdpGqrdSVkejUceT0WjUhW22tLS4/aKhoaHMozSbzWJxcRHJZBLpdBqPHz92Hnc8XAvKaaT9VRuPegTHpNEcQfxl6W7taQsgW3A4SIb4ZILSj0VtTn7us1dfRamm/aqBpT/6oz9yieC0AZ/xasGBsgZlYQUZjboYLKgQtCEoKmuNO62Tf6tyymTfdCnt6+tz1x5ns1kkk0ksLCxgbm7Oud9ls1kXLmEFms/zQRceNyDtq+95nyDSd3x08I3bV7/v3SChZ+lPQ80+Y/unYIIdg28s+pwKsaDng8bE/5XeLNbQV/BPlVhd1NaIt8i+FUz276B55DMqlGzRDcCGK+iY7Mkn+6SfqSKum6Fdb5bGFvSyY7HAm46ZCruCXjpu31qxGxjbVnCYoW48oRsaGsLAwAC6uroQjUZRKBSwvLyMmZkZPH78GOvr6+7KUd2M7NpR/lAe0LkMAoZ9dehc+ebX0t4H7vnkBP8nXePxOIaGhvDJJ5/gRz/6EXp7exGPxw+09zKKAkvsb0tLC95//338xV/8Ba5evYq9vT3cvHkTP//5z3H9+nVsbGw40IKhZjTMafDTGH/69CkikQgaGxvL8sLw9sRQKOSMSZ4ysi++3DAWdGbibz35YqJt5QleQa+gRygUKvPCYGltbcWZM2dw7tw5nD9/HidOnMDg4CD29vaQSqWwsrKChYUF3L17191msra25gA29kfXkq4tuoAD+4AG1yV5hTmlQqGQA4B8uZPIgwQmNLeVesWooqcKMut5+vSpy3OlRomCgarY6Rg1bI/rnl5k8Xjctbm7u4t8Pl8W+qhyXBVv0ktlrtKOdZD/CFSx/wT2uOdTgWafi8Wio5XuGwQlGIZJz6pSqeQSUhOkU+CDvEn+IogVCoXK8n2RN+klRO87HQO/D4VCDvxU+cwx8pIM9qWmpsaFFJ88eRJDQ0PuUpSOjg6USiWk02l3MyLD3JaWlpDNZg/swbpnqsGmij/b59rWkLZQaB8YIw9xzeka5lpUAJrgshp8aqgQ7OS8sL+6tnXfCIfD6OzsxLvvvouf/vSn+OCDD1BfX48bN27gr//6r3Ht2jUX7qd6gt1TfQbdyy7fN2DpsDqV33zGHL/z2S32twVQLIig9QfZO75i9VrfwaAeaGi+PQ0T5rP6GfPStLW1IRqNoqGhAe+//z76+/sxNDSEzs5O50nLvDWrq6tIJBKYmppyN84xYoN7q89T0+rYTLzPNWu9MjVsztpMlAn6vNJSQSLuKUpP/dF32FcFlnw84bMpLLBEQFz7qYdBXN+qe7O+oANDe/js64/tF4BAWilvqBcNdVmlo/W44SES5Sz3GqYLsOPhT319vcuZRMeN0dFRdHZ2oqWlBaOjow5Y2tnZQT6fx/T0NGZnZ7G4uIjZ2Vl3CMx5ov5TKpXcvqBh9zxk4KGN1cl1Xuwa08NGS9sgvrC2Dp/1tavvWTlk9X6dJ23frnEfP7zsUk0fqgaW/t2/+3d4+PAhUqnUAZTQNmgNoWoXsCWcbyM4MADDCFzU2gdlBu0PGZGLIh6Po7W11QnfwcFBZ6Dt7e25ULmlpSUsLS1heXkZiUQCuVzOgUwqLIF95rV9CTJQLS2CBItuYpbp9Xt7smLpoczN4gNLtG3W6xuTT0GyG67dPCvNuW1TEWOfEa6CXgEbBScs3alcciPXTVNpp78tnfR7C0JYnrOnWrZeK4x0fByDvu8TYtzQ2EdLqyCvGFuvgla+ObGfaX3KB1bRs94jVk5wbZJmDEliQn4CwX19fejq6kJDQwOePHmC9fV1zM3NYXJyEouLi9jc3EQulyvzJlD+VV5SmeZbH0pHO2fss76jXoyH0Slozu1atXKjtrYWTU1NOHPmDH74wx/ihz/8Idra2rCwsIBz584dmNeXUc6fP++UKh1LNBrFyMgI/vzP/xy///u/j/b2diwvL+Mf/uEf8Omnn2JxcRGFQsEZxPSMUU8RKqwKhKg3jd5eZU//wuGwu0ErFNo3zvldqfQMeMrlcohEIq7/mltJ55YKMz9XTymOgUANPUF4itfZ2Ym3334b58+fR1dXl3MNL5VKLkRufHwc09PTSCQS7hRve3vbKVtcnxr2RxDCKin8jMAJx6VygoAOac+QQN60xeTTu7u7LmQK2M/VRM8OYH998AY+Giesh6AFwRAF+UhfemXxmSdPnjgvJQKIHBufZegTgS/e5qYeaRwPQxwLhYLrK40PhlOqx469aY9gUV1dnbviW+UtjadoNOrkGJV1TXTOm+J4cYgaQ6QlvdYIFjMfE+e4ubnZzSWVcvIm21D68hn1DmPITCwWQ1dXF3p6enDixAmMjo5ibGwMXV1dDlxLJpOYnZ3FzZs38eDBA6TTaSQSCcfvXGOWD3nzlc63gjbkLa51zoHdhwjsWoCG65k0pBecrl9d7+o1xj7wM/K3L5wwHo9jeHgYP/3pT/GTn/wEvb29WF1dxa9//Wv81V/9FR48eFCm+3EcXLes0xo3Pv3nZZQ3DViydet6Cip271c9T41WNQJVV/Tp0pXaVIOSPEK+UANf93vlU/aNn1PH4doPh5/lh4tEIojFYojH44hGo2htbUVTU5MDjBsaGlxOm3g87vaQnZ0dd4ieSqWwtbWFzc1NrK2tIZ/Pu1tz9aIaypogsMP3o0a/gkB8xxdOpvqaz7a0epnSSIEl1Wt9c6c01zES4FNASNeyHv4oH1lAge2oY4T2wfKi5SkFTWwbQeNSvrU/+owF0XnIVFNT4277pD7e2NiIzs5Ox1vt7e0uj1KhUMD29rbzQtra2sL6+jpyuRwSiYTzlONzvKDE2gm6Bvh/0GG7T4+39LeHOL56lM7A/mGYFp+8UfppvfbHrgNbt/bNZ6e9ilJNP6pO3v3JJ58gEolgfHy8zLU3yIj0TbIWNbh8J/m2Tmu0a736mZ1k3ybAwgXJxbmzs4N0Oo21tTVMTk6iq6vLAUwDAwNobW1FS0sLBgcHsbW1hbW1NRcmt7q6ilQqhWw263JKWADDCjsL4Oizdvz6mRUMFkizi4Xt6Xc+4WbpYudKx6OC0Pe87b8+Y4EV/a3f+QAuX/91g9BNykcLVa51IesmZdv18Y4tlXjSugHb/vr6aUEfVZztfLAoWKLj0M3Tjlnpr6AdP2N7dt35BLFdh1YZ8ylelvdVCaBXBcMvuru7MTQ0hBMnTjhFKBQKYWtrC/fv33c3PK6vr5flTvKdNleaU99aYv/0t/3cyjOdC19bvv9t34JkIwDnTXD27Fn89Kc/xdWrV9HS0oKZmRn85je/eWXAkhqOwD49C4UCJiYm8B/+w39AKpXCn/3Zn2FgYAB/8id/gv7+fly7dg2//vWvy4A+XSvKF1QMCGRQ2dP2VBFiuI0WnnKpsklFRUGjUmk/lp/Kv+4b7JvyMoEk+/329jbW1tbcZRF0Dx8bG8OFCxcwNjbmEoFfuHAB2WwW6XQaDx48wOPHjzEzM4OVlRWnpNHQVQ8Ntst+WiCJMkF5m6AIx6fJMFWp1tNn1hkOh10SWH5Hzxre2qZ7huZq0HAn6xFWLBYduGgNDqDcLZ05gjTxs133/J4AD2mncwqUX2mtHkP0wrKhFQoG2boJpBEYIphDQIfeYgTXGJalskCTeTPUi3NE2vFz8qrmQ9IcJrrfEFyrqalBQ0MDhoeHXV46XmzS2trqQlMXFhbcDbqTk5NYWlrC6uoqstmsm0uGiepJtnrRck4IAKq819N9gpy6B7H/GsJKPqAHE+eO8oPPki72BiWbm9GGSbAv/L+2thbt7e1499138U//6T/F22+/jWg0ivv37+O//bf/hmvXrmFxcbHM8499VONED8m4lo7Liym65wJ+/btaegcZmpW+D3r+KIZhkN6vsoHFd/ikHqI88GYCb94y19DQgN7eXrS1tbl0IOFwGN3d3U7ONzU1oVgslgFLTU1NyGaz7hZt5mjifsx9VWWOzxmBY1TgTn9bXVF1oUqH8kHFZ2v5eCNoHoL4x85HpToO66OvP7Zuq5/q5Qzc24PGZu1i/Vz3MA1P4/8Eiurr69HW1obm5ma0traiu7vb6egMfWtubsbe3p4Ls8xkMpiZmSmzmZVvfHaJHUMl29faa3a8PsCt0pz49H/fXNj5CNL1faUSz9ixHEV2vA6lao8lujpfv34dt27dKnPTD0KOgWAvJv0dNBmqAOtz/Ft/++o8zBC0C1EBGiouXCQ8vRsYGEB/fz9aWlpQU/MsqSdBptXVVRfCsLm56W5gsEJVlTu25QMJdAHp8/rbvqfARJDQVEDBhiP46O6bE2sE83NtW5VzVQorzQXHRkVRxxH0Hj+3fKK0sM8A+2EbnB/20wogK4A5X6yXgt03HuvhovVYgWUNaTu3amxr33yhZlqvouyWB22/bds+gEs3Mf2fG5PPW0JPcPSUQZ+jwRWNRt2pR19fH/r6+jAwMOBcamtqalAoFLC6uor5+XlMT09jeXnZmztJ++5zm7Ynf/xO6XCY8m/n0QK9Vj4q/SwdfXX7FNe6ujp0dnbi0qVL+Oijj3D16lVEo1E8evQIn376KW7evIn/8l/+i7e/33U5e/as42MFhRScaG1txSeffII/+ZM/wTvvvIO6ujpMT0/jb//2b/HVV19hdXXVXY1MmaHJuHd3d50xTq8HKrT0WiLv00hVIIJeNqVSCYVC4UCCZWD/5imblJlyTXOq1dfXu1AzhtFoLj7uJ6VSyYFcuqbq6+vR0tKCjo4OdHZ24uzZs7h48SL6+/vR09Pj6JjJZLC5uYnZ2Vncv38fa2trWFhYcCfLShMCFhy7hlKpZ5CGA6tsIyDEMCMAZflo1DOGyidQnjiZYYWhUKjM20YTaGvCbA0z0xNs0lA9s/TWNZ6SE2Qiv2mYHsesicrVc0gNMZ72c740FLJU2s9PRUCO9NBQQ/V8YfgmiwIfe3t7ZS79ev02f0gLjknDLhWwYg5I8r+GE9KTq1QqobGxESdOnMDQ0BBGR0cxODiIwcFBtLe3OwBya2sLMzMzmJycxMTEhLthiiExnD/SpVAouPWhOgD7oPvv9va2A4YAuPAGrifOLcFA3W+VNwmwkWcIALKwjxy33YtKpZL7jrJWjXcFJRnO8cEHH+CTTz7BwMAAtra28Pnnn+Pv/u7v8OWXXzqdmP3k+rb7rA1Zr8YQ+S7Lm+Sx5KvXGpaH2Sp8xve81SPts0EmVTWmlvKO9pl8qTzJ59XI5mc+TzjyNcFu9VakTGhoaMDAwACamprQ1tbmLp8gYMB8OcCzNUzAaWFhwXk2zc3NIZVKuUOFYrHovMbVQ9CGx9l1wH75PEuA/byLVl+3zyoNdc9SmgEHdT394b7AeinTVH/TfnKM1g4JsleCvvMdLFpeU11e9S7VcVm/0py0UGCqoaEBkUgELS0taGxsRDQaRTweR2dnJ0ZGRtDc3IxYLIaenh40NDQgHo9je3u7LCl8IpHA2toaEokEpqen3b5Ohws9uFF+5h4Wi8WcZ7TvZlgNN9d90tJGDzfUBrUh+b61rMXHF77iW4NB/GRlhbVXdN6rkRsvs1TTn6qBpa2tLezt7WFmZgbXr1/H7du3MTMzg3w+706NtVErBHwT6TPig4w04KAnTKWuW6O10m8WtqUAAxckQSbegjIwMOASfjc2NgJ4FpaRSqWwsbGB9fV1d6tcIpFAJpNxhpKNjw5iNPbRAglW8KhAsScaleoNKodtnOyDCmXbjm6Gti0LPuiGYo1tzotFpnURq/FWaXO3wth6EvkUQKWvCmh+x3cteKUGtY7JJ7RYfHX45tEHCvmASDt2u5nZ7+3GZsfr49OgebdjsYqRGnsMwaBbbXd3t1tj9Oioq6tz3h5zc3OYm5vD/Py8A5P0umj2RTd6Gqc+mrCfVqYEzYfWqePWdyv9H6TU+njXrjEqhj09PXj//ffxySefYGxsDKFQCPfu3cOnn36K69evY2lpCV9++eWBdl5GOX/+fJnsJEAD7K9lhgidPn0a/+Jf/Av87Gc/Q2dnJ1KpFCYmJvCLX/wCX3/9NRKJhEv+rKBHqVQqC3Pa29tz+XyUllQGCQzwM73tC4Crh54lBGOYcyYcLvdEseuWXh080cvn8+7/UqlUFqplFQ6GkbHfDPnq6upCX1+fO00eHR3F0NAQWlpaXKJwAqyrq6uYnp7GysoKlpeXsbKygq2tLaTTaQd4aCiQJsBUOsRiMQdOUMmrra114WIKGnEsfE+vuSf91EMkFothe3u7LEyKoByAMu8l8g9BDg0FUwCC3jlKW2swsJAPAKChocHJBM3XQyWYc852CTIRONDb7TScUhVHJlMvlUou1F5zVnBOaGxp+B/b4FwwnIv8ognH9SYz8j+BLBoGzCPZ3d2N7u5ujI2NuQS/DQ0N2Nt7luuL8vXRo0eYnp524cTUXRSI4xxyXBq6prSlQaAGGfnNAk+UkzQWSF/qZeo9pvxo6akgIOlEflH+Uq8lrg0N06urq0NTUxOGhobw3nvv4YMPPsDJkyext7eH8fFx/P3f/z2++OILLC0tHQjL4Hg13FTlks9ofFXlTQOWbFEvS20zyPYADt7EqyXItvA943vf9o0y1epxPl2KPGt1GgXRCSypnq0hnaxbdSTmmGtpaUEkEkE8HneXoDQ3N7vfTLxMgIlrjAA6D9S5PzFPbbFYRDqddqFzPHSnjLSH7zpeX7G5m5RGVvfijz0MUdpqm1yrqvMprZWWfFe/V/BaP/Pp8ayPfVW7ImgcOn++nFc+YIn7MRNrcwwaAt3W1oZYLIbW1lbEYjHnpcQQfrbFdp8+fYpUKoVcLofV1VVsbm46D6VcLodkMun0Jr1Vr5IurH0PWqt2vhUcs+8oPcij5J/D7G3Ll1qnts/31HGCuqfW6ZMXtg+qp7yOpZIsY6kaWLp+/TrGxsZQU1ODxcVFjI+P49q1a5iamirLuwQcNGJ9TFLWCdmIfQZeJSPW1qO/FRQ4rOgmYoUv/ybyGY1G0djYiLa2NvT19aG/vx+Dg4Po6uoqU0DT6bSLSV5ZWcH6+jo2NjaQTqdd7gpLG+2zjwbKqJbG7DvngeCJGhQqOH1162dW8Op3Ksj4mYJadpH7DGcVorrwdQ5sW8oflnaWh3Qcdlw+LxLf+CxtKcx9wsUKJ7ZlhY/SyY6P9esmZNuw9fjGr6CQ9svHP/zMtqunzlqHGlBH2STUI4ubW2trqwOTBgYG0Nvb68Da+vp6FItFJJNJLC4uYn5+HgsLC1hbW3PrR5UnOx6fkuGTL5YntQ6dK9/plo+HdN61LW1DwVW7VlTh0DmjoT88PIx3330XP/zhD3Hy5Ens7Ozgyy+/xK9+9St8/fXXWFlZQbFYxPj4+IH5eBmFHkvsP7DvOacekjQA+/r68NFHH+GP//iPXWLvlZUV3LhxA5999hm++eYbZDIZ5PN51NTUIB6PIxQKOUOXeVkYz89NmeuUbdI41/w5NHxDoZAL54pGo2XJjjlv+XweoVCoDMzSMCUFt/L5PAC426UIWrBtrgEqOkwyDDw7CebJHADnfdTZ2Yne3l709/fj7NmzOHv2rFsrBEGKxSJWVlYwPz+PxcVFTE1NucMNehlrbikrL5h3iDyooWX8TEOwWPRUUK+uJwDGNvXWOq4tPT3WXEgEW9gftkEFmW2RRgricE708IHeRewbsO+VpmuSSipBpHg8jubmZrenk481pC8UCrm8U+QZrm/1LiLNObec6729PZfXi7zAvvB9zS8WCoVcqC/7w6Sp9fX1aGxsdLdjjoyMOFCJHgdcKysrK5iZmcHi4iIePXqEhYUFdysUwUQ1xDj/pDlvu1PvJaUr+YTec1xXaogpP1m5bPcx8oTKTuUN3Z+Vp7j2CWqqPPfpCKFQCE1NTU7WfvDBBzh16hQikQjm5+fxy1/+Er/61a9w//59F86hMp9t6I2TVsYfA0svFljy7essVr8/zGDVd3Qt83mf3miLT3/3FYZN0zPSHoBZ3iyVSi4fnPXoIM+Tv8h7AFwSe7aj9hplkOVLftfU1ISmpia0tLSgt7fXXRnf1dXlDtvj8TiampocKF8sFl0o99LSEjKZDJaXl5FOp5FOp91NX5lMxo2NgIUCJkrzoHnTfSxIr9bDIfWy9b1rgSWliwVv1AuGRcN3tb+6HwXpf0H8wvdV/6ZOoWP1gV78jHtDW1ub8zjq6elBe3s72tvbXU5hHl5xHNvb28hkMlhbW8PW1hYmJyedAwX3C4KGuqcqzS1Ywv1Cx8RDJIKGzE8IwHkx6cESD1V0L2axh1SkBZ/V/djylJXTQfNobS0fsOSz5Xxzq9+rs87rVirJMpaqgaV//+//PT744AO8/fbbaG1tRTqdxt27d/H111/j3r17LnTBCsVKRFTPBTXQ+L/9zNapi9Fu6LY9NfaC+qUL1nprWMWAyi0XaldXlzOOBwYG0NHR4W6W297eRi6XQzabdbfKLS8vY319HVtbW85I1tMD631RyVANMpJ94IIa+EobpY8uBgsW2XesMaxz4DOWdQ5Yv2+uVNmzdVuPHX3XJ0yULkpPX5s+OqpxanOUWJoB8CqZHIelpbZvx8I++OitfGj7rvOmz9uNTOdE29A8IrYdOxd2rn3eVKQNT89bW1vR19eHnp4ed5NbS0uLAwwUTJqbm8Pi4qJLGKlXvtqfSsUqSyyVvJgsbYP4Q9+z49Z5VH5SXtHPgtZMbW0t2tracPbsWXz88ce4fPkyurq6sLGxgRs3buDTTz/F/fv3sbm56ehz9+7dijT5rsrZs2fLxsT51/wlLNy4I5EIxsbG8Id/+If4yU9+guHhYQDA5OQk/uEf/gFfffUVFhcX3QknlQt6CmneJfI+ARz1oAGegSR6Q5cWnweErgsNPbLyQb1XOI82nI+gBnmDyofmgmHfCThRGaIBHgqF3H7T2dmJgYEBjI6O4sSJE+jv73fu7MCz0LlMJuPc0pnjgPkyNLm9hlARHALKlSQAbp1ms1kX+sd1yTAugmTWm5neOQBc0nH1BFPvFQuscE5oBDFBOhVTG/rGegg40fDifPJ5gn/sI8dJPqGRA6DMA4V8rX2nUlxfX3/Ai0c9Z4D9ROMAyjzWCFwSMLV5xGi48aS5paUFPT09aGtrw/DwMEZHR9Hd3Y3W1lY0Nzc7I483P62vr7t8dHq1M0PIGJKga5ay3eZG0tvsVIZpWKDuk1zveninf5Pu2i4L15QanaqrWH0kFHqWLF/D7ngjns61rj31UHrnnXfw/vvv4/Tp04hGo07W/u///b/x5ZdfIpPJuLFwbtgf8qPd29nH1wlUAt58YMnqQvZ/X9ELIxRY8O3VvnbtvPuK1Ult36z+YT9XPU8PQnR/UplJGcxxaDiqgloK3lP2Uh4oSEFP1fb2dnd9fFtbmwPjmeC5ubnZeW1SLhSLRXd5wtbWlsu5k8/nkclkkE6nHfCkYXUEF6ydpHJBwWXtu4Y1c52Snj6ZoiCd6rkq2wgsBQFPdn6B/SgLFpWBlWxTrZv9oBcSL3JpampCQ0MDWlpa3GEDw9qampqcHm714KdPn7pE2olEAslk0oU3FotF5PN5F26fyWTKvJaVBlYft4CdHgJQFvJ9jsm3ZvTwgbTgs7rfcDyqC9pLXUhrbccnD3TPYtE9i99zPvSgUXU7Lb75tW3+zgBLf/RHf4RTp07ho48+wnvvvYeuri5kMhksLCzg9u3buH37Nubm5lxC0SBjDPB7NGmnrVEdNDArgK2h6zP8bD/s3/qu3Yh87ZKZqEw2NTWho6PD5WTq6elBd3e3E6gEmXidJxHfRCLhkn9T+GlMr6WLgkO6UCwdVMD6FpQ+z2eC5kMXlD3BsbQOmi8WHwCh9fo2WF3cFgW2gkV5rBo6+fhDhb2li45DBZ0KNu0nn6NgVXd7/s/nKykTajSxTt3kguZOx23BMN/8WH5QpcfSVd/hb27ctbW1Ttno7e1FT08P+vr63KkXN7hCoYBkMonl5WXMzs5ieXnZnY5oXDZpbjcFOzfKL775198+WaRz6qvfV/iMBfWU9qpk6ByyWDA7HA67U6XLly/jgw8+wOXLlxGLxbCwsIBf/epX+OKLL/DgwQN3MxXLq/RYAsr5Sa9lt3xKY3Fvbw8dHR14//338c//+T/H+++/j8bGRiQSCTx48AC3bt3C+Pg4Hj16hEwm40AJGnV2Mya4Qt5hjpmdnR3nSbO7u1t2U5nOnfIQ21LlWtumMkCghQo8PSS4ztgndf+nq7nK/FAo5NrjTXU0BLjeqfDU1NS4ZJrqQctQ7fb2dufGvr29jUKh4HIizM3NIZlMIpVKld2iyH08m806YEfHpcY0gQsquMxZpTe+8dZGBVpKpWfeQE+ePHGADGnNeeKBSyQScW2q7ORvriN6/fAZ9VID9mW65lxQOUqji3myALgDM35Gw4R1EJDhnGm+J46HPEg+0HA7ts+wOxb1dmtvb3dylFc5Dw4Ouhx0nZ2dznCLRCLI5/POMHv8+LHLkcS5zmazZd59lNn0QgqHwy6xN7AvO60+oaGh/Fz/VwBdgVGOWb1kNdG+1kV5QbDV6h6q2BPo4vdc1wTDWDd5Ym9vz3nWxeNxjI6O4sqVK7h69SrOnj2LlpYWJJNJ3Lt3D//v//0/XLt2DQsLC64d3VtUl1B5QfmmQIU90HjV5U0AlqptR3VLu0/rs6rr8ke/07Xq04nsPqd1q57BtWXDs+z3VpfVNtXI5jv2OwUAyJfqtWHBEfUkVP1FeZdyvrGx0d3cy0PCtrY2NDU1obW11d0+x1AremlRFvJGMP4whI63hPFz5tCkZwwBEX7Gz/UgROecqUjUS1bHpXoxv1e6sC4Fs61XiwUdVZYpHZWftD/aBnUNzS+kh7688Y+6TWNjo8uVRe8xeqgySoDvcj8uFAruZ2Njw3kmMYUL82URCCStLS0sz/v0ah0T31e+JE/q/mCLrltdo0pze2iowJK1kXx12/VnD9T1e+UXDcFm+7qeg9q13/3OhMJdvXoVTU1NOHnyJN5//328++67OH36NOrq6rC2tobx8XHcuXMHDx48wMbGBorF4gHPgqAOqmFvDTCfEaj/HzZYywQWkAh6T4EHfZd1BvWHi59IMQ3q/v5+9Pb2unA5PcXMZrNlQFMikXCxqtlstiwBuP4oKFAJUPABKkHeM3bD0nHzb1Uagwx72xelk51vFbC+/vM9VWp9AsIu4CAAxPeerc8a/soP7IcKFRVslj7WWFUFQDd5pZHWr0aU0oN1a32WL7V+H43tPPrGoLTUNvisKkSMzW9ubi7Ll9Td3e1OssLhZ+EJxWIRiUQCS0tLmJ+fx8rKClKpFDKZjDP6fZuADwCwcka9PyptJByH5Y8gQC2Ir3wyxRodtg49KffxI0+gRkZG8P777+O9997DwMAA9vb28ODBA/zyl790hk4ulzswR/fu3Tsw1pdRzpw5A6Bcdqtyy88ow8gP6mVw8uRJ/OAHP8DHH3+MS5cuIR6PY2dnB48fP8b169dx48YNzMzMYHNz09Wl4CzD2dRDBtgHmaLRKPL5vDt5LZVKDsTQMCxVwDWUB4Dz9GHYUji8nyBZ+ZeeKmqks4869/T6URpRAWdfCW7Q8yIcDh+4/ZBKJPPpdHV1YWxszHk0tba2orGx0dVNmZZKpdwexDVJrybeskiFX2WXXnuva07DBRlKxmcIuPFmR71JlXmtNMk5+YfzyXYYBlBTU1OWUJsgTWNjI/b29pDP58vABRpOCkJFo1H3LsEG0pV1FwoFlEolF45GHlePOJ1TKrQEMcjr5HM+yxyOBKXa29vR2NiI9vZ2dHV1YWBgAH19fejo6EA8HndXh5Oftra2kEwmsbGxgdXVVTx69AhLS0su5yNPne1NbJR17Kult3pn0RtND0PUYNP9TYFXAkKaZJtzzcM2rh2rTyh4Q57gGmXb9EgKh8PI5XKOrpxXgkfKP2rQdHZ2Ynh4GOfPn3c56yKRCFKpFMbHx12I8cLCggtx1b6RF9W7gTKJz2kOkKBDqldZ3nRgybbnM071GV0X+qwtVu/wGdhswxrgqsfbtvmMbcO3LoL6V8n20uetzqjFHpAC5YfKHBfbUZCFMpaAE2UcwY+uri6nK/b19bmE0fyMYJWGztIWevLkCQqFggu309vHmCzcglG8yELzHGp/FTxSOtmwPLvXkS72IJqyj8CQpTn1Cn7PfY86BvOO0o5kChbqEtw/29vbD9hFpVLJ0Wdzc9N5H/Hv5eVlRyPm0GNeLCufgmzdSjzne973TtCasnOi68e3xrQ9LXZtW9617+gcal8o023opL7na6vSOHUMvjX+upZq+lc1sHTu3DmEw2E0NTWhv78fFy9exMcff4yLFy+itbUV2WwWi4uLuH37Nu7evYvZ2VnnXq2Iu8/4BarLh+QDCbQen7Gni98amvZkwP5tmbhS/3yLhcYhXUTpst7f34/+/n53kszTWJ4oM2wumUy60LlEIoGtrS2H3hORV5Td0tYucDsmXWS+jTGoHi4uK8iU5vZ/3axVQFA5tTRWBYzGCfts2+XfvhMkHbO27ytUivU9VRJVeeTzFnhh4XM+sCuobZ0jO1f8n8qwGgG+931GjqWvtmX7ruOzz1CI0pgjbxNEpUFL44ibKnOU8CarlZUVrK6uYmtrC5lMxvG1pYHlU58SEMT7QWvfVyxQyndsWxaI820gdu5IS18/rEwhgNDT04O33noLV69exaVLl9zp+fXr1/Gb3/wGd+7cwcbGRtkNTTr2+/fvB471uyz0WGKxYD69OcjPShsFmurr6zEyMoIf/ehH+PGPf4wLFy4gHo8jnU5jenoa165dw/Xr17G+vo7Nzc0ycIpJs9WTkXTS/DrsC5VHKsA0igkoEJDQNU1wp6mpyY2D804Qhfxsr7TnZ2ybAAbnjs+zbXqR8BYWGtgMQyOwQQMWgAMeyE/0yujs7MSJEycwMjKC4eFhd+sPwxV0vdLtnbecbm1tuTBuHnwwnDubzTo6FwoFB0KwPtJCcw5ZxV2TinMuFehT0K1U2k/gbsECeoto+Bvpr3lJCI5RsWceLdKcRhFpq9402g++Q75RY5JAS6lUcqf1vO6byXCpG3R2dqKtrc2FljCJKo0repOlUimsr69jbW3NeXmur6+7UBICm5lMpkzukCfIFwRr2OednR2X2JWF64rPqicDD9KUj3UuNL8RaUiak+4ElgiScs7t/h+JRNzcqSJPry6CVAoIatGQPeb36+vrw3vvvYf33nsPIyMjaGxsRDKZxFdffYXPP//cXVLDfFOqA6i8VcCZn+lpu556v47ldxlY0v/5t+oYPn0JOKh7Bdk2yjcs9sDS9i+oftXB+KzdX/X9IEM1aEz2XTXs1W7w1ePT77V+rmvuMQTSCZhEo1HnXcMQOv5N+UwAmbKLhwNBOiHXIdcf5Y96yej+qzLH0s1nC/n4ycoFyjndD1T+EYDz2VN8VkO8dSw8CNGb1+iVRS8w7s0E2XipBPVtAm++/F46dp1zO/c+GmkJ4nHfZ0p/tfd0HfnsHtuuXeN2Xn39eFHAkrVBfO1pPZXW6utWqunjkYAlTmokEnFXUb777rt49913MTg4iHA4jOXlZTx+/Bjj4+N4+PAhlpeXy64AtwtHjTefEetjlkqDC9qoVIAfZmhW2kTsM+ptogCEBTyo+FBQ8mpphgZRoWQiVrb55MkT5PN5pFIpFx60traGZDKJra0tp8DTrVEXo/ZbP9M5CAIegha3LQq0+Ghu6RUE9lQywqmI+ujvA3N0jCxWQNkStFlqfXbctn3f2FQRsHOhdSoNLChln9P2rJDnnNkcFXo67VOi9G89gSJ/85Skrq4OsVjMnZTwNL23t9eFaTDE4+nTp8jlcg4YXV5exurqKjY2Nhzv0gDS9c8N3645DXmx9PbxuU+5U7oFbUq6frUEyYogWRK0oahhYj+nO/Po6CiuXr2K9957D/39/airq8PMzAx++9vf4le/+hWmpqZcuBKLVYYmJiYO9PdlFAss6YZMPtLQRmB/A6eyyJNF4NkNXiMjI/jpT3+Kjz76COfOnUN9fT0ymQxmZmZw69YtfPXVV5iensbW1pYz/tXA1bAUGsjqfaE5kAhiAPu3yumV5Jw/Xq9OjyUarbzNS5URKtNUZCnTSqXyJI/shxrvBLo00TMN7MbGRqdgsn56hjCsyN7oVltb6zxeCHS0t7fjxIkTLoknQ+paW1sRj8cdOLC3t+cU2WKxiFQq5W5r3NjYcCGtiUTChWbmcjkH/O3u7pZ5DOVyORdGx7VPntnZ2XFhisC+pyLD62pqapxnGmm/vb0NoDwnhXoGkEZ6JT1BSFXmecjDuSW4oYqlymnu6+QpJkatr69Ha2trWShbe3u72+sZwkiAhnPHcW5ubrpcjCsrKy7fHEPnd3Z23I2z7I+GDnJM9GqjNw8BU46DvL63Vx7ayWTunAfyPOvVvBhcJ1xzGv7HdUevA8pL8jtznuVyuQMhZuyThqtyrVDmKajDOjU0lt4D4XDYhRG+/fbbeOeddzA2NoZ4PI5MJoNbt27h888/x40bN7CwsOASuLPNSgYWv1NjV/c03+3JQfrqyy6/C8CSz7j1gTNWd6umn5XMqCB7wmdI+voY9Jyv3iD7qdr3bf+eB1iidyDroLy146AxrqAKPZTq6+tdrkCmTCAQz9xOlKHcW5k7iAcolNc2n4+CBZpmgYcC1kNJvbJ8tFQ6WL3eHi5wvPxMcz2xbeo+6mGley5tvmKxiI2NDaysrLj8o+l0uuxGPn1Xc/5Fo9EycM2ORW0An77tm3vlHcuPQf/7CufJgkCWvpXmw77D5w4DloLe8QFLdpxBwFKQc4HWo2vtdS+VZB1L1cDSpUuXXKXcMBsbG9HX14e33noLH374IS5cuIC2tjbs7OxgZWUF9+7dw/j4OKamppBIJByjW5DDdlaNRD5jjTefYewdoBG6OqmqeGq7PvDBgi762xrktl1fPyj0mJeptbUV3d3dDmRqbW1FU1OTc4Vk7ohisXjA7T2RSDiPpnw+7wQPBQfnTBV3nUeltx2Tb14sYFNJ4bIKu86r0toaxfyciqsCIz6PI1X0dQxsz7f5Kh3sd0FCQcfsA3x0E1JaW1AjiG8rKTd2nJYftQ09NbJgkvbH0sUaoMzb0dra6k54u7u7XVgn4+lLpZK7AYTXVq+urjqvpHQ67TY/GsUqsC3N7SagBpDlQ/1ceb2ScFca+4qvbv3OJ7eCZJLOkW8uqWQ0NjbixIkTuHz5Mq5evYqxsTE0NTUhkUjg1q1b+Oyzz3D37l0sLS05g8fyss7zq86xpEXHqcChyiQar1Z2AXBhgUNDQ/jggw/w05/+FENDQ+jo6EChUMDc3Bxu376NW7duuf0ml8uVGXQMX2LuH/WEUFAC2J8bhvCQTwlSkT8jkYirV70SNGF3fX29M6q5BxKkVQ8XXu/LE0XSTcOK2I7uW+RRgiY2l5WOv66uzoWycZ2rsU6lk8AxvQ55MUVPTw/i8bhT7CORiPPyIt9xjfOElN5OOzs7LvcPQxro+aRJ2flj/+c4NDdQLBZzdGcyb715jPPKsbEuAiukV6lUKvMS07yJe3t7bg8OhULuZD0Wi7lDIiZMpScSb9Xhe/zOJjstFovOW5MhCktLS84TjGFs6XQaW1tbji/JDwQx2F8FQjkfNBw08Tj5cWdnx90wRaNDgR/Wx3xLoVDI0RAo36dpNJH29vSfa1s90Oih1NDQgL29PZf/jPytB5IKeClAze8UGKOc4XxGo1H09PRgdHQU77//Ps6dO4fBwUGEQiGsra3h66+/xrVr13Djxg1sbGyUGZwErbgW7d4O7ANg5DMN0VTZYI2Hagytl1HedGCpUjtqTPoOt1kq6Wu+Z6wdEaTP+Wwa/V3JcLZ9CDK6bR3aNx9trLH7PB5LvjEG0dDSXfU4PSTQ3J0aRsbfBLX4mzKc73CPpYzg9zyk0LA0rne1P4KK0jIUCrk9nPLeehVxP6PnMZ0D1EmA7/B7fYf1atgx31FZpLzNPupeyqL6mc6bzy4Lmnvf/Pr0blt8a8YHtug4KvGT73nfeHx8f9g7Cixp+5WcYoKAJbXNfbLhdS3V9PPIwBIr5qZZV1eH9vZ2nD59Gm+//Tbee+89DA0NIRKJYHNzE/Pz87h//z4ePHiA2dlZd8JJolojHDjoURNkmAUN2gfqHDZM20alDUIFrHos6Xe+zcEa9LqZkZbqzdTR0YHOzk50dXWhp6cHXV1dLvkalT7emsDcGBsbG9jY2HDKPN3imRtCae3zGFBhrgtE31PAR+lgi/V88W1u+q7mLrK0tifPWnwL2MaGs88610HFx3NKk2qUAQvmKL3YhuZGsnTROoI2axalrc/Lic+zTSsEuakw7IO3eJAHe3p63K1DDM3QxLPpdBqrq6uYnp7GzMwMlpeXsbm56W6YUO8UK5S13xZosHTxAXWWZrbeoLm2mwf/t2tC67DP2/Z8deozVo5w3PF4HF1dXTh79iyuXr2Ky5cvo7OzE3t7e5iensb169fx+eef4+HDh8hkMmXXyyrf2T6+qhxLPmAJ2F9DVtbzMyp2BMZpMKoxFwo9Cz07ceIE3n77bfzhH/4hTp06haamJhQKhbJw7PHxcSwtLbncSLqeeLIai8Wcga8GOmlLDwoa0qrMhUL7J6xqRNMjhwm51SPEJkamYcz+MPk1Q45II9bDMB8a3QoO8SYy9fCx+ddKpZJTWJm41Yah2fkB4E6M6ZlDz5vm5mYnG2pra9HR0eG8cwgURqNRB77xNNiCR1SoebLNPBkMx8vn8+5d0ofrjso5PXXoqUVa66n49vY2SqUSmpub3XjpkdPQ0IBwOOzAdM5TNBp1N+xwnhR44jjZFunJnFQEwjY3N93tuel02nkdp1IpdzMb9+v6+vqykHcNAVPvOZ8yGwqFHIjFn2g06gAP7SPBF641gj/klUKh4LyfgHJvHNJccw3pfqs6A/usecpoCNGQo/FEXUj3a/KOjpt1cH7JB7q/MXHwhQsX8M477+D8+fPo6elBOBzG4uIivvnmG/zmN7/B3bt3sby8XAaqsW1dczpW65XBtaM6oT0csevqdSlvOrBUyeNEwQtrWPL5SnOov1VHrmSgah36jr7rKz6j+DAaBvXd9t++o+v3qMBSNcXKLF/7tqjNpICT9QrS3wSeGDHC/y1ApWCUynNr49n+2L+5X2t4mYJBCiZpAnJNPs4DMT2E0H1fU2JQVvI7Fg25Y784R+qRZW1RnedKtk6lOeVzvoNZ37PahnV2CKJ5NTZ9pTUYZJPa8dl3fG0H8a/SQN9TOzLI3nldSzX9rBpYunjxYpnCoIYNFZmuri5cvHgR7777rrsOu66uDul0GjMzM+5Gn4WFBSSTybJkntY7qZpBWQO80jP8nMoP/1eDTA1bu8i0Dis4qfQECWvfAvYJeX2Xgo7XCQ8NDeH999/H0NAQmpqanKDUEzEaSLlcDplMBhsbG0gmky40gYmRqbyqEFPlyNJBhYsdp4/2lka+jcPSxX5uF6bdzLRdpad9x/e/vqMKMb+3qDSfD/KY4TtB4yedrIHsG7s+b0GiIIFoNzf7v4I2NEzIX4xlb2lpcR4KTPjL3Ct6gkM+4waZTqcxPj6Or776Co8fP3bhL2po67xoH3V+OGZLD2tc6IZjDRgfUOfjDZ/h7JsLuwnYTc/yvZ1TlZFauL4ZgnT69GlcuXIFly5dQk9PD+rq6rC6uoq7d+/i17/+Ne7evYuVlRV3uq/1BillAF47YImF47drUHOjqPEYCoXKbvWigkWA6dKlS/j4449x5coVl8hyc3MTExMT+Prrr8vypNCTgeFydAknqMTvCUAowENAgQqb3iqlXhxU5tQDg31meJEFWhRcJzBFbxwATj6Hw2FnnNMziXxP450nmNZ7RYF5Hu6EQvuGs8o39p9eXAqC0atJ54/zxLCFSCSCjo4O543b3NyMpqYml5CUIQ319fVlf1sZq7yta5zP8MDEXp+cz+ed0k16hkL7ebYaGxsBwM2PFt+aUvqVSiXnfUleSyQSbv/lVc3pdNp5cPKqZt7ux3AFPVjTkASGHpZK5V5DBIU0NxTBIBovNJ7ocbe9ve3Ar6dPn7r5VhCXnmfqpUOAiQAOATiuXQWC7FypLNzZ2SkLpSR4l8/nsbe3V9ZXAqPsK4AyDyf1fuIa5P/8mzw2MjKCK1eu4MKFCzh79ixaW1uxs7OD+fl53LhxAzdu3MCDBw+wurpalndLdQIdDz/TQyKuNz3sowyggWn1hUqG2asqvwvAEhAMWCiw5NP7faAQcFB3Vw975R9rzOu77Jf9zFeOYuTbd4LaDtLNVX/7tsCS0pZFwRLVBTVEzGdb6Hj0kFz/16IAlL7vo78FU/h+JbCskg4ZRAffPBNgsuNUnrT94F5gx2sPkJXOpK+OW3VcHXsQzweVw2ymoGftWLVPVUIU3n76+FPtKF+f9TfgB5aC3tN+s1i7xMdrzzvGV1Gq6WvVwNL58+e9wkgNHA3neOutt/DOO+/gzJkz6OzsxNOnT5FKpTA3N+dukKPLNxX0SoNQpreGlR1skFIYZPz5ShBK7QMNbLs+BSKov/qMRZa1vaamJpw7dw5Xr17FxYsX0dbWBmAfgFCDR40UxuLy2shkMukUYXo1MUeDXu+sgojtWKNe6elbIPo9+6TvWrpZsIBj8Bn0ygd2XuymoPlM2I62rcCL7T/BIHW59xUFRjkHutGxf1bQ64ZreV3/Dlp3ygMAyvpHvuCpOkM3mNeDOZLoiUTDj4o9DVVueNr+zs4OlpeXcf/+fVy7dg3T09POaFIgUPkiaM61BG1avnUeNA+Wh1iv738rF/id8gTlh63HygFbjz6n8xaJRNDV1YXR0VFcvHgRly9fxuDgICKRCJLJJCYmJvD555/j1q1bmJ+fd8azjs/XrlV+X5ccS7YoGK7KpIbJ2Tmgsau8SGCltrYWXV1deO+99/CDH/wAV65cQW9vL+LxOLLZLCYnJ3Hjxg3cu3cPKysrLskxjWzWoaApFS8a5VTW+Pf29rYLvQL2+dh6WFHpI0DF+WffNRm0ejtQAdTcUPRaUoObLvyUUTRe6PVCMIyeGCwEveglRe8Y9p9j39vbc/1VcI9zQdlKkILPkw/VG4VgdnNzc5n3D28A4o1npAdDyejJy4MW4Nk6YhJ20kBvy2HibdJC5SufIzjE3EGFQgEA3OcAynJUpFIpF+KXSqUAwAFHnEsNRSAwpwncQ6F9z1nyNPcWgom6/1L+MgyP3+kNatxvyI8EAW2y61KpVDbnNTU17uYkhoQSvCa/EQANh8Nl+ZV0bXJ8vFWPhaF17CfHqWuLc6e0ouei8j7fZ9u6JsgrNTU1aG1txZkzZ3Dp0iW8++67GBoaQmNjIzY3NzE1NYVr167hiy++wNTUFDKZzAEwmLzFtaBAFkFc1Yn4vALe9uDHnkhXAwa87PK7ACxV0iFUD/MZ/t8VsOQ7pLbF8g/10qPQzqd/+Yxo+/zzAEsEhVSG+Z5VD0TKZK1XwaJKwITqXdYGYju2Dh+QaG0Z/bsagMWn+yl/KE21Tu2H0s2nG9s2uff6gDWdX0srux4O4+2gtVNJH/fxt7WvfPTygcDV2PmV+s93lQ/UgcDHozpn1g7ztR/EK2zHPlOJt17nUk1/aw99wlRojSo1mHd3d5FOp/H48WMkEgnMzs7i4sWLePvttzE8POyM2J6eHnR3dzsPpkQi4XIu+BjHZ/hZoW8NbgtC+L7zGYJBTG0Z1NbLfuizduEEgQU6Dq1P68lkMrh7964Lb7ty5YrL4wDAhQaoCyjDEOLxONrb2zEwMODCDxhCx+TKqVTKeTRlMhnnlu+7otOi5Arc6CboA2FUiPoEhz5jT9F9cw8cDP+yoIY9eVRFkO34hIYKFirD2o7OpTWC+ZzlER2XT6nQ/nBsPgHP/61LL8PZGNrBcBV6I7W2trq8SEy0bRUBeo3Y8AvyVT6fx+zsLG7evInx8XHMzc05o0zrsHysPKK8Yjd05Q3LF1bQ++ZEi12rlm+CNk37mY/v7JquNOecIwLv7733npOLDQ0NKBQKuH37Nm7evImbN2/i8ePH2NraKjOuVNayTaVlkLx83Qr7TL4C9q8619AWPsv1oso5FetQ6JkRuLy8jJ///Oe4fv06zp8/j/feew/vvvsuTp06hcuXL+PUqVPY3NzE/fv38ctf/hL37t3DxsYGAJTdFMO6CTTRCAf2QWoC8AR/uA5LpZIDihRgIqCk4yKPcF2p91MoFHLhUypTOM8EaAhUaGg529QQLY6PfWDYHGnHdchxqnJKfiNN6GVMAEEBst3dXZeEWeeZ4ZsELorFoguRjcfjrg7lX9KJdNRwOsqllpYWB45Q/lGe0dtGww0oFyk/dC4JcvCyDAXP9vb2wxKs/GFidAJ+nE/mZiJdQ6H93F4qC9mOygzmOSJNOW5dH+R9jlO9mnT9s/8E7Dhuzg/7xb2I+xI9hxRsVC87zq16yfF9zic9kDS0jbRTkEnpwL5p4m8COjpv5A/K1O7ubpw6dQpXrlzBlStX0N3djUgkgkQigS+//BKff/45xsfHMT8/j2Qy6UBa3WuUtlZnYD8ItqleYY1W1Su0vM4y+U0vQYZx0HOA/6D4KEagz06wuoHd0339qKb/vs+tfvSqDFhfu1a/0wMN/Y66KEslPY/rmXuV1gEcvMCH61qBal//9IDIp3MG0VbnlvqLT2fj/qpyx/JeUKHcVJ3bAldqb7KvKpusnu0bp2+MR10L1T7n0/krlWppVW37tl2fvadz72vbV4+dEx/d35RStcfShQsXDhDJGo5lFYeehRl0dHRgdHQU58+fx1tvvYXR0VE0NTVhe3vbeTw8fPgQs7OzLv+AuiVXErA+A8pOtDUMgwSwNcy0PR/oYJ9j3T4m9PXP97elqc9AraurQ2dnJ86dO4eLFy/i4sWLaG9vdwLYjlMNA/6vpx2lUqksvwXzQiSTSaRSKeRyOXfNtIbR5XI5p5RTAbbCWOfJGuG66erzQUBS0KmFghV62q/fqXGmbWg7Si919a8klFXZtXVq/623lc65z1tKjQ7dcGiI83Q5FoshFouhqakJTU1NaG5udsARE8rSC8me6LOf6qWhxlM4HHZ5ObjpP3nyBCsrKxgfH8eNGzcwMTGBdDrt6GSVczsuW3TugxQGH8/YeffRlf/bde3bGHzrPajvvnWq9Suf8G96XvT39+PChQu4fPkyLl26hObmZuRyOTx69AjffPONA5QSiUSZ4W777pPB2n/263UNhQP2ZRn5kTe1ESQB9m9GIz+qAkWwhv+TXlwrDQ0NGB0dxYcffoh3330Xp0+fRnt7O2pra7G0tIS5uTk8fPgQt2/fxsTEhMvnw3aYp4deF0z2zJsMS6WSu1lN1w6fB/Y9LBoaGtzNZ8A+GFMq7XtC0KMnGo1iZ2cHuVzOjZGJlnlLGT2nSqWS87TRJKXA/vpgvQQgFFghrQkY0MtH2+M+DsCBafSYISDGQ42GhgYA++GrHKvKQwJj/E7XSz6fd3Qj6KCKNw17Dcul/IrFYgdCqzQkkN5A9NTiHBGUotzivCgQQtBKPWZs0miOgR5tbEfHwf5Ttup+rTKzVCo5YIX7GmnFvqscJBDFfnPvovcYgSCuuVKp5MIDOQ/KM/yeNNBDGDXA9KCJ49QbQen1xTlXMIr8SCCQvKrAje6/7Ddp0tjYiNbWVgwNDeHSpUu4ePEixsbG0NHRgXw+j4WFBdy+fRtffPEF7t+/j+Xl5QMeIxyzFs6v8iv7TF6jp5w9AKIOZgGl70N50z2WqinWsPfpifq3NS5Vx1Sdke9YzyM+F+QFb3lQP7MeS0F2jZYgTyPfHPj0ctWpfPXo81qHvm9D3FTeaZoNa2PpOrOHspTL+r6C9dy3KMt1Xwkas4I/tj3fvFv6qy5A+a06MuvWZOR6uBVk/9p503d8/VNgi39TNut31m60uqVvTrSfvqJryPecb0356Ks2ZBAtKtHK8qeuIV/dPt7Q+m292kdrp6qNZ9v6Pu4TQHUA3pFyLGnhpupjCD3J4YmShn6cO3cOIyMjTuFeWlrCw4cPce/ePczPz2Ntbc15MFniH8bM1gDzGX6+RWuNQlUwLEChxrAVkqSDFYj83m5WQcLJMrYyMw3VwcFBfPTRR3j77bfR0dHhhBYNNiqUli4s9pRSx0MvJSqZuVzOeTnxxppsNuvAJobT6XWYequPClRdgEpTK1B9GxCLBSMs7fXkVb9TJdkqkT562z5aPlMPBAW3lJ98ddlTEvV8YBJB5mKJRqNobGwsy4fU1taGeDyOpqYm54FELwX1ZlBeUkMgSNHRcWiiQ3opXbt2Dbdu3cLc3Bzy+byrz9aj7aonnxa7Hnzgrm9D84FJ/L7SZu/rm31P2yGvaH0q2+wmr3PLuYzH4zhx4gTOnDmDixcv4vz582hpacGTJ08wPz/vvJQmJyexvr7uwonsZq+nbrY933jC4fBrdSucr6gnT6lUbkgqSMwTSMol4GCifhrAnDMauXV1dWhpacGFCxfw0UcfOQO0vr4euVwO09PT+Oabb3D//n08evQIa2trbv7pXdPQ0ODCpUhbenQQhNHQGQJgCkCpcQ2UAyx6wwvHo/QhHUqlkrv+nYAGacE22Q/rBaVAAvtOcIW3bClworxHBVY9qDQfD4uCbFTu2T+CLJRLqmQrSMzPNG+Nhk6SPpq4nMBXLpcrA4OAfZnPZzVZOgtpRZroIQ29jxQUIoioiVOtF5Hyr86hevAwcbX2g+MngKYgJb2q2Edgf9+gRxh5l2tJvbyA/dvguN5IG/ItjTPyoPKS9lENBuoI3DMUAGZbOucE6XSf4XrjfFPpV2MRABoaGtxhJcOIh4eH0dTUhGw26y47uH79OiYnJ7G5uVnGkzonukdrCKHuPQpsk/d4c6MajLrH+gCs170cA0sHDcrnAW8OM5B9z/k8lvQZq6epfAvql69/rwOw5AMxKCu0vqCDWm2X+yNlCWX2Yf3VduycWwDA1659x2dT8rceDLM+yhjV89TDKqgu3xjUU8nOh+8d0kP1JZ+d5WvTHhLZ+fa1ZYF7X7FtBdkKdm1Z3jtsrlTH0PH4wCB9X8dr7TcW642mxXdQ4Rv396VU0+/nApYqGW3WmOSmXFtbi4aGBnR2drpTpnPnzuHkyZNoaWnB9vY2VlZWMD09jfv372NmZgarq6vOM8ZnBNv2Kg2+mj7zvUqMbQEDbcsyYpDAtkpn0KKx/9vPIpEIBgYGcPnyZXz88ccYGRlxSpoi9srMbE/BBV1sKtipOKnyRCFO5ZfhBIVCwd0CxiSl/GHIHZ+jmz9PKPX2BFXK2DffZqVzZDclVeaVB/VZ620UJKA0hwo3Ap8Q0vZJNxU8XAM0FvjDa6v509DQ4HKO0NuIAFI0GnXAkXof+TZHPfGmENV+hsPP8sTQQNJbMMgPfCeZTOLrr7/GzZs3cf/+fSSTybJTIMv37EOQQLfrQd8PUsJU2PsEczVzz3oUFPYpHZxvn3Go7dr5ZR319fVoamrC4OAgTp8+jbfeegunT59Gc3MzCoUCZmZmcOPGDdy+fRuTk5NIJBLOqGJdFni1Y/IZSZaur2uOJS3kTXuSpGNm7hZ62FCptkm+1ROCxjCVTSZKHxoawg9+8AN3wNHc3IxwOIx0Oo2JiQlcu3YNjx8/xtraGlZXV7G9vY1YLIYnT56gUCg4j0G93coqejScOaeRSMStRea+YVHvHIIBBEp8HhsKgrAP9KDgDXYW7KLnjqUxvV3onUK5QaM5FouhVNq/dS0UCpXJC3pDcX3rvOzt7bncTwQl6A1VKpVcUnBNPE0AjOAJaUp5ynoJLrIujrdYLJYZGLW1tWWhefTCItii63p3dxcNDQ0IhfY9VTn3BNZJZ45bZZrO2fb2tqOtnpSThpqPSsEzm4tB91/yXigUKhsD903SizKbObbImwTFCIRpribSU9fR7u6u8yAjH/AZ6g8sKvv4P3lPPZ7sqTn3etKV9eqzNTU1iMViaGtrcwD9uXPncPr0abS1tWF3dxcrKyu4ffs2vv76azx48ADLy8suT5aGWCqI5jNmNfyW/eb/7Lf14FKacAw+I+d1L8fAUnnhOtU51u+Ag4a/T3/R9y0Y69MjfMXHTxY48fGb1RteNrCkdLDt2PWiIIcFO7gerX1AEFu9he34qXezn3zW2jmVaKEH9DqPQTYi6WU90UgfvTBJ+UTDAX008s2x9l/7pu2x/xZUUbCPRQES287zAEu+zyp9r7LX8otP31cZ7bP5ffypNNDPgt618+DjG91T7LzaMRyGQ7zue0c1/TtyKNyBCipMAFAOMHHhxONx9PT0YGBgABcuXMCFCxcwMjKCjo4OPH36FCsrK5iamsKjR48wOTmJtbU1F3Kj8f0+MEANVHu6bw1bn6Cz4/IxQ9B3ysSHlaBNxdcnq8Do//X19WhtbcWFCxfwwx/+EJcuXUJnZ6fL8UAljs/r6S+/1zlS5Y7zZ8OnVJBRUdPNiz++EDvm19je3kY2m0WhUHAeT/R24g/f1Y1FjQTtt55EWyDK8qca5Sw+zxl7ykJasKix58t1pDmuCBAROGIYTTweL/ue4JECPSpEOZcWYNB5scLfbq5KM80Jo5tbqVRCNpvFwsICrl+/jt/+9rdYWFhALpcr23zs2lI+oSKuPGyVMLsmdT7smvOt80pzrN/p3zQU7Drzvad84tv02Vca9K2trThx4gTOnj2LK1euYGhoCC0tLcjlcpiamsJXX32Fu3fvupA3DSO18iNIrvjG6dvQ7t+/f4CuL6McBVhi4TjUsLUghk1ErHOrXg8WHFVPEOCZ10N3dzcuX76Mq1ev4q233sLw8DBisRhSqRTm5+cxNTWFL7/8Eo8ePXJhwMwvxKK3a2moDsEfDYWit0k8HncAmF6UwDHTkKbhTdookGHDtpj8WMGHUqnkwAaCGJRLKuupbMdiMbdXMCROcxXpXkFgW3P1lEr7YXcEgVRu6pxyvTD0kPTQOYrH427sytcEyZTezP2k/ME21MOrVCo5sI98pWuPXljqQaXAEAE3AofAvrJKz04CKuQVPk86RSIRF07OebOHQFwHnEMCPE1NTe4yDptQvb6+3gFO3DMJvKkcJt8qcMJ5ZyJzAoKat1HnX2Wzhk5r7iEFqzTflBpXmtibYyVdecjS3d2N06dP4/z587h48SL6+voQiUSwurqKmZkZfP3117h16xYePnyIZDJZFpZnPZB0r9aDIgBlSfR9ehbfVZ3S6pc6f9+3cgwsHSy+g7sgMMGnd6iOr3okUG7A27qDaGJ1DpZqgCWgPES50pi0/88LLNn6g+imY9A6feO2OrkFfHxj8PXRru1K7+q4lJ6V5sinj/rsSztunx5ti2/efLawzy4l3WhPWflm58+CfDoW+7xvbEGfVfpebTnfvFk6VAsOsY4XASyRHmoPcD8JCkusZn/w6f6vY6mmb0dK3q0V+5hfJ8Giugo4MHxqZWUFs7OzGB8fx5kzZ3D58mWMjIygv78ffX19OHfuHCYnJ/H48WM8fvwYKysr2NracieTlSbQZ7BWczJQzTjtwtW6fYZvEI1smz6jlsWCIKxnZ2fHeZQkEgmsra3hRz/6EU6cOOGMLeutosrsYULf9pWbkxp3eiKpyjpPjPVZjoWGCBVaGga8hpm3BRJsoncNwUX1cCKIpf/bsC+dIz11JE34nfItjVL9ocLK3xq6xlwssVjMnc43NDQ4wEjzoxDo0fps7LdVxqm8+3hFP/MJUssD/IzKPdtn2drawjfffIMbN27gzp07WF1dRbFYLDN2lVa+TYa84SuqvOvGpgq7jsX+X2nt69/WSFAe1DH46tINyLch0EiJRqNob2/H4OAgLly4gPPnz2NwcBDNzc3IZrP48ssvcefOHdy5cwePHz9GKpVyYVJKS6t0BikxPgVAx2pp8TqXw/gXOJgQXr0e+JnvwEGVB6ULQ+CWlpZw/fp1nDx5Eu+//z7efvttnD9/HufPn3eeZo8ePcL09LTLA0ivTBr0e3t7bl1TIeKFBwybCYfDLvm0KnYEbQCUATL0SKLHBwAHjgA4oBSGQqED3kP0oNFwOcoZAgZshyCOPfWlfNa+EJyiDLb7iHqMkS/V69MqaTY8kDKOtFBwg7KKspWhbwTcd3d3HZ31VjfKWQ3nIv+QJru7uy4Rt942xz1E+UzBSoZ9hUIh5yWkYyadQqFQWb4jAnl8VgF+vsOcUKVSyeXe4hzoAYp6K2nCbM6LymyVt+QjAkKsl8Ai+1NfX+888KxC7zOONUcm6cy+8HkFqMi7wDNAsbu7GyMjIzhz5gwuXLiA4eFhNDc3Y3d3F3Nzc3jw4IHLR7e4uIh0On3g4hcaKOwDDVHlCQBlvK108hllKotZn92/dJwqy47L968EgQFBz1l9xvd8tXVW07cgGyPo2aC/j6or+N6x9pA+a3UYH218Brz9nr+5l6l3IxB8Fbz936dT2WeCgIZqitUhg9rmWIJsLa1L39X37bvaptWFVFdU2+IwnTGovcP6qyXILvbx5VFKtfyv7fnm1tcnfdfSyb4T1I9qntHv35T9omqPpfPnz5cR0+cO6DMQrIKh+ViooESjUbS2tmJgYACjo6N46623cObMGXR3d6O+vh7ZbBazs7N49OgRHj9+jNnZWaRSKeTz+TKFQCfcMgFLEFOpcmTHY5nLLgbfe+rNEcTMlkY+eipSbvtIw51zUV9fj87OTrz33nv46KOPcOnSJTQ1NR3w/rAeG5ZOlehVTaESqn3X0C0qtZr0lEqgBVM4v1Qc+a4POGI91i3R8qE1zPmMBZW0XnoQ8fSV/6unj56Uq/GhdQe5/Orp2GE0981PpY3SKjzK75YPdnZ2MD8/j5s3b+K3v/0tZmZmsLW1VXbCFgT82M+DNhMtyiPsa5CCouOyaytImVdDQOu2a5uf+T7nOtONvaamxoX2joyM4PLlyzh79iwGBgYQDoexsbGBiYkJByjNz88jnU47Q9mOTYEl9ZgI6otPMbBz/H0IhdP1oetBwRM17DV3Dp+xfMAcKGq82vwxujZpPLe1teHSpUu4evUqzp07h8HBQbS2tqJUKmFlZQUzMzMYHx/H+Pg4VlZWkMvlyvLHEXhVL47GxkYH8D99+tSF6JRKpTLPxpqaGmSzWZRKz5Jgh8Nh5x1ImlD2EGQiEF0q7ee4oSeIhr/xWfKJgnT0mrHJU/VEmDSiZw7BLx4aZLPZMi8kgjsMeba5i0j3eDxe5iHFvsbjceTzeRQKBRf6q/mfCGzRc4nebAwn5mGEen7FYjFks1kA+54/oVDItav8ot5QnFvSk9444XDY3Win+5nSmEASPck4XuZDYp2ks+bZIAiZz+cRCu17U3F+CAqqTmJPv4F9cIzADfmF4yWvsA4NoeR7CiIp8KVtqBeU7tW6vyiIqDSIRqPutuCzZ8+6vEldXV3Y29vD+vo6Hj16hJs3b+L27dtYXFxEJpMp0yc10T9wMD+eeoLp+icopzok51vHoJ+rjNL91Mo1tv19KMceS8FFZaLu00D54R2wnxeP7wH78lb3at3vfCFcWqw9o33SZ3z91hLkaXSY7uhrj/X5jPZK9QYVq//Z9aRzYPeno7Z11KJzbulSqfiePayfqr/5dFOffhrUrq1X//bRT+u33m3c33V+KvWz2uLjFZ99UQ1/V6qfpdq50LH5dGztt+Vdu16/r16sQaUa3q/aYynIUPQxVZDhpMCCggQMjWIYwuPHjzE2Nobz58/jwoUL6O3txcWLFzE8PIwLFy6UAUyJRAK5XK7sZirbtv62/fYJTlUO1Shn0c98zFmte6CPfnbz8RncvsVYKj1z819dXcW1a9eQTCaxtbWFq1evoru7+4CCZ9unUl+pjWoKjTgqcz43YCqoVIzV68ieKvM5vUbZeiaw/zaEwRpFHI8PhGCdrMO6f1KR5OmuVRBYh9JUFU8WejVRoQ9yHa62VHrWVx//9iV/zOfzuH//Pj777DPcuXMHi4uLKBQKZd4gWo/9zCdwgjZiu670e9LeejgEjUUBQZ0DVXSChLvPm85uGtp2bW0tmpub0dXV5fJ9jI2NoaenB3V1dVhdXcXExARu376Ne/fuYXl5GZubm2U5bnQMumGzLQX99HPlK5/s8cm/71MhkMxiATYadepZoJ6S9PqwALy+o8YyPTAAIJPJIJ1OY319HV9++SX6+vpw4cIFXL16FRcuXMDAwAAGBwdx5coVt0ctLCw4TyYauuxnKBRyOW4o4zKZjNun6HVDwIA3u1Em0Hjnc3t7e66/eksZx88xqrxlgmgCEZT7mk+JYXIqiwge6B5HORoK7Xv6sH4AzugmWKDJptl/0p7zRLlCDyXOL71TKfv13VKp5IA1ggfWo5AeYgT5NEQtHA6XgUqkg46J49H+8TPOqwJdnCs+o3sC21dQkO/59uTd3V3n0aoJ4elNxVuGbN4QlSME3JSX7D7Fvzl+nV8Fk9QLSg1rvTWPdezs7CAajbq5tfoe57Gurg6xWAzNzc3o6enBhQsXcObMGQwNDaGvrw/Nzc1IJBKYmJjA3bt3cevWLTx69AgrKyvIZrNu3NzDOE96mKdyk2AXnyUN+L/u5Sp3dH9Rrzp+poCTLd+loXtcXm7x7cG2+OyeaoAFrdt+f5S9/DB+ex69oJIxb/ut31cy5m099hkfHez/Kkte13V2FDDpRbfzPDabnbfD+N3Xvi0+/ghq277nq+uwcpRndI84Sn99bQTZQN9nXfzblqqBJSWSz7vHx5zA/kSoMaBFN+dCoYCdnR2kUinMzMzgm2++wdjYmLtRaWhoCGfPnsWpU6ewurqKqakpTE5OYnJyEqurqy4PhmbdZ9/0JwiY0d9BRrl+HmRIBy1SS5egjUhBDavgqLHrW/x7e3vY2NhALpdDIpHA7OwsPv74Y5w7d67sBhpb9ETz2xT2icqprdM3RirFAJwBrqCUht9REbTxrdZ4VDBLjQ4LFiovq7KtJ6E6D6pgK4DFuvm+Amnsi4ZgqCL/MouP5/b29rCysoIbN27gt7/9LR49euTCtdh3jsOuk6A1oCCdBWuAgzmUlC98a1D5XOfUAoDWA0uLT26x6JrSQmM0Eomgra0NAwMDOHPmDE6fPo2RkRF38cDk5CQePHiAb775BlNTU1hbW0M2my07FdLiA8PsCbuO10dnNaSszPi+FQV2dQ40hEm9btQgZPJm4CBQyPpo0NMDRi+EAOAAg93dXayurjoviV/96lcYGhrC5cuX8fbbb2N0dBQnT57E2bNnsb29jampKTx+/BhTU1MYHx93nrT0TGFCbconXkdPEIbAwN7eXplHC413erUoGEFDWcPjCAAw/5H1wlGZRdpRlpH+/E3ggs+GQiEHhlN2EZRiUVlP2kaj0bJDBsvTBL3oWUTwS8PvyNNsWz3ZFCzi2ChvFJxVLxyCcvwum82WecMReKIOQYCHQB09XhjKlsvl3H6kYIr+TwCL9OKexj6Trwli7e3tIZvNunc10TWf5xgJQrEP5BU+x3XDuWX/Ffwkn+zs7Dj+fPLkSRkv8X31OFMAU+fX3s7E9VpbW4vW1lb09/djbGwMly5dwvDwMIaGhlBT8yxB+fz8PCYmJlyo2+rqKrLZbNmeyfr0MIkgmjUc+LfVB/i8GqnKm5prS8FaXSu+/fB1NXSPy4spQSBJEMhxGKjk+y7ILvi+F6vPqH7nO7j0/V1J7/xdL0cBs3x6os6J/T5Ir6wGjHldi5XZPhvdliC6BtHq+0qbb1uOlLwbKDca+b+rzDBZENDE53xujNZIbGhoQFtbG4aHh3HmzBmcP38ep06dQltbG2pra5FKpTA7O4vJyUlMT09jfn4em5ubLg+GL/eG7bfvfzsWu+jss77/fQaiXbhBgJwt1jD3bWTWqI5EIujs7MSFCxfws5/9DBcvXkRra6uXDi9LIfItZj3x0xsTgP2TY31eFUELPFkj2/62fWB96q1lvZ30RFwBAVVylSfsiTIVVRqK7C8NHNb3KkCmQqGA6elp/PrXv8ZXX32F+fl556UUJCyVlj5+1s8VOOFnahAowKdglAWPKskZLUHKm/bTB17p+2ocNjY2oqOjA0NDQzhz5gzOnDmDwcFB1NfXI5VKYXp62oVHzc/PI5lMOnBbjUeVez7AjHwcJAuDFFdLax3X+Pi49/nvujxP8m5bbGJfBWFpvAJwoB/BAwV86d1BwxnY9zqjAU5ggmAG6wdQJldisRg6OzsxPDyMs2fP4p133sHY2Bi6uroQDj+7VW5paQlzc3O4f/8+Jicnsbi4iGQyiUKh4Pqvt50RyGLYMOUWPU50TfAd8gv7qzzB8CKuHXoGRaNRFzJGcEB5kmNkvQQ0+DzzMNXU1GBrawtPnz51HkHsF+sE4MAR0p9zY40H5kSKRqPY3NwEADQ2NjqvJRauRSanLpVKzkuHc0mvVnqG8RKEQqHgADfmJ9J8Rer9pLRQ7zDyCUEv9QiidxWf5ZxQ96AHF/NBqectaUzwRg9XFAgh/Vi3hjlq/9gusA/I8nmtn+uDnlQEvAgSMechwTOVz3qYwvHquuHcKD1aWlrQ1dWFkZERXLhwAadPn0Z/fz8aGxuRyWSwvLyMqakp3L17F7dv3y7z8tSiYbB6oENakkZ6wKSgH8eofyuAyqKgE/9XGpAOuh6/78DScSjc4UXBRauPWyA1yLg8bA+3z9v/fbZENcUCA/p+ECDme97qe/ZwRp/V8ftsJq2P+qZPH7Z211EAlBdRdN6rBQyeF1DwyRR+bulfqZ1KdGE9NhRO7Udrt6pHrP3Rfth5q4YOlpe/De2qLVZmB9kNvnnwtRlEkzcRWKpmTEdO3q2GkjUY1YBXJlXjydbl66QKplwuh3w+j0QigampKXzzzTc4deoUzpw5g7Nnz6K3txdvvfWW82Jisu/5+Xl32sWbYKxiq/3zAWW2T/q9XTSVDO2gTSDIM8m+o3RlO9Zd22e0P3nyBGtra8jlci7M8Ec/+hH6+/vLvJ989NA6n7f46gkSIOyPeiXwGUsbjpPFnswHzZU9qWS9FojS91Wp5PtBGx7/9m0CPC2nMqv9snT5Lov2dXNzE1999RVu3LiBu3fvYn193Rm5XBN2o7M0UjngU8Dt89ZrSA1q9s/3jsoTHz8dtgHwM/3xzRWNLYZpnDp1CqdOncLo6Cg6OzsBAOvr65icnMTdu3fx8OFDl0B2Z2enDFBinzW0iP2wiplv/esGpaBp0KboO0n/PhTfGtAwIK4ZzclGGtErRmWAGrXqYcG9i6ASjW62bWWTzk2hUMDc3BwWFhZw8+ZN/OIXv8Dp06dx6dIlvPXWWxgaGnLXoP/gBz/A9PQ0JicnMTExgYWFBaTTaecFSG+QUmk/hIiKG0PFyC/q5aif8Qp4rifNHxUK7Yd5qeKuCb5LpZKTQ+qFSeNcvWjC4Wf5njShs3oIsS7Wo6FUmkvP8n88HnfgT6lUKgMy2GeGOBJA1D7xOd3vCOIxXE1D+qLRqAvrIqBXW1vrnvUdJhD4CYX2QRuCGOrVQh7Wm82YQD2XyyEUCrnxcR4IbHFOyQ/qbcTPdK65HuiFZw9WOD+kNftN2ay6g4Ku2qYmJQf2PdLII5RF7K/myGppaUFjYyN6e3sxMjKCkydP4tSpUzhx4oRLFL+ysoLf/va3GB8fx927dzE3N4d0Ou0ARd3fda7pbaWHOuoZq3OhfKK8Qp5XOc1nLAhN+nI9+DyWX9befVxebfHpGD4d3D4bpBP69j2fTaHlTeM1n10IHA6MvGz9xjcvr8v82H4clZ5BcxBUv6+8Dnz5vDxx2HtB9qu+6/v9fdLBX3Q5cvLuAxUcArgECYEgYMaGELGowRCPx9HR0YHh4WGMjY3h7NmzGB0dRVtbG/b29rC5uYmFhQU8fvzYGQMMUaDioKdaVBJsX/i3bwxU0uz4lQ7WM8IqdYcZwkHFeibpBmeFBPsRjUbR1dWFd999F5988gnOnj2LhoaGlw4s+b63QMJh71ZiWfVOs0ZoEBDKQlodVg4bTxDgBATfXPEygaWnT59icXERn332Gb744gvMz8+7sC2g3GNL14cFhBTwUTrreGyuFmsYWiVe14UFTFgsCKz/B61VH63ZJ4bdqFw5deoUTp8+jYGBAcRiMWQyGczMzGBiYsJ5J62trbkExRy/Dyz2KZnaLx+oZBVQS0MfzXWMe3t7r+wU+qjJu1msvGdh2Bi9RRTI1LAvBW8pB5SnNZSJYIXSjt+RZ2ko0wBlPaXSfnLl+vp69PX1YWhoCJcuXcKZM2dw8uRJdHV1IRKJIJvNIplMYn5+Hnfu3MHc3JwLtWPOJV1nBLHoWaOggIbM1dbWuttR6T3DEDSOk149pAE9bug5AwDFYtHVT4OdAMPOzo5Lim3r4B5KI5tABz2yCI6wz0pPvUmO9NYwQW1LcwsRNFGAh6Abv7OggobAUWYRWIzFYs4zifMcjUYRDocP3Jxn6y6VnoXn5fP5sn4QMIxGoyiVSsjn846f+Rxpp55InA/Onw3nV32CdKPnGHmD8oCeYpqEm3VzDggAkmfI/wqYKGhG+gJway0SiTiQtK2tDc3Nzejr68Pp06dx8uRJDA4Ooru7G5FIBLlcDmtraxgfH8eDBw/w4MEDd6GB3jZKflKZyXXKudf1ooDR9va2e9+mXiDduG7pacZ6CB4SBNXxkxc59kr64etgYD1POfZYOlpRMJI/1uPDevPoMwqEalqHw4AlLUehnQ8U89lZhz1v9RKfx5L9O2gcVp/09U0/s/UcBoi8qGLHre37ng36rtq2VObaPvjsTZ++66OfLeRRysAgjyVgPxeothkEnlj9tpoxV8MvL7JU6nfQc5XWyWE0eZNKVXNaqpIKBJaCDLdKm2s1hpDvc+uBonXzlpWWlhanzJw6dcqFJ/A2ubW1NUxNTWF2dtZ5MeVyubJcTEB5vhLtK9u0f/uetQagl+AG/PEZ4wqOaAkClHyhPdqOGtDt7e04c+YMfvSjH+GDDz5woXHVgjqvsvhYlcp7Npt1YQ/qvUQl086Zz0PNGppKt8bGRjQ2NpZ5OHxbOn3XdPbxbz6fx6NHj/DFF1/g5s2bWFxcRLFYPMCTfF4VdN8atXzPz3x12b6wWM9FX502LE6fsfyvp/UWlNJn6AXR2tqKnp4ejI6OYnR0FGNjY+js7EQoFEIymcTc3Bzu3LmDBw8eYGFhAYlEwhlDtj+W/nYdV6MM+cBH31z6vtfPv0/AUiWaqKGscpqGOoGGaDTqjE/1SqKxrAABQ8KA/YsLGEpFA9XKZpUhzE1D472mpgaxWAzt7e04deoU3nrrLZfYvbOzE+Hws3C5ZDKJ2dlZzMzMuJtOs9msu8AiFNrP20NwAtgHdDgG9lE9g4B93lHQl2tAb1MjeMQ8avX19S6JNo1uttvQ0IBisYhisejAH97IylAvYD/vDdsi2KR9C4VCjs6aIHtvb8/dUMeb5TT8zSZG1xw7vrnVMFSO23q0EKwqlfZD6zQxtyYOp7xg6Bz5isCK1r+3t4dYLAYAziuKoIV6QylYzzY5D/yfIXV6Cyn3M84jQ+o4Zs27pd5I9I5juGSpVHL941pUUIZeSBynho3G43G0traitbUVIyMjOHXqFE6ePIn+/n60trYiHo9ja2vLhbnduXPH8T3DhTXXk3q7qSwg0KPedewr54BjISCs4yav8Hkm1CetFCgiv6gHlHr4kfa+PeX7Xo6BpaMX8p71igNQJmsUVLI6vnonAkfzdHhdgSWfLeKzCVV3CbIZK9Xzsgz4IEDnu2rLp0++aGBJ91Dd31h8wJLVSw+jwZsALB32vp2rN3FvsKWqOS1VOYsElnwGjirhQQvQejZYwz5ooeiCssKQwjoSiaCpqQltbW0YGRnB6OgoTp06haGhIbS0tKBUKiGdTmNxcRFTU1OYn58vy8Wk4T++cDk7bjVufEayZS6f8aTC1BrWvnc43iBDXY1p/VzfC4VC7laygYEBfPjhh/jwww9x+vRpd2Ia1N/XodixM2nynTt3MDMzg62trTJQziqMnDs1hIB9ow04eMJJQ6inpwdXrlzB5cuX0dLS4gXzDut7tc++qKJtPn36FKurq/jyyy/x+eefY2pqCqlUyoWJsijdfOshiA/5fCUZoLyqhoA9GfYpZVq/b3y2H3Yj5HP0HGhubkZ7ezsGBwddqFt/fz9isRjy+TyWlpYwMTGBe/fuYW5uDmtra8hkMs6TQeWA5uewdLGbsd1E7em8bx589FZaWCWN5fsALB1WlF84Xhp7NrcS/1cvHL05iiFe9NKgEU3lXsOYlAfVe0gBAU2qzb7y+YaGBrS2tqKvrw+nTp3C5cuXcebMGXR1dSEejzugaXZ2FnNzc5iYmMDKygo2NzextLSEYrHoDF8NB1QjWoEVBXTUG5AGtBo0+Xy+LDeOAgYaSqe31OXzeTe2UCjkwKdYLOaAjVJpP0cT8xip/OBzBFd2d5/dCMvE4AShuEb5N0ERrjPOhebU0vA89U4KhULOMymbzZblYiqVSs57inmT1FOIz5EeBL0ITig/Ui4oDyltWacedhD0IlCn/dG51vrI1wpOASijO0EyYB/YikQiro+aa0nzIbHO7e1tlxRc80eRp3t7ezE2Nobh4WGMjIygv7/fhRlubGxgfn4eU1NTuHfvHmZmZrCysoJUKnVgj1UPNgWQNLeST0dSeasykPOtBj8/V9CJhe3yfZU36s1kdb+XZdC+zHIMLB29+LyWWJRPfOCTeosEAUtB4MrzlCC7KqjOaoANri3bRwV1g8auBjnXmV3LWnx1vay1WC2gw2e/bVsWrNA+VAtwVeoH6ah5EfkZi+VfH1gV1P5RQaJvCyw9Lw/47IbDntFn+TxpGMQTb1qpak5LVVLi3Llzz17wgCN28/cZlEGMaeviJOlkWQHIRaCKGhOO8hrbvr4+d4PP6Oioc8ne2dlxXgj0YlpeXkY6nS4LlQsynrVvdpHrWOzfCnLYcdl3LBjE9+xiVwDFV6++y8K/6+vr0dnZiXPnzuGnP/0prly5gsbGxtd+o+ecPH36FHfu3MH/+B//A3fv3kU6nT5wmqg0100JOIjIA+XJenXuQ6FnJ51DQ0P4gz/4A/zkJz9xHi1H6TfretmlWCzi4cOH+Oyzz/DNN99gbm4O29vbZR57VlAepmxY3lVZYP9WPmXRta7PWQWD72pIh1Vg+KxujtoHGi+xWAwdHR0ud9Lw8DCGh4cd+Ly+vo6ZmRmXfHlpaQmJRKIsbEL7ZX+0b9p+kOzzAUM6Hn1ODSdVrJSO9r03BVgCDp6YaR4dvd3MerbQqARQlviZBjZpSO8VAh/APo9qmJJ9xspjBZeouNErjrdhXb58GcPDwxgYGEBHR4e7hCKZTGJjY8Pl7VpbW8Pq6io2NjaQz+cdL+utWzYBpyYvJsBCA5qeiQQa1LODYBzD6giW6P6ioRsKeBCUYF8oLwlakHacL3okaSiYBQ/VCy0UCpWNn/2or693ciwejyMU2g9H47xrIvJisej+132ENCPQw/oJjilIoXm+NBE7x0Ie4zOkiwJFBOro5WZ1Do7Td8kD81FpHiwADiwkvQiCsZ9KX+uVw/Wic8zk5+3t7e42zLGxMQwNDWFwcBBtbW2oqalBJpPB+vo6pqen8ejRIzx69AgLCwsOiLcADdel1Vv0hj+bu8r2TeWe3tpqc3kpOKm8yTq5fjm/BHKtrqX8/6aeSB8DS89XVOdQvgYq6wC6V3BN+PQJbUd/H7UEARVBdVYDbKj80HqeB1iyNAgCNo6BpRcHLFmPJa1fU8VU0mEPo0E18+NbG0cpz8sDdjzV0FLnpdJ6fZNLNWOtOnm3Kks+JrcL3TdpvgnynUbzfVUEWOzCUpd6unpns1lsbGxgenoa7e3tGBoackkkh4aG0NXVhd7eXly8eBErKysOYFpYWMDGxgYymYxTWH1opDXuKnkdVCpBBry2Zxe6jl3bsbQKoj+f29nZcWGB6XQaq6ureO+99zA4OBgoRF5lsWOenp7G//pf/wufffYZcrlc2WZmDS2GF8RiMWcEAfs5RPgb2E8Eru2SXg8ePHC5Wf7gD/7AhTuwrWr6/TLL3t4etra2cOvWLXz++ee4e/euC0PQoso6gANGhyogpC9Pm5WnWJfWy2LpowoZ/7cyQteZyh/7Pf9WoJnjiEQiaG5uRnd3N4aHhzE6OoqRkRH09vaipqYG6XQaExMTePz4MSYmJpx3Ui6Xc6CF0tPSw8oENVT0GV//lUYqD/Vz9T7R53TMPnq/KcXyHv8nGEBwlMa2Dd3Uemi8slChpeGqnhIEA4D9MCXL4wRsNLEvsJ9PR0OW1tfXsb6+jomJCfzqV79CW1sbTp48ibGxMZw5cwajo6MYGBjAyZMn8fbbb2NnZwfLy8tle1MikXBAkwJqDMXSRNkKAlHG8dn6+no3rp2dHQBwIAl/b29vOy8ea4hz7KVSyY2R/SEwRVBJ5YO9Mp7A187OjvPish5aBLgssMN+KTBlPbh0z2PeKh4usW+aVJ90YT02rNoHPpFXNGG2gilcv3qrm3piqXxQ+pdKJTdufkaAXMMH2V8N8SI/7OzsoKGhoczjS5/hmBgCWVdX527BHBsbQ3d3N8bGxtDf34/Ozk4HWm1tbeHOnTsuOf3s7CyWl5eRSqWcl5quBc6/goIct4J8HIs+Q3pa4I1/K9iua13DLDkXBOvsPqb8xD5zzpTn31RQ6bg8f7GGpuVD/X2YbuTTD76PJWjcRwFifDR7lSVo7l51OcxOC6K5nSP93Gfra10+Hv8+Fh+Y5bOtfbqfXffHpbxU7bF09uzZAwxZaRKCvrehYkEGJVCOiqvRy2esksJ32L56KjQ1NaG7uxuDg4MYGRnB2NgYent70dLSglAohGw2i+XlZczPz2Nubs5dFb21teVc9BXF9bVrx3QUAMi3aJUuSgNVdq0Q0Hd8xrz9nCf/3d3dePvtt/Gzn/0MZ86ccSfAr0tROqfTafzX//pf8dd//ddYW1sDgAO0AJ4ZLidOnMDQ0JCb68bGRmfQFAoFZDIZbG1tYXNzExsbG1hcXHQ5ThT4ZKmvr8fly5fxb//tv8W5c+fKDFUfvfguDS0aCd9locE1Pz+Pzz//HNeuXcPc3Jy78tqevCow6gNzWey69Hl2+QBYvqPPaH3abx9Qw7bs//qcrvlIJOKuuNaT9p6enrJQNybjnp6exurqqrviWk/GK4lHX/99ss+nRFpQWcfmk4eVFFhLN5Y3wWNJCwGEJ0+eOI8X8jKNaQVbGOpD0ElPSskrCgDwc9ZDAIHGPA1xJnmmAU2AgIAFPUTo6UawhfUC+6B3KBQq87C9dOkSTp06he7ubrS1tbm8bul0Gmtra5icnMTy8jJWV1exuLiIra0tdzEFQ7o5BsqBUqnkgAfNycRn6urqnDcR1xVDvvgcacTvSXcCJJqrRkOoFKzRG8/oRcRcUbFYzAH8rJNzRrrv7OyU3dDGuauvry8DzhQI5Dre2dlBLBZzzxJQI2302nn1cFN+YvJ49oFzzjqAZ7JUvZzYBnUR5kIikMH5Yi4pfs5cX3oQwjY1WTnBUIKgOn8AEI/HHd+R9qHQsxvy4vE42tra0NnZidbWVncZSnd3N3p6ehCPx7Gzs4NMJoONjQ08ePAADx8+xPT0tPPmzGazZetGQThdc6SH5q8iIKdebuFw2CWltzJe+U5lrKUz51F5VXmf71Af4xoGUDYGHp5wjt/kcuyx9O2L6tfk90rGqz7HYr159Dlt46jF2iOH1Rn0vM82s+O3fwetHZ/+FPSOr78va01WA0BUeueobdn55+c+fRo4mC/2sN/2gIL1Kx/q3AbRu5oxVjNHOq5q3zlqG75y1GTk9ln9P+idN3HfqGZMVXss+SpV4lmhasEXK5Ds/3zXB4yoca/GmyZWtP2gAkKFNJvNIpFIYH5+Hvfu3UN/fz8GBgZcuFxXVxfOnDmDsbExl+difn4e09PTWFtbQzKZLPNisKdX1pjUMViD0UcjCw4FMa4qWzonlv62/SAhTpf55eVlFItFbG1t4eOPP3aJvW1bL7vYzYYn+bdv30YqlTqwgFUYxmIxDA8Pu+vAW1pa3K0/PK0vFAplSXU1CbgVrmx/enoa4+Pj6O/vd4bfYSCeKq/PS4NqBXmhUMDExAQ+++wzfP3111hdXUWhUAg8cVU+tJuU0le9ZuwzaiTpZwoCAZXD7HzrQsMS7MZKxY2GakNDAzo6OtDf34+TJ0+6ZLItLS3Y3d3FxsYG7ty540I2lpaWsL6+7hIR+5Ql25Zdn77+U14FeRnyOauUWRli50ef89H/TS+VwtzUq4E8o95MpDXnxoImWmjU2vlWDxbuPcrLejsYsM83mnBZvenY/vr6OpLJpAtXbWtrQ3d3t/NkGh4eRmdnp/No2tnZQT6fx9raGtbX153HCL2a0un0gYsMFGxiIVC3s7ODp0+fIhKJuH2TSbrVY4+3gJGGSgf12rFeY7xCXkPvmCOJ3jIMdbMghObGiUQibh62t7fdrabsh9Jcc2URJCyVSg7g1xC1aDTq5KOdd9av86drUNe6zq1+p2CfJmCn95Xm/yL9SRvSUfMBWoNUQRL2ZW9vzyVAZ93xeBydnZ1ob29HX18fBgcHcfLkSfT29iIajaKpqQmRSAT5fB4LCwuYmZnB1NQU5ubmsLy8jKWlJaTTaXfQRvpocnWfvqdzo2uBn/FvpQ3HZb1hrexT7yIFjjS0hkW907Q+5WP1AlMj/7gcl8NKNUDA8/DSUfS/16HYQ0DfGlL5pbLL2jH829oBx+VZsWCe2pBAZU8c+47+b/9+04oPzKqkf/sAv2r2hjeZhpXKkSzdSgTyfecDUSwI5PtM3ZVtG1TufEi5Civ1NqBCubOzg1wuh0QigYWFBTQ0NKC9vR29vb0YGhpyCSm7u7tx5coVnD9/Hpubm86TibfKJRIJ5HI5d/poPUB8G4CCY1YA+EAlu9hVCAedhGjblRYI+6Nld3cXm5ubuHXrFtbX17G6uoqPPvoIQ0NDZTkevsviM9ZpSFAp39zcxDfffIPFxcWy3AtURjVvEAB3zTGv525ubi5LxMrrwFdXV7G1tYXm5mY8efIEhULBJba2im2xWMQ333zjPGEikYg7bdZNVcfxvG701QoltrG6uoqbN2/i888/x/T0NDY3N50ib4Ehe/KrfKdgka/YDcg3Zv6vhqa2bw01DWvQ9aL8rt9HIhEXutHf3+8Mpb6+PjQ3N6NUKiGVSuHGjRuYmppy+T9ofNPwtoCYXRsWQFAa6NpXmeU77VHZZWWj0k89aPS9IPkR1L83tXDtWl5VA1X3CPIPgRMaxvquelLwHfKH5rtRw5fP8YceLRpqxNAgFu2zGsLsdzKZRCKRwPT0NG7cuOEuDujp6XFg6eDgIHp7e9Hb24vh4WH84Ac/wJMnT5BIJLC2tubyMyWTSSwsLGBrawtbW1vI5/POU1P7TpqSDvyuUCg4o5v7shrelHf0MCmVSi4RNz3GeBhDUIjeW5pTR73FfOFopVLJ5S5iLqHm5mY3x+wjASeGflFG2PrIC4VCwY1LPZH4WwEh3XfpKcQ+M+yRh06sg+0RmCIoZxOq641rBOIsfyhoZEEl8hW90sLhsEuy3dTUhJ6eHnR3d6O/vx8jIyMurI37YC6Xw+LiIq5fv465uTnMzc05L850Ol0GsChYpoCWgr38X29607xgVn9RbzHWzbZ03ek6VWCXtCJvKr9a417ls+5DBEZtLiw9HDgux6WaYo15n05ugSf7PZ8J0v98Ov9h/fF9btvwARWV6rHARKW++wCyIAPf9sfu8UFt2Pp9fffZlZXerwQ6BJXnmZ9qdLgXBVJUqzMG0UrnRb87ylgq9SdonJXs2+cpQTp1UD+srVSp3t8lndyW53OhOEIJYjbLmJUm0D7nc9/zCSfrfaGKYi6XQy6Xc8r3xMQEOjo60NfX526WGxgYQFdXF7q7u3H+/Hkkk0ksLy9jbm4OS0tLLq9ALpdzYQ82fEbb1r4pHYIEfJCLoyq91gPE0jtooVu6s+/ZbBbT09PuFr3f+73fw+XLl93p8HdZVHnd3d1FJpNxxh09jNbW1rC5uemMK46xvr7enbZqUtmOjg7U1NQgl8uV5RGh4ZTNZt3Vx01NTejr68PTp0+RTqedUWQ9IWggLS4uoqWlBfF43OVyCofDiEajB/KY6An085TDaL+9vY3Hjx/j17/+NW7duoXFxUUUCoUD4Zu2aMiBAhnanhrpalxYvrVrWgEjFjUG2D5pa8ET6x3AsM3Gxka0tbWhr6+v7GaipqYmlErPQiXv3r2Lx48fY3p6GrOzs0gkEi6slTJEQSqr6Nk1pOuEzylgps9Zjw22UYlOFiiyYJdPsTpsc3tTiwJwll56fbmCFXT9ZgiUzp/KHPU2ssArQYRSqVSWC4j/U4aq5w753/ITgRn2lYVzrh6Ts7OzmJqaws2bNxGLxdDY2Iiuri4X1n3q1CkMDg6ipaUFFy5cwDvvvIOnT58il8u5EN/V1VXMzs66K+A3NzddTpxQKOQAGeVhlXkK4PDKespbjoV0IwBA419BBwUROIf21jMA7lkNIXvy5Anq6+tdrp+dnR0HjuiaI9AVi8XKQrM0ubOG3HH+2X9+xnxMTDau3lmWN9TbiKFuGlKlYKeCMTpO1qu5kAjKqNzkWOmlyZ+WlhZ0dHSgs7MTJ06cwMDAANra2tDa2ur2pEKhgM3NTTx+/BgLCwtYXFwsC23L5/MuJFFlpNUzrLcaaW91Fl2jLBoip2vN5yXItkkL2w7pqPWTZqStrz27x/F79sMeLhyX43KUQm9U1SusPsPf1pPU94y1I/S7b1MOM4CD7DCrm2ip9rBObTnKYgVyfevT952v+EAK31ir1Z+qAZ++bQkC1Q7rf6W2gwAgvTlUdRIWBf/V3rb2pbXL+Z3K6uel8WE05zM+/rLv+/oQdGjgwySex3v1d1E3Z3lhwJIaRyxWEPgYxU6+T1BZ5V4XgPUW0D5YYajMp4spn8+jUChgY2MDMzMzuHv3Lrq6utDX14eTJ09ieHgYJ06ccDdKnTt3DltbW1hcXMTi4iKWlpZcjhYFKtT1WhVp7acyrO1nkFDXTcYuKJ8gUdpautlnqCguLy8jn88jkUhgZWUF77//Pvr6+rxA3osqOve7u7soFAou+Sg3q2g0iubmZvzwhz8s6wdvOaI3AgAXPsHTbv1RkEjHooYKPaUsT/F/Ahx6/XShUHCn6tbLjO8fhXaHPbu3t4dkMom7d+/is88+w/3797G+vu6MK20zSDmwbfkADLu29Fk1PoLGYDcjfuY7Adf3CNg1NTW5m7WGh4cxODiIvr4+lyNta2sL9+7dw6NHjzA3N4eZmRmXiN8CbNq2lVdqMHJMVsYo36i3BesAyg0qpVGQcqTPBRlA9orx3+WNSw1aYH+NKd1pVCo4ogoveUCvO1feV88kAK4+m9BdgZdQKFQGBvAZvk8DmV4uVPC0T0wozv7RO4Ygx+bmJhYWFnDnzh1EIhEXOtfe3o4TJ05geHgYQ0ND6Ovrc58p+MW9a3193Xk5LSwsOI9ehgMzgbeuCV03Gl6rHjr6vN66xvnh/qigj+Zp0jWlt9OFQiEHxtHLh4ATc26p0sx5YB8saMA+MCyPXlUEsDg/wL53l/IK+81DCvIL+YFzyXbr6+uRy+XKcnLV1NQgGo06flFATz2Qampq0NjYiIaGBjQ2NjpPzb6+PgwMDKC3txdtbW2oq6tDPB53hxiZTAbT09NYXl5GMpnEzMwM5ufnsbKygs3NTRSLRa9XnV1TKgut7Nf1qJ5X/I40ZB3kb3s4ZvUzbcMq9go0+YwLPQzhd9aDyQJifJ57/1H36uNyXCoVnz0UpIPp30fhQ59R7Ku7mnqsPhLUxyA9xNpzzzOeavv5fSmV5kc/fxG0CnrPp4MG8ctR+nnUfhxWKrV/2LwfxhOH0VX3mu8Tf70u5UjJuw+8LALjsEmyRqsCLPZz1qnf2c3fGrFWgFkjOMgoVmXEGhX0jiCgRIV9aGgInZ2diMVi2NvbQyaTwerqqstzQSUuk8mgWCw6xdXHqNZ49PXFR9ugMapi7psDK1TUyLZ18zrkvr4+XLp0Cf/kn/wTnD592p0YV+rf8xTtW7FYRLFYdMDBiyicBw17Yc6lF1WePn2KbDaLpqamsmu51WB8keNZXl7GL3/5S3z11VcuRxQBMeDgaYP9HbRBWFBEeUp5TMEYNRK0Tvu3/m9lSCgUct5nLS0t6OzsdADvwMAAuru70djY6MKGFhYWMDk5iampKQfwMpGx9SgKUpLUEFbQxj5rT9+tMeMbn9Jf6Wv7Y8Ene5qi36mxVam8acm7gwppq8COgj16g5katvyM4ILyOAFmBaUikYhLqmznnmuC4AZzBxWLRTdvDA+jJ4UmvCZoQh5kXwjEWHmrN5Mp7xJMb21tdSGiAwMD7ndPTw/a2toQi8XcrZaFQgFbW1vY3t52ocMrKytYW1vD6uqqSw6+s7ODra0tR0cCEtvb22XAfl1dXZl3kIIlCszRq0mfUy8nzo/mYtI8WwrMaTJ1zXfEnErxeNzVp/udAoMM0yNNNfk621RZR7CqWCwiHH52e5tN4K55vLT/nEtekqFAaE1NjfM0am9vR2NjowOPmpub0dHRgYaGBsRiMUSjUTdvuVzOeaPRq3plZQVLS0vY3NzE9vY2CoXCAT1EwSP9jPOm68cCNORj8qX1FlKdjW0q0EMaAvu3LKqMUxlsPf9sXi2+p/uu5lri+lBgyR74qfebypY3vRwn7/5uitVv9BAhSEewJcjAraRnWRujmj7av306kM+GqtROtX0jXXTt6f7q81iyfa3UR5UpQe/5+nzU8m1o4Gs7iP7fpliaAwfpq/uB8qf1atID86C5O2qxtol+bvXgbwP6+Bw4gv5mOQaZqqNB1R5LPuavBIgoE/Ad3/OVBJU1VFWRDjKMfX2uJFTsKZYutu3tbadMz8/PY2JiAu3t7U5JP3nypPNkOnv2LE6fPo10Ou1yFFGxW1tbcwlVeWqsCm7QxqEgm2/sOgdKBx1v0Hzpbx+Yx8+2t7exuLiITCaDTCaDH//4x7h69Sqam5sP0PlFKgmah+JF1EuFUW9OojKvSVKfdyw6dwSvbALRFwUqlUrPEnTfu3cP165dw5dffonV1dWyXCccg+UXNVrtOO3fPuFqN2vlH/JzEB3tGufGRKMsFouhubkZPT096O3txeDgIIaGhpwh9eTJE2xubuLhw4cusezy8rLzTCoWi2UArnqcKABm144aFzaJq91U7PogTYOUGd+4tQTJRXvqb73rbCLa3/XCgwCCC0ovBQ9ouO/t7d8YR1rSKFVvRvVuUW9Ifq+hNvp5KBQqy7fDfqnhq4mMNfcQUO4dp0Yv26yrq3OAhvW2yOVyyOfzWFlZwcTEhDsgaGhoQGdnp7s+nrl3LOAUCoWcd1Q+n3c/iUQCk5OTyGaz2NnZwcrKigsZZvgU8zcR3OWtZKQlaaBrn8ARx6i5m0ql/RvXSDOCPqQbPYYIAD158gSxWKysXZ1zLToP5CE9COL8Aii7HSwSiaC2thbb29vOAw3YByRZ6AlFPtB9s7W11XkZtbe3o62tzd3S1t3djaamJjQ2NqK+vh4NDQ0OAN3a2sLGxgYSiYTzXpubm3MgYKFQQDKZLPM44xpRWaTeReRdDVsE4LyrFKS3AJuuHcpcbZff8R3OC+WslZ9BBqbuN1bHUUODc05gq1QqlYFfqldw7bBN7ctxOS7ftlj9XNdNtbqmPvuyS7X9fJ0Mbp8+FVReJW3f5HKUOfCVIDzAhx9YgOl55t7uH7bt43K08kJzLPkAHN/kBIVv8W9lSjX0VJGxaKq2bZlalXRfm9YIVOUD2AcKGIYwOzvrrurt7u52uV54qjgyMoKxsTEUi0WkUimsra1heXkZKysrTvnLZDLuRFQNIUuzIJDAAkk6Jjt+W0cQIOibTypbiUQCN2/edLk6PvnkEwwODpbddFapT0HFjtUa6EcpQW1yHDS46HFAD4EXmZxcFVsth3mXVFv37u6zW6Ru3LiBL774Ao8fP0YqlSq7qdDykW3bnkAoeMHP7Th8vFkpdMGCVxa4ZYLf5uZml2j2xIkT6O/vdze51dbWIp/PY2NjA19++SVmZ2cxOzuLlZUVpFIpZ+DaDUFlhjVAlAYqq9jfIC8nDYm0xo3Sw7c2fXxtNzQbDmWNJt/aPy7PCgEABZCsgUhvCA3V0u9pFBNsYqJvJuT2yU3lM+UPzTdEzx4a5MpnDLdSQIT1hkKhsqvpWR/rUZ4nYKbhOwqQFQoFd+Pn4uIivvnmGwe2NDc3o6urC01NTWhra3NgEw9QGE7X3d2N0dFRfPjhhw4Qymaz2NzcdIcvqVQK6XQa2WwWy8vLyGQy2Nvbc+HhzF1H8Im03N7edt4+3BM1zKxUKpUBUgQtFPThWHX9agi0hjcRzALggCQCWrofExAiPxAs1H7FYjEHbtXX17t8e42NjW4eOjs7EY/H0dLSgqamJgfwNTc3IxaLuXc00TjDEun9vLKygvX1dWxsbLiDq2w268A8hvsGyV39rTmJQqGQu+1PE7drfjDykoI+5DvSQy/Y4BqgjGUd5GFtWz3QCKJq0nzdo3QP4RpnsfnSVDYogKSHCLqe7aUfx+W4vKhiwSVbfAazff9VFmtLAcEHbr53vuu+Wd00yPYM6tNR+uqbi8Po86YUH3hjP/uuxh1k2/pKNc/4bMRKwNLxYcPRStXAUhBhfYBPJSNIFRyfQDjMMLN1HIZYKkMGAVo2b4APION3NDS2t7eRyWSwsrKChw8fOrd1ejMNDAygr68PbW1t6O3txYULF5DJZFxOC4btpFIpF2qgSrWPdgqk+Wjpy3/gW2Q+sCBoPpRG2WwWk5OTzivrRz/6kUvsre89T7HGs57eP0/hDUFUINPpNNLpNDKZDDY3N7G3t+dOj5kQNhwOO6BCjQrSolJRpZdhG3Z8z1v47vb2Nh49eoRr167h66+/xtLSkktwbkFDC1QGCVsfv6jBqnXYk2Mf+KHeb/o3Q3QaGhrQ3NyMzs5O55XU29uLzs5ONDY2Oj7jNdczMzNYXFwsC8nRxMYWINK1YJUf7adPVgXRhmPxgUNWTlgaWx6yfG7751MydV4Oc5v/XS0MF6MxSi84DXkCyj3XADhwh/yieXLo3UjgikY1sJ9sVI1xrhE1cllCoVBZfh5+r2E7NoSZ9Sl4xMIQMJ8XHsfOMbOvfE95KZlMOnkIPPO4iUQiLpcdPWiY46yrq8tdWd/Y2OjCVUdGRpzM3NnZcSG5T548ceHgTCaezWaRz+exu7vrQCfeWke5zTxMBC/4Q5CPHlsEgLgnK7hHTyjNnaQJ0xV44jsKGBFQ4Y2fBH94oxqBpPb2dudV1NjY6D5TT0yGCmo4GT3BFhYWsLa25miQTqexvLyM1dVVJJNJ9xw9qJVfCMhw/skPCiySd6y8UqCNwBrr5hrSsGoCnCqjNOxUgSdgP6cY69V1qDyrYYv03FPgSD32VL5ron4L6lOHIgioup9PD6zGGDkux+V5i0/Hft35rRqgwGenvKxyGBj3utP3+1iCaPqi6R1k/36X4JUFlux3x6X68kKTd2uxAEgQQuirR5WHoO/UkPcZwWo0av/0Xd/JNZ+xz9rnqPTyxJDK4OTkJBobG9He3o6enh6XXJMgE2+c297extbWFhKJhFMieeOZhvVQsbMGpQ8x9nmQVHreAnCWHhZU4+n38vIyCoUC1tfXsbm5iffee88p0pZuQcUa22ybdVi3/aAx2Po4NwsLC5iennYGQT6fB/DMAE0mk3j69Km7TjuZTCIajQIAkskkampqcPbsWbS0tHjr99FVn1MggqekNgn4UQqBsTt37uCXv/wl7t+/j0QiUWZI+dz42b7+r8q8BRKVx3yKuH3XtsXvaPDQIFOvJK6H7u5uNDc3o76+Hjs7O9jc3MSDBw+wuLjovJI2NjaQSqVQLBZd+xynGjNKa/3MhngqGMXvFYSzfKaGjF0XFgiyG56tQ9u0vK/zbIsaasebW+XiM7hJd84vQRY+a0OSOdcaMqvfEXhSg1t5RMPd7HpScFb7yLBZvRmM9dXX15clFuc41ej25VvSvEaUQQoe2WT2Sr8nT54gm826ZM/8nmAKgZJ4PI6+vj60tra6XIRMLN3a2oqmpiY0NzejpaUF0WjU0YU8rX1jMu69vT3kcjkUi0U3B0+ePMHOzg7y+bwDlghKkaZ6KEPQgXSLx+NuP+XtprwpkOMiHehtFIvFsLOzg3g87oAkhr+Rh0hrvbyBnj/hcBiZTAZbW1sOFGdIfLFYRCKRcGGEy8vLSKfTZZ5vepsosJ9TivOkfMz/SRcLsDB0UvldZRD7S+DT52FkQU8N/2Q95Ef2Q0FY8qPyHsdl149vXftAVwuUqSy3eqT1zFU+fBHexMfluBxWrF1hgVWfbviq9/zvIzjj07Pt/snPDqvnKO0F2ZFvYgmyxV4EeKr7k9WpfQBtkC1SbTv257h8+/KtgSUfSGM3fKDyIlNmqWTAV5p4VaIrMbtPAGg7vrZ8oAuwn+eEym+xWHSnssvLy3j8+DHi8bjz0Ojs7MTg4CB6enpcTovu7m5cuHDBgVPr6+suaerGxgY2NzedMrq9vX0g5InjpUIXBIrZxafvqJHCEhTqAzyb662tLYyPj2NzcxNTU1P4yU9+gtOnT5flw7B0rVR4As/3+Zm9/YW05imu3kzE77e3tzExMYF79+6htrYWnZ2dzhAKhULuZJzGAXNfUcmvra1FMplEf3//AdrR66apqQmxWKzs9rdSqeSMIf6vc/Q8ZWdnB3Nzc/jiiy/w1VdfYWZmxoVAKI21D/q3vYrZzokq5HaulKd0bevfPBlnnpF4PO68G5grqb+/Hx0dHWhvb3chL+l0GpOTk5ifn8f8/DwWFxed4cWcLQQFrDGkRqDSORQKlRn0LD4QCCj3YrHFgnJaV1D9LNaL026Svs1Q67bvUa4dl+qKzqsCDNabiECfvc5dE0BzHmh4M0E1C5+xuYP0ewIANGiVX2jY0uBWmaE5mNhnAGV8rsmSKSe13wyvU6BKw5tsiKeG2VlPEIaDp1IpR8+HDx+6+hV0aWxsRDQadSFgzBVEudnQ0OAAqdraWrS0tKC5udl5FPHiDMpo7g1cMzU1NWXXyPMAgXmwGMrIueBYFGzg36QfP2NIl/7moQr3Yg3r4z60vb2NjY0NpNNp57WVy+VcqFoulysDxjn/KgtsSKzOtQVIFWwi32vYJL9T8IbeW9vb2wCegWrME8X2VC+wh1Uqn5SX2UcLtnK8nCvVrdTjiGPXudIDDHtoRV7XMars1/3Chv4poHQsV4/LqyjKj9ZYDnr2ZZcgvcj32etgkPtsDitLVfeyNpLWEQSOHEaTauzd72Px6dCV7OwX2aZt3+rR/Nz2pVJ9+v4xoPTiywvPsQSUM58P7PAZWyyHMYRPQAT1xYJbFiyxQkWFgg9YsWOw1wtTYeEJa7FYRDabxfr6Oubn5xGLxZwCzduu+EPDu6enB6VSCfl8Hpubmy6fAnMrpNNpbG1tuWuC9cRNQSYtNq8Ax+BTqg4zulUZf/r0KWZmZpBOp5FKpfB7v/d7uHTpUlmC0qCitKai//TpU2dY1NbWutNl7Q9P05eXl/Ho0SPMzs4ilUodSKybSqUAAL29vUin004J58k5aZTL5VxukFAohGw2i8XFRSwsLKChoaHMqGxqasLw8DBOnDiBwcFBtLe3u9Ns5QvetqT8okaRLT7hWCqVkMvl8OjRI/zmN7/BrVu3sLS05AwCXUcKtKiXhm+tqVFl27brxfaJCj6VeIa3NTY2upCZ3t5e99Pa2upuY8rn81hcXMTKygoWFhZc+EcikUAmk0GhUCgDk9hXTaysXj+WxxWEseFPtv/kfR9YZelj6aHv+PrANqrZrJQPLe3thne88R2tWIBO87WQr9RAV6PYejeEQvs5Y5hQ2hq2LNZIsDdjadJ15l4Kh5+F4LIvQLkBrAayfkejnOuCoPyTJ09c3iANidJ1wX7wHQWRrNefjlH5VOsj4B8KhdwBi12TlFEEoRhaRi8o0orha/F43MnNeDzu9gOC2PQyJZAViUScFyrb4bzpHqmgPD2O1UON+Q952xr3OoJFvASCodY7OzsuRI31q7ea3UuVDkpLmxjeHhaFw2FH41AoVCYvmR+M86geSuo1G41G3WEN91wC9ArwKM8QZFXgh55Quv+Q17hHKTikh3CkgepPChhqe8p7fF+98ZReKu9JM+vVqv04lqnH5VUX1clYrD3yOpdqgLGX0b4WH3Bkiw9UsvU973iCgJc3oVh92Pc9cPhNh9WWIOBIaXtYn4Lq9f0clxdTXiiwBJSfBFeaLB/CWAmB1M98i1ZDDKzRaPtnjeigZ7UdH/ikAJNNMg7sn0aXSiXnEZNMJp3iF4/HDxjl9PLo7u5GZ2cnTpw4gXA47PJQJBIJrK6uIpFIuB+ejPIWGD2NU+PVjleV1yCaAwcNLRW8u7u7LpHoysoKPvzwQ/z4xz9Gf3//gTxDQYU05HXIvJmIyUx1Xnmzjt7GxBuLeCV2sVhEbW0tenp6MDQ05HJwMAcGFWC9FpthDjU1NUilUtjY2EAymXR5NHhTz9jYGE6cOIHW1laXUwTYPxWOx+NldOMpMk+SfUWVe9J0fX0d169fx40bN3D//n1sbW05TwnSwq4DBX4qncSqUm6BRjVaOS4aappHpL29HV1dXejp6XHeeC0tLc5TIJPJYHl5GcvLy1hYWMDKygpWVlaQTCaRTqcdr9qrqkk3fsY+qnGq/VYQjZ/rb/3b8r7So9L7dj5JPzXWg9aOrjnfuHzKj352vOE9f1FAhvyt60LzK9EDhqCRhtTQy4dAkF136vGpfEkARJND0zuERUN8CJRognHuKzTk2Z4CSgx1ItigHlU6RtKEP5R3BBQsP9qcO/qjtKR8o/eo9YZSOchQO13TNPYtiKLzqDLLzi1lHulkvWzU45V0I8BCcIZgTygUcv3j5z7Agv2vra094D3Kol5lBIWoK+jtf8ovlq/4mcp0hvEVCoUykJO8pJ4+zHPEejWJuYZeqs5CMM/mbyJ9lS7Wu0l5xNJE54cgj9JAgVTON3mS9GK4HutQfU/Xi+0j21Fw7rgcl9ehHGZ7VPrsZRSrP/FvfncYiPMqigW7rH7H4rPrqq1f3/tdKEH2NOD32nqZxadD+wBH/dvubcflxZUXDiwB8CpiWpQZrbD0IcmVJt9+p4CPPSnU/y3KqX/7DE/9zrqI6zN6smcVdSrYNAyYZ2l5edmdwDI/RVdXF7q6utDX1+eSGzNR6vnz58vyYCSTSef9kUwmXRJQ5qSweZpU8bJGrKW5b450rHw2n8/j4cOH2NzcRDKZxE9+8hOcO3euLLStElhI44RKXyQSKQMMgPLr4+vq6tDY2Ii+vj689dZbWF9fRy6XQy6Xw8bGBiKRCFpaWtDV1YVoNOpC7TRPBo2anp4e15dUKoWhoSFsbGygpqYGXV1daG5uRnt7Ozo7O9HR0VHWNzvHFhCwgIgtBB1pHBWLRUxNTeHGjRu4fv065ufn3e1KLGqUaD2qSFfiYWsIcC5pgBO0o5dAS0sL2tvb0dHR4Xixra3N5UhiIvvZ2VmXL2xxcbEslNPyom1TeU7pZw3Dw9am73013nUzqbRWrXxQUIh0U0PQ1ycrr2yiW+uRoO9aMMqO9bhUVyhPlM8ISCsvaliVemzQ2FXwAsABoxrYD7nROaUniz5neUC9OvRQQNcj2+MasqADAJdniH0h2KTtsk0CHCw6RrZHwET7AJTzIenkSyaunlpq8PM7mxuKgAtppx40nAcFtUKh8pw8rJd/W0BK9z3OjYLp9JhVIEP3CdLH8gPHq95Rll9IN9KEXkPhcLgsoTvnlXOi4ZDaLp+xOYrYX/K2gnx2DkgvBXl0fOyT7z3lcQ0vtXzNfvCQSENGVb7p+DnHFjjic7Zta9Sq7NbPFQA8LsfldSkqk3y6uH7+snWAIH1LbSjb15e9xl4V4Ab4o3Te9BKkrys/vCig0erjPpvnsHZUR9e/Kx2+H5dvV74TYIlKkJ1wHwP4PC+0Hh/QEdSm/d4a+arE6AII6hOf1WdUSQcOJt6z7Ssj+7wbqMQyRxOBpkePHiEajbpbtPQqaBr3ra2tGBoawtjYGEqlEgqFgrsCmmF0iUQCqVQKW1tb7tpphupRwbULztJVBYUa6mo4lErP8jasrKzg17/+NRKJBH7yk5/g6tWraG5uLlPuffMYDocRj8edG/3Ozo4DOIIAKebmaGpqwsmTJ51XwebmJkqlkgORmDiVfVfjgR5O9fX1aGtrc0mm0+k04vE4Tpw4gWg06hR0H08H9U9DV5Se+hlPzYFnicXv3r2LL774Anfu3MHa2lqZ9wHfs6Cm9oPGqU2uqoaw/qYnEoE6JtomHTo6OhxdaByQT+/du4f19XV3axuTbTO0TZOW69qzeam02I1aP/MBLfyxRo/yqQWkfGtbv9eTd9LOt4lqXWps+dYMn7Ggn5VBClwcg0ovplijnHypwKYF3hVcAvbXHfc1ek4Q2FHwUg1q5XflCd5IZgESa9DTqCeoRA8/3mBGD1UFgJgMXAEr1kGZCuxfa68gFgDXBsdNWUaPUQXblHaaR4d0VjlnAV2th6CMpSM/s/MBwHmYsW7+z+f0XR9wQRmkbep3/Jv00vbVi41tKGBZU1Pj5pj0tCAP6yeYR37iGBQ4VOCIey2fU3BN50v5nIcqDBlX0EtvbdM5IW0553befYCdgov8TmW0zqPKUd+eZg8Clf58nh5Zut6sp5UCXxzjcTkur1OxOoB6Hb4uxa6fV90/CzK/LuV1mrOXWV7UuINs7yDb3haffh2kbx+X76Z8J8CSliAwJWiT9wmLw4AgrVMVHp8R53ue//vAIe1nkEHpK3ZxBBmg6rWg49zZ2XEeTSsrKw4AUC+StrY29Pb2upCk9vZ2tLW1oaOjwylX29vbyOfzSKVS2NzcdF5NBJuYXJRXGWsiU2tsa9+pKNoxPXnyBBsbG7h58ybW19cxMzODd999F6dPny4LE/PRKxwOu/xE1W5aVCQ558zXoQbbvXv38I//+I9oa2tDX18fmpubXehdIpHA3Nwcmpqa8Ad/8Afo7+/H7u6uy5/EvB4WpFQeDernYf0nGEivs0ePHuHmzZuYnJxEJpMpSyqsSrz+H6Sg8zPShsYbr79mAnKGYdIjyybR3d7eRjabxfT0NDY2NrC8vIz19XUHWvIGQ5vjygf0WO8k9TyoBvS16491KIBnjUqfPFGZZOmnoBTb5DvK+0EglQ9Msicj1ciyY1DpxRYLDhJgYf4cBV7Uk8mGZ6pRrnNPkEcLgR6gfE7r6+vLQCG7nrlWGMamN6ERUCqVSmXePep5w34qOEmgQgEDDc3SdWNBOCbF5hqghw2ftWCT3TO4RtlHAi7FYhGhUMjJGuYAst5SBFfUC0cTogP7QBvnmcAP6cv3eMueeqqRVpr42idzCRrxOc1LpaAR6W/BDr7DdlX2qKxSD02lKWml7Vjw0+fdo8AheUmBPb15jjylY2N4nG+fUf7V71RWKkin9OQz3JtseKDVnZTHdW4U1OP4Fei0IP1xOS6va1FbxadvsPhsFX3f/h1UKr1fqY+V7J8gPcmnz1XTZiU9yYINlZ61fdQ6DntPn/HZpof19bA+WVtQvz/Mzgj6PmjMlfqgz1VLd185jCbVvF/pvaA++EAkHwZwlHk6Lkcv3ymw5DPCq2F2W8dhhrtVpHyGoj5HZanSQrPtBhmSlYxgC6pZhgf8+WSs4CJgw9vQksmkC5+LxWIuKThDlujNRMCgubkZQ0NDOHnyJEqlkgMLeB1yIpHA5uYmtra2XNgSr3y2YJMqrlYo6Rjy+TympqaQTqcxNzeHTz75BJcuXUJbW1tgviG7SXybosroxsYGHjx4gL6+PpfktLa2FsViESsrK5iamkJbW1uZyz6NBV8/fAK8Ei8FfZfP5zE7O4sHDx7gwYMHmJmZwdLSEvL5fNkJv+UHNZj0cz05VxCpqanJ3dTW1tbmwtr0tiYajNlsFvPz80ilUlhdXXUAEq/H5o1HNPzUI8muB+0Tnwk6ifOtFWuM8PtKwA0NMwuM+upmu+rRofOj71tFLmiDs3+THtbAB3Cg3/xMc48cg0rfvigPqIesTRZPWvOGNt9tcZaX9dp5NaL1XZsoXEEK7RvXivaVII7mw+F39l0FhlgoC/gu+V37rx5Wvn7ycwV36GGk3jZsjzml1LPF7nMEOOgtY72VWKxHma5b0o9zYAFCyiiVJQzZC4VCZe+xb9ZzhnOinj8aLqZ8o55DwD64pzTi/1ZmkhcJHNk+kfc0nFYBprq6OtTU1JTxtHoHhcPhMiBP6cwcf6SV0py8b5No81n16NK1pt8rEMt3CfT5vHq1/kq6Bushn3DO+YwFV49l6XH5vhSVdcBB3lXd1NopPr0nSH/R93zvK2DsKz4DXfcOrc+nu1FGcI9TwLiS8a/y0zfOoBJkD+r3QWP07dXWG1Z182r1N98+bsfn8+i071ZbKum5/MyC+NqfoDaVZ62O66NxJfBJ7U3th9Wpbb+Dfp6XVsfl+cp37rGkLudaggz2wyZfGcv3njUQbVu2fr4b5FkV1DdrdOpiDBqjzyjlbzUy7cLXMVNhYiLZbDaLcDiMxcVFl1eDXjuNjY3OK6Wjo8OBTcyP09PTg8HBQSc4CFxls1lsbW2V/TBBeDabdTd4ab4PC4QwTGBlZQWbm5tYXl7GxMQE3n//fZw7dw6NjY1VCd5K4IyPtoVCAffu3UMymXT9ePDgAbLZrOsr69XbftbW1vD1119jbW0NwDMDqb+/H0NDQwdu8PH1r9rCDTeVSmF8fBw3btzAxMQEVlZWHJAH+DcStq95oiKRCKLRqLudzYaztba2oqWlBfF43L23s7ODfD6PTCaDpaUlJJNJbGxsuFC2VCrlwMV8Pu/o5Eu2qr9VgddNgOPxbRYWvPOtT9+6UWXF8gDbU8VF+wXgwHqza1K/183dbrqV5ln7r32x8kbHcrz5vbhi+QPw3xSoPKoeLD5e0WeVx9VzQ4EYlRsEBXZ2dhzfE+DQcDa2QVnAJNvM16QeLTTOFXxhoSeIem7wPQWUNPeMKveaCNuGVrGv9Kpi+BdppGCO5W96P+nlCRwzPaBYF2mjYYXWGGFSdD5TX1/vvME4Xr5D7yjSjDRl2xZcUnBEgSjSUpNx62dWsVWaqbeRegXps6Sj9brWuVKwih54BJaU/uTrYrFYxhsqaxSIs7LL0oL9UpDTemRZ41KBVtbN9xWc5djVwFS9SnlJ+Z1zSv7Q/YrfH5fj8qYUn17s0x2qBTgq6R6HtRHUN63X1lHJNnoeHego69vqrfZzXzkM5FI9zvbpeWTPYXPxXeuJleao0jvVPFdtCQL5gj4/BpVen/KdA0tAeX4XliBBowqHlkqgjg+o0WJRTtsH3wJSZdBXtyqgPoXQChk7lkrfqeFq67JKnd7oo4UGAkPoeIUzgQf1YGEeHYZBdXZ2YmBgwBlJT548cVcv09MpnU4jl8shk8k4ACKfz7trmOnpRIV5aWkJmUwGa2tryOfzeOedd9DU1OSlwbcp6XQaP//5z3Hv3j03f6lUCsVi0RlAPFGnF9ju7i7W1tbwt3/7t2hoaHCK+k9/+lN0dXWV9dO3cQQV3/d7e3tYW1vDN998g2vXrrmE59vb2w400nxONBii0ShisRji8ThisRiam5vdPPJ3Y2MjYrFYmVLPm/bm5+edVxpvvGM+pHw+78Ihee22eqfZtWsFN3lSjQJrDFhvAx+tdI3p5m83fAV/9FTeris1li1gZA0VNfwqrcFK/dFxaDvWWFVDWdvxJaI9Lt+u+PYCAAf4U4EOgg28eMB3YKDgET8jaAQc5HGCBxoaxXlXA52yh3UTyNB1FgqFXBibAmE2fI91U96Rhzkuyj/WaQEqNdJ1jfOSBdbhW4cKFBF8IXBBMIh0pgeNhu3qmiBd1LuJXlPqnaihBHwmEok4MEvnX3Ma6dht0m71itKQLuUH9s+XSJvPKvCle7l6P+me7gOx+Qw9jDh20tkHoJP+pJHmviI/aA4wPQAAUOZdbOeWvMY+aXv8W9cg29OwQfKnzfPE9y2QaPUyTW7OwzYFlLS+F234HJfj8l0WXWtHAUCOCv4cpT/P86wF6it9/10XH4Bl9U37vJUbQTanzyZ9nnIUG6NSCeIT32dB7bwKQEZ1bJ+N7gOMfJ5Rx6DSqysvBVgCDoJLVjnjZ3YR+xY1ixp7lgn1Oy16mqj18z2rMGrRehVIAsoT/nKs1ngJWjC2P9qPIDdu/q+5K+xJpSYFZx+p1Kl3Uzwed7mbCFi0tLQ4b5fW1lY0NDSgoaEB7e3tZfks6D1VKBQcSEHvJnrFFAoF5+WUTqcxMTGBoaEh57VUqRxVsO7u7mJxcREPHz50c00jZG1tDZFIBLlcDrW1tcjlclhdXXW5pnK5XJkSf/bs2bIbe2yxAiuId/X7TCaDO3fu4ObNm1hZWUEkEkFfX58LWYlGo24+6HXGcLaGhgYXuqYG2JMnTxz9l5aWkEqlHHC0ubmJVCrlcmnRK4reZhrmaI0i5W8fyKm8qkav74RZ/1b+VqNV15RPkdLwPx/gAxwMEaoESqkBputa39X31IPDfqdjUjr6xqweKtofq5wcl29XDqOhGtY+DwcbrqW8oZ52CsTq+0GKjYIZNJqVT9QzSAEBBUMUyLEGPw17X5sEQLj++TnDmbT+uro6FIvFMtDG546uxr96n1ivL5UP6v3IdtlvglXabwVSVL4oCMY54xgUiLLtWM8ypRv7qSCTgoZcv5a2Ou/6vYJHWj/fsd5MCnTprYZaCMgor+o8aV0EyNh38ovOgS+/kfIy9wnOhZWpOgbVDTg+9Tzj3Ko3lno8Kx8rr+nYOCbdqzRf1HE5Lm9C8dkwuq/outPvnrctlkrg1WFF5a2vXz4d62XpO2qjaV8q2ZG+9+24XhQYdNTybebpdS+W1iyqq1v6Wz3tTaXN615eGrAElCuXQcLSB6AoSGMZyWc4+sAZBbVUKKgQ1OeCgCntl+9/ayjaMfoEkCpY1WwQ9lnSSEEmX10WuCsUCgiFQi5sjHUQ5GCYFUGlxsZGdwubess0NDQgHo+7m+vU44bgFn/n83lEo1E0NzcfmEcdXyVa2+fsu2psqdG2tLSEra0tNDQ0uNCATCaDbDbrnlHAxld8/ax2IwmFnoVpdHV14cqVK3jrrbcQjUYdwMe8SKq8EyAsFosoFotYXV1FPp/H1tYWUqmUy3uUyWTKvMe2t7fLQhXV6GW9+r8aPTY5sQ+ssb9LpX3PBjVidX3ataWKkZ5u+7yHfAqArS8IyLX1cL1Y8EfrsIaVPuebcwW9NBmy8omPZ2gAan+PN8OXW/TmRXpv2PkjXxAkYDJjC5BYzxcCF/qsBVjUWFa+4nead4d9sjmQCAxRdtADcm9vz8kWyhIm2i+VSk7WE6hQMJk3dCoQSvmkfWYf2H/mdGL/WS+9X/i8AkUKMFjPPXo88XsLuih9+LnOD0EnlQ8cWyQSKfO4sQc1CugxN199fX1ZaKCdUx2PD9jyJXRXkJE0JZimIJXKZ/KW0l+fs/qMgk1sX3nNGqkKULFwzvm+DQG17anctXqY5q2yxprOl64NK0vp3WXzlfnKyzT4jstxeVHFpw/79CH7vI/fgwAQH6hUjS0SpK9YOcLPbL/t9y+jVKKL1Wl9tqD+9ul430bOHFaP7WelebJ6bCUbuxraP888HUWf9ensdj70WYsF2N/H5dWVlwosAQdzLinDBC1Inws2S9BisiBOkOFmF4sKEZ/3hK992zefwPS1GySQbX1KH/3e582kwsQKdKu4ah16+k0PGBrvVOwVdIrFYmXJw+nxRACKv/V7huLFYjHkcjmXa4TeU7FYrMxAsuOvpuiJtgUkCLbQM4nAiyrlfEevWD6sD/Y7bZOhhArudHZ2Ih6PO2OFoYbMbUTPL3pRMQSRnmDb29vO84g/NDrZtgWDfEYO6azKPvscpKiooq98Rd60YQjWw0HbBXDAaGLfLR0tna3c0HHbtetb22xPjTsdl68d3ybOsamxZ8M2bN/1bx8AfWwAffclaM9hvh7OnYIFCr4C5SGNCqYr4GLDw1SmaGJuq6SqF44NKeI7/JvhsppQn3l/rIGuSTWVb3UMDFFj3RoOVldXh0KhgHA4jPr6eidTlVYaEqYAtoZu6fgsmGvXm4ZNkf58hkAgvVU4Dk1EzjasjOdFDQqOcA3rnkD5zf1PvSvpAWX7qjTWPuv/uvbVE9LKHIJkBFH4bqWcVvbggH1Tjy0b+mj7oCCUPdxTHUPppnOj88Xnle/0PU0AznHYW/cImPrGp/8fl+PyJherP1j9rZr3qvn82/bPZxP52nsV+o6Vsfo7qD92/2ZRHfPbgkovAxQJsqVfpxKkD7BQ5vsApuPy6stLB5aAg1cj22KFUJBheZgw1VNnbde2FSTorEHge88HXmkdQcaory8+o/iw9tTI0XGrsR9kGPsEmVWAaVTxVN+OkUoiwSEaOTxtZXhXfX29yxPE/9UrKhKJIB6Po6mpyQFRzAvFZ/W0mN49VEi5uSaTSQe+UCHl9wBc+Jelr09IpVIpbG1tuRN9GhyazJoKMAEigkSFQsGFBRYKBTx9+hTb29t4+vRpWVgafxMsUk8jzQHFNm0CcmuI+LwelB99v9UoUVroHOuPj6ctwGTXpxodagjY2yP0PTtONejYrvX2UePRgk9BbuO6TpRn7PqrBDQHySPrNcBiAa3j8nKLT+4Dz5L/A+XX0PPWROUTDdcimGAVafKS5cW9vT0nn/RiAKDcC0SVJ80TRplLw1tllwKc6t1S6RBC8+Iwd5PyOwDnVcl+R6NRJ4usB4vPCwXY99axYJJ6IRHE0uTdWi+BenopsV2ubXvLHH+2t7cdQKP16k1t7CPr4w+BNgs02bA6AjekuyYmt15Yum8HeXIqwM+67dz59A/uV/zR/FB8zsf7KkeVZ1XG6wEU6agglAJF/N8HGgFwid8VuNWxqzcr16CurSAd5rgcl9+VQllXjT1k36sE8BxFJ6kEtBzWXpAcq6adF1Eq0crKG18fVAb5nv82/fGNV3VsfcbayD47VN+35ajzXWl8h/Uh6Hn932f76rNW9ldL76OskePy/OWVAEuAf4H4wBOWICAqSIjpe0HtVhISlb63bVQaYzVjs6dvVkhpXbb/WieftUoev9PTW/1MATRfWA4VbJ9hzHeAfaNMlWc1MtRgCYX2r3vmMwDK8gwRPCK4RKCppqYGkUjE3XLGk/T6+npsbGxgeXnZJfJkn+3pLuluQRiO68mTJ7h//z7+7u/+Dk1NTS58hADRkydPXK4iBZQY7sdwNN7Sozl1FJRSMEfd+dWo1GIBEjsvNmzB0kDn3/eeD3iya08NVf5vvRBtPRas4nt8V3N/KP+okWPrVo8Q2w/tjxrnOh41yPUzbc8a5NbwsqXSpq+fqReKpa0+d1y+u2LnR2muSbitjPTVQXBdQ7lUrqlXiIIFlJ/kJwUFCFqoV6X1MGV96t3B9qxXIb2abL4d9Q7REFyCI/X19Q4M4+fq1aRggwJUSh+Og+O0eXosMKeAjU1AreMk8EBaWMBNQQvf2tY+656qoAbnRduz7fM9Db1TeWvHph5W1tuGvKThjMpf6k2rXnOWn5UfNQm3Ty75wG/yhz5jPZIIGtn8dxaYst5POrfkIfKlHrDZveIwY/RYbh6X39VyVCPbp6f4bB4tR1lflfZLXx8PA3m+CzCgUr1WbzuMNt+2BNmtPvs2aB6CaO6TlbadSn2y+0sQ3bR9n41/WDuH2fO+545BotevvDJgCTiYc0kNzUqMC5QbelZxs0LAKm4WnFEFXNvw1aWKlU/Y2D7aurSvts2gcSttfEa+b6Gr4azKsipttp++uvRdpbsdr83dwPZV6bUghRr/NGa0z/RMUiVdQ074m0ozT5c3NjbKDHj2z86P5QM79unpafz3//7fy7wX1HNJ/6fxZ72KALgxKP8ojfi/D+ggzXWdqBHDOm04h86zBX2Cwhqswev73gJK+rf2V2lpeZ59sLyn//Nvfda2qe3YdWH7wnfVy8G3AWuSXDXi+c5hSkiQfNI6D1OgjsvrUUKhkFv7T58+dTeM0QjWeaQRzzw8NPo1x5muL/W+UQO6WCw6IEFlL2+sI4/yPQXM+Tnb0HHoZ751oDeybW9vO4CGzzCfEf+3+wnXKYGxcDjs+hi0X6rHj08maw4j0o8HCQo28RlNwq3v6d8KVlvaaj3sJ+dTE3aXSuU39mn+JwUh6+vrvcnWdTz2YIA0srfR6SEEn+d8qyxTTyfOhb7D55SeNnRPZbL1SNM6+L8F9jUs0wL85DV9Z29vz3mg6T7NZ7i/k7eryad0XI7L72IJAhBYgvT3F613WBlxGJjxMtez1eOsHmlLEKh0mC74okqQLRzUH6vHs47vom8vstj9hJ/ZcR3G48fl1ZdXCiwBlRNr+xY/ixrgqrzo93zP1ulDUX2GtO2PrcvXnq9eOx4LDAH+E0NrrPsAJUsbn2FuFU8dmzX+9X89yQ1awOq+bo14BTfsqaqCAdY4AZ4BQvQSsuFSlt5KF1XAbT913Eor5Qmd5+3tbSwuLh5QxoNooMALDQk1EBUM0jGwbntCa40gBSl8Rh6Lev8EeTTZjVJDdvR79Y5Swe/bbC3Aa3nS9rOSQuNbs/q/0sgWPqOGpgV4fMlq1bAhL1qeUF7QsWm/LU9Z7wmffDkur64EzUGp9OwKc5/XEb01yFcEiSz/W2BdjXR6khCEUcObgIUCGAoa8ztNmK+eeeRJygKG4bIfBD3YDp+j8U662H2D64bgjXpW8Xulqa4hercwubb14iIYQSBeQ79UlujaU3mr8snKFv7PxOL6GUElBddsSB77xnYpL/m8JvZmfeq9pnKcRfMJquy3eeqsTCGfKO20Xsox66ml86Lhh6RZKBQq65PdY306lT0MsnoJaWm999hPu7eqvmCL5tnylWNZelx+V0s1xrZPN9P/ra3gAzR8Noyt38qOoPeOCna8iPUdpHP67Ct9Psj28vWrEo2O0r/D7D3fc0epP6g9H4Bz1DHYfvl46bD3ffb+t+nXcXl55ZUDS0Dl0zvAb1z6ilWA1CtCFaugeit95wMftF3bZ138Vuk77Dnbn8NAHdu2/u971zcu9kuBIqA895Cvj9bl3Ud/H6AAwBliqiBr3TS+rGeb1mO9SZRm+rwFBqhwa5JWHy19oJelrRoPPoBNn9E2LJDjE8TaDxvmpjS2ddhTYWuY2fAK9t0H4tj5s55vPrCLv32bo51fvuvjAX1Xi/KcXQf8XE/b2W+7OWs/fetVx+7zvvPVZ79TOvrkxrFB9PoW8hGwP68+g56GOsEefsfPCaRYXlA5C8CFnRG80fYtaF0qlVzILz9TWaa54Vhs/jCVARoOx35rX/kZPUgsQKNgLfup9agHa319/YEwYdKYMkVli3o2MRyMfaOsI+0pm3S9EgjketZ+6bX1pDPHQu8b9o2/CcqpNyqLAoC6v7CwT0GeVpQdHPPe3n4+J+UBDdfkGA+Tt6p/qHeV7h0+72O7NyqPqpzld8rfCkDqvGjdPsBI5af1ArblWIYel+PiB4y47g9bIz6QodpidVfbvn7us7NeZlE5UgmksXuS7t22WN33u5RHVo982e8ftRwGKilNg+h7GJ8chg0cl5dbXgtgCdg3Mn2Jc/UZLZUWhw/QsQajTxj6jGOfcqV1+ICMoHeC+qq/raFuPURsWz5a+ISlDUnibwVDrNHkA0m0DZ+hFOTRop5LbEv7Zo10BQ+oaLNeNTRUQQb2XeWp5LKvFgSzgIKlG7Bv0OjpLlCej8mOUf/2AQqVeM3SxJ7cBoETahTZtrQdnRv1kFC6+4ommbVzqwagD2jSNeIzdvS33cR1nEF0tIqCz8tKf1uaWOPe9kdP830875sTrZf0exlKx3F58YXzxlssgfJkyporzhrqur40tEc9WnRdaYiSyheVfxpuGw6Hy/LnKI9ZwFtBFQXrKWfUY0fBZgXENNdRKLSfE8oCCioDIpGIy0NHelFG83CBnjJsRz2ptC8cFz2ICHRpSJhtX4E+/rBeC6pTD2E/CUhZmjHMT72W2H+V2b7DFdZJ/rHgk8o95rPiPG9vbx/YrzUXlwXJggAnyyscO+tTLyc7r1a+aegbx2wBRgUFtV/8XkE19o39Yj4vvndcjstxOVoJkgFanndt+d6zskL3QyujX+ba9tllPlDJPq9elPZd1W+Bg/bbUfrm689RwBKri7Ien+3ma8u2G0Snavt0lGd1D/LZs4e1U83zR6HlcXn+8toASyyqvAEHPQG0HGawW6PPPnsYk/kAFd97vn4FLWR9Pggk8NUbJCx8IExQ/320tICb9t8a4VqXPQm371k6KODE9vW2GB8QQOWVwkaT4nJjUiCD72komNLLFyKhtNBNhJ8reKGABfvj82jyAQ4+nrSGow2Ts/VYoCaI5jouNSx8Hju2HVuHPusDOC399Hk7t74+q0Gn/bTvWtr55k7bt8ainRc715bWllft+Cw/+fqp4/KVYyPp9S+Wv2j8KhDCkDb+TT5REMrKZpsAmm2pvGEbe3vPctAwobPukeqFw7r09jaCXiw+Hmb9GtbkUzxVFnNsKpP5P+umNxQ/Zzv19fXI5XKuHYaQ0YOJtFNZzr4TnOL65C2hfDcSiZTd9MY8RPbWuUgk4gALAkeqd+gBl/Uy5mfce7TP1jtH6aVAlJVjarSwfnoq8X3fnHAO7aGL9VZlnZqHK0hmBclv8qPm3tJ3bOF3CkbqeC34pGAh5/i4HJfj8mJLpX0n6PlKtojVF33Fp7va+ivZQ4e1GdT/IF3WylL9u5rxHKW8yPqCZO2LLof1+XnHFGQj2O+/Dc1e9Pwdl6OXVw4s+YxTa8D6DEuf4af18e/DBJKvPtsf9kUVKavMs/hcyyu5efvooP22xrAa4/qeFZa+BeozKoKe8fXJ0sZX+JydH5+BonTVYj1QtA/2FCQojE0NelWMffNsNzaltfZJk5z6vLJ8SLs1RrRNbU+9Hew8aUJp7RsNGd8mqfX76Gx5TOmlfQT2T5zVENUxq5eDBfkswKN9sN5ddny2DdsvO1adA8s3QXRROiu/2DVm+6dGqLZvQYRXcSp3XF58sWuLIWia2NmGqpLPNKSsVCqVJTZWsIF1sy16oEQiEYRCIRSLRQdikV8ZEqVtaw6baDTq8jcBBxNYK4Clcoj9tomv1TtJASaOWQEh/s1+c1zWu0i9WdieAnXsm8o6fkY6lUol9w77asEh9RLa3t4GAHeNPfMisU8E7NQbR73I9EBD17YFUCxgpnuT9XLS2958nmU2TyHbUdBJ+6J8wDnU36SL3UcUOFL+VE8mK/uCdAWVlRaA02ctWGV1pmO5eVyOi79Ua0jb/Hd2TVkA3RZ+bnVuaxf5nlWvXNWNKPtUxwwaV6Xv7DM+nc8+Z/sYVLfdd4JAdBZb32HF9sPKeJ++y2J1dt9BksrTIIDQ2gO+8flScRxWfA4IwMGDFN/YjlKODyFer/LKgSVfscLJosy6COz/dnGo8a51sfz/9s62q41cCcIyxGb//4/dcMMuvh/2lHlcVI8dhwRIqs7hYI81emlJre6aliYROY4t4sknrNdtaod/5j3uiCdn2uvqxIhfdyQD0eWZrjkplOThSntSQklpss5UtL4lw41m1sn7gs6Pb7lQ/mwb26O0UpDe354uPel2ksHHM53EtDgzf8qIWwkm55TpOY6n+USCy8fhtAB7RBT7Qn3lC+VkxLjhQUdMZXj9U384UeRjIukPr+OWgZX6kHXW51sXyuJjgwYb55UfqM1IHo4VbQ9b62Vb3d3d3em6olV0P19kwDnCfDl3SQKkcejb+FTntV7OXRKZri1pPD/KSXDNF805j+iiDuYB4YfDYR2Px1N9fDseSRwnOkiqSfcob+phRk2RcGG0k/rleDzfJicSz9f7FJnGtc8PqGa/qF91n9ruNoZk4LpLBBnzTPpV8nt4eDgjldQ+9aOTg9O6wLVcW/Mkc9e/vl4yL66DvkZoLBZF8XNwjd/AtPzdbf5b7RvqGMeU75aPxt9THpfy9HptYYtUuZZwmdJ+z/3fK/sp/Vb/TzLfso+9vHSv/1Y7+ffCuxNLW6SDnuJt3ecDM5FITgakLTJbTupUz0S8OInE+5ND78645+/X/HwF5nuNkqSRmzDJgU/dVQ+vpzvZieRxooHpkxz5ZNgXQeXlhMdUPvP3pzcs3wkhnsUh8AmMOwC6l9cSGaJ0cl78d373p+NpvLuc2GeJRPQ8/OkS+4Lb/rxc5pOe5KtuPmZcDtNnynV6ap/IokSMuZwTiUtMC6sTgfzOqK7vMRSKzwlFL9FB5za4p6ens3Pf/Lw2QU41Dyp+fn4+nbEjEohECuc69dB+v1+Pj4+nyBxCh07rwG6tCZq7JAySzne9IaKDa7WTa6orSSHOLRJSz8/PpzOM1B6PqmEUz5cvX05p1QbqbI+8Yp0Y7cV6St+pfb7WUl+oHSSMqBsZocMIJBJxuoc2D8l3kS2Hw+GsD9Zar9YZ6mlu11O56VD2ZGtxDRA5SIKfpCV1u2+TVF6qj+YCyzgej2fkZlEUPxecg67fPM30u2PyQfyBM9eVH5nz19w7+Ues39a9H1knTW1KdqvLfpLJdG2yhadr0+8llX5/vDuxdAlOHFxSTClMOxFJwjRJXBklheq/e128zpPDnfLza95GOuqTE+v5OfmTCB1G7XieTlzoPo8sWuu1E8Knzk5aJALCFZ8+08hPBIRvr/InvvyfyuYiS5IgtY1EBc+RkOPkY86/82m27lnr/HXTLgelv2ZB5L1OLnkfqD1T33t/8neOb8pkkrUvUonM4fh2Mmhy7LZIKKZ3Mon5uO7YmvfuwMkxfAuDqfjY8D5W3/vWMW77IjlE55rn+2jblMgnzXWdHcRIFa/Hbrc7EQ9MkyJwpgOaScxw7qjO1IeuH7i9SW2SvuZvin4SsZUiWJzQ4Rv3VEemF/Hia5jk6OsCySa++c2JD5FPSuN5+5vlKC93qlx3UieTBOO641vVJj2ebABdJzmkflL9Nf44Zn2NYfSay5lt8/XL03Cd4JlXjewsivfBtQTPZP+l78lH0/eth8C/CslPuibd74jk6yZMfuSlvNP3S/538fnx4YklGqmCG1VbivFaQkjXryGVpu/u6Ka8eV3X3IHWb7rG/P26P4F1wiA57ZOsvK6JHNlSQszbiQTftuWGt8vRjXM6B14H3yJH4ocRNC5XV3AufxrlbFc6jFTlXYLLX7Jx8orEk79laGrDNB+cRPEFnm1xGWyNF445d0aYhmOUY4PjwMuf5p7g88TJyEkO3q50jWWkSC+m59jyKLhrDLbic2OaiyJAdrvd2dk8HFMkd5LBzTdfqiyON12jrt/tdqfDql33rfVCtsqhZ/3WOj//xskAj5Rim0W8SF8pTXpjGPU25znfbicZOsHGeql9Ijt0wLmuMYqL8hLhRSJQ5XtZXE9ch4okFOHkZagNvoXR1+XJaFd/i4jT7yScHMzb12uOT5F0rDO3xVG+6rd0LobS8GEKo/MUzab+EHyrXFEU74stgmWLAHAbdEqTbLu3gvtaW+muSfteNlvS1cS0bvh3v/9aMuia/Kc6btnp/HxNPYrPjQ9PLAkeDZGc6rVeG/quzCZSxPOhQU1jdsth9XymCeTGZZp87lhv1TkZmO6QuMJwYofGPutCA5L3ps9OMnib0mf/zrY4ycL6i0SSAcy2KL07QD42kkPHa05quby2FCvvTTLh+FJ6jwZQ/WnUM6JL6Uisefs4xnxMONJ48H5yJ8vbkYi8NBZ9gXd4vj5mp3kx9fEl0oj9I0ebjlQqn+Vw3kxyLcH0+2BL9+vav//+ezpDSHqJ84g6jDpCxAcdbxEULFt5iGRw/eFjlhBhwXnMdCQJtNVM5JLq6FGznFOq4+Pj44mEkWz8kP+1XiKLpMtIVKj9JIRUR7X5/v5+HQ6HE4kh+bu8GHEj+MHiJJN2u90Z2UKy58uXL6dtkIx2VVqlp752Ql8RStJRSks5ep0pa9/WxvKoiylTyYJ58j71EQlHylDlc7ug8uNb51RX6kpfq4qi+Nig7UZdNmGyyZLtpP+36INb7KnPYINdku9ab9eO5Mt9L5Ifx/+etvj98WmIpbXWKyNmrddRGpdCNreMbSI5pZzwLHdysifyKOXnxIDfR+PTHQDm5QZichomQsuVSzIqJyeZ9b90fhHrmepD2bp8ktL1qBg5QPptIiHSoaV05tzh44Gw3u6JhJJjkkgslqv7pm0unifbkp7Kez05BtIcEeiIeH6prvpdMvI8OXYor4nwY/u8z1K/eB35mXV0wpD3+vzgthbO6ckQmra/bZEPxefFNA8Tvn379ipSg9u61nqZG4r4UeTN4+Pjq0gdlUviSQ67rj09Pa3Hx8dT3k44eX28Xmut06HWmusehSKQ6PF7XP9oa6BkSAJkrXV2jltaA11vad7d39+v/X5/ilTi1sLJXtBntf9wOJwimERQkdhRu9VHjHiSjHmIt0dj8swtRYu5PkprEOWs+mpMOKmkcaC27ff7M3lLXomcc/kqvcgoRbJpnPkB4oLL29cOjiPiMzh8RfGngjZe8l+ILR8rkUpr3f6ik8nGmuxQv+eaOn5k++179OaU1m2LhC3yyP2NlK74s/CpiKW1ziMNknM4ER/uhHo6JzH025YSTZPG0zm5s+XcprxYDxrCU/4TWeQEUyIQUl18kXB5bJWv9LrG7QBufLrslRef4BL+5NfrLHKJREiSqe5PZ4qwvb6o+oGv3mbex7x925nXWyQUZcNynFzhFrotIi6NYzoVqZ99KyD7mZFTTrp4n6RFf2vcsd6pfxOm+evkpY9Zr19ykhKBoH69ZuGs0/Rnww/2X+u/190fjy8H9+tNcIoO0rzi/OUcT9suXb9wyy7z8HQa54yaEWkgQkP3kMRJW/vWWmdEkdqz1uuzAEmGMPqGEUK6j+cZuTGrLXTacicixKNrlJdvTeQZS5KbyKS7u7sTOagydb+iqHy7HEkgyZ73s+0iWpwI44MCkTpqD+0B6mK+7U1leASp7iFpxEOzJ91Icom2A/uLW/S4/U/3dNtbUbwvtvyMS7iUbvK53HdI9tRb4LOTGJPvems+Qsov+Z6XxsZELOl/IpaKPxOfjlha69ygcWc4ESv+fXpaOJU1fXYSgnVITmuKnpnqnp4iuqPPfFN7KSsnlRLZ4ISKp0mySeQFZcHoqdTOREo5meL1pwFOpyERXTRwlYbl0uCVXLhtIxEt3EKy1nrlNPj4ovG/BZdl+pycK3fcKH+XuTsj7sSk+5Pc6FAqDxJWTrh5Hybyh+n4WbJX+jTfPNpL8mD+7mBN5U1znnBSqeTRn4NLfX3JQGPUC8fbfr8/O5MoERGu40igMDqFOo9bt6Tv0jYxkQAkepSO5x1xrvPwbZE/1H3SDZy/qs9+vz8RbIfD4Wx9I9mvvDm/1WadP6T0vtWLbzKT7l7rP2Lv+fl5/fXXX+v+/n79/fffpzxFJKkeJJElJ55PpH5gpJTANV/rkerBCC+VofpRr/rDCJJjKlNyJ9ElwoiEEHU3SUyVywPNuRVYbyZk+1m26qJ8dZ/GE+tfXVkUvx5vNe+SXZdsO1/Dkn/yq/He5V+DSwTTFhE05Zds5ikPt3nd3/B019jLxZ+FT0ksCTR8HE6iEFOotkBnVUhRGfxMIz45qCxvIoAcW04ujdxE2qT8PLplqsuW4mI7BY8K8fqzTr59yskbGvNeJtvh+bOv+GSfxI4TLXLwvL9ZDxrj+o3ROi7r1NZEeHnbthQ9Ze6OihNQ/K57mKcbAn4gK9OmQ8p9jMmJpTw4ziirRCq5PJMcPP00r1I7t4wbHw/eNu9jEpldQItbwTHFebvWOiMSNLdIjmi+iAw4Hl+2F4ko0DlBHNcp4pHzVNu/fGzrHr7Fi1F8zF9lqgwRWWudn0unuSQyaL/fr7u7u/W///3vjGTZ7f7bzqX6sE3Pz8+naC/lP811kiUkiZQmHUotuX/9+vWV/uFh4YwkUhrVx+vh64keenBMsF9c3zESjOl1/du3b6/GFPNysiy1nYe3U5/zAYRvMea6JPmSvCyK4uNiIii2bJzkc/hvTkgkW3fLX7kVyb7mb5PPlPL5qESU267C98qRbfS+mP57WbWFC8enJJaoFGjseJRE2jLH+5VHCtWnITUpJ5+QSntJ2ToZ4ESAkwdEcuy9jklZ0NBNIemsT3LyPdqGYfmUu7fH2+1bpKbFxeVLhyI5NayX15tRSakvfbuTk1A0pOUsyQhnnVJd13rZAnhpEUhjda3z15GnrWuUg7chkSbuoDrcOZoioui4sfwpcsj7yBdHlw0dqmkbxURCsj9Svk4ak1RU33FOyFHqdo7iLXA8/kds//PPP+vh4WGcW2mOUCf5PHIyW4SC7tV80X+ROrvdy9vNlJ7b4XSmjkeyKOpnt9udIn1IoEg3kBzj1inpU5L81Cd3d3ens4KoU/3MIUX7+JvreNi4onh8a3J6g56vz77+ST4il5z0IimoqCz1C9v/8PBwtoXP1yrVWfYI19G11mkLXHICPK3gaynJNP5XGzi+uFVbeT89Pa3D4bDWeh3JmeyToih+PZK9+VZ5ug8zlUlb61cTEslf0/VJT70nafKriK0tIqnkUXELPiWxlJBIGA9LJxLxQZLBDXuW4yQBHXevh0c90EibnP6pPZ7n5JB7fk6q0GFnXZjG5eSEkbdhqvOWQqLMaQizzu5Meb14bzKgU3le/xTV5mQN+9Hr60+s02Lq4yOlm+5nfRx0OFQvkqxeN480U1luDNCZ8miJJF+fP8qfT67520Si0eHheHXS2OWr/JmP5MD6TfM0jQu/XlKpeGscj8f19evXs3mveZJeLrDW+dZb6mDX8yIlFGHD7U6c2yJJhKenp1PZfCMciQ8RQoyW4bZjP49H8/fh4eFE+Ch/bgfzdUakDYkbbn8jueYRvJSd6svX3rPtahO3/gkkWlLkMh+wsG28Rl3Hg9udhGf0Gck16lLKSvBzqth2lwm3cvvayrVU7eYh6SLhPNqXWyIdJZWK4uNhsj9/NL9k3yZf50eJrsmHmtJO15Nf817YIpO2fDPdy/+e9pJv6UTSzyKTtuRbAuv3wPahLx8UblTJELo29NoHtoy7RES5E+qTM01EGpP+5+Xq3lRmaqvf58rESaWpfBImW6TSFjmTHPBUHyI9+aUxm9qh7zzjYUoz1SvVf5Kfk4uUlUcJOCHGetHhS5FG/p0ySBFW3u/JoZqis/Q7yRZ95tugKGP2R4qOmMpgFEFqo3+fZJ8WN5/3vHaJLPKx5UYO5cv+bKRS8TPh49fJCxLHjKRVtJHmm8iAw+FwIpFI7IgI0gHcGv8idnzrKw/MVv0EblVjFBDX0mnd9C1Vvs6wzjo3SudPcXsd1wLqTpI2konIHK7NTpxLLmqf6xN/oLDWOsuT+tjPz5KMnPjhW9JIKJJEUtn6zrzTFjWST5SpZOOHyYss4iHbfMugypnGK/vMUVKpKD4ntnyXS0h29/T/R8mEH9UxP9LO98Zb1fdnkUqXfODi98TuWIqwKIqiKIqiKIqiKIqiuAGfMmKpKIqiKIqiKIqiKIqieH+UWCqKoiiKoiiKoiiKoihuQomloiiKoiiKoiiKoiiK4iaUWCqKoiiKoiiKoiiKoihuQomloiiKoiiKoiiKoiiK4iaUWCqKoiiKoiiKoiiKoihuQomloiiKoiiKoiiKoiiK4iaUWCqKoiiKoiiKoiiKoihuQomloiiKoiiKoiiKoiiK4ib8H58IN5xsInpxAAAAAElFTkSuQmCC"/>
          <p:cNvSpPr>
            <a:spLocks noChangeAspect="1" noChangeArrowheads="1"/>
          </p:cNvSpPr>
          <p:nvPr/>
        </p:nvSpPr>
        <p:spPr bwMode="auto">
          <a:xfrm>
            <a:off x="307974" y="7937"/>
            <a:ext cx="1456657" cy="145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2" name="İçerik Yer Tutucusu 1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62" y="2506143"/>
            <a:ext cx="7403464" cy="2566617"/>
          </a:xfrm>
        </p:spPr>
      </p:pic>
    </p:spTree>
    <p:extLst>
      <p:ext uri="{BB962C8B-B14F-4D97-AF65-F5344CB8AC3E}">
        <p14:creationId xmlns:p14="http://schemas.microsoft.com/office/powerpoint/2010/main" val="181277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68968" y="1568943"/>
            <a:ext cx="3854528" cy="1278466"/>
          </a:xfrm>
        </p:spPr>
        <p:txBody>
          <a:bodyPr/>
          <a:lstStyle/>
          <a:p>
            <a:r>
              <a:rPr lang="sv-SE" dirty="0">
                <a:solidFill>
                  <a:srgbClr val="00B050"/>
                </a:solidFill>
              </a:rPr>
              <a:t>Görsel Boyut &amp; Kanal İncelemesi (RGB vs. </a:t>
            </a:r>
            <a:r>
              <a:rPr lang="sv-SE" dirty="0" smtClean="0">
                <a:solidFill>
                  <a:srgbClr val="00B050"/>
                </a:solidFill>
              </a:rPr>
              <a:t>Grayscale</a:t>
            </a:r>
            <a:r>
              <a:rPr lang="tr-TR" dirty="0" smtClean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16" name="İçerik Yer Tutucusu 1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08" y="1247649"/>
            <a:ext cx="4514850" cy="1780375"/>
          </a:xfrm>
        </p:spPr>
      </p:pic>
      <p:sp>
        <p:nvSpPr>
          <p:cNvPr id="14" name="Dikdörtgen 13"/>
          <p:cNvSpPr/>
          <p:nvPr/>
        </p:nvSpPr>
        <p:spPr>
          <a:xfrm>
            <a:off x="368968" y="2957172"/>
            <a:ext cx="41628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Veri </a:t>
            </a:r>
            <a:r>
              <a:rPr lang="tr-TR" dirty="0" err="1" smtClean="0"/>
              <a:t>önizleme</a:t>
            </a:r>
            <a:r>
              <a:rPr lang="tr-TR" dirty="0" smtClean="0"/>
              <a:t> ve keşif, tıbbi görüntü veri setlerini etkin kullanmak için, </a:t>
            </a:r>
            <a:r>
              <a:rPr lang="tr-TR" b="1" dirty="0" smtClean="0"/>
              <a:t>veri setinin yapısını, kalitesini ve potansiyel sorunlarını erken aşamada anlamayı sağlayan temel bir ilk adımdır.</a:t>
            </a:r>
            <a:endParaRPr lang="tr-TR" dirty="0"/>
          </a:p>
        </p:txBody>
      </p:sp>
      <p:sp>
        <p:nvSpPr>
          <p:cNvPr id="15" name="Dikdörtgen 14"/>
          <p:cNvSpPr/>
          <p:nvPr/>
        </p:nvSpPr>
        <p:spPr>
          <a:xfrm>
            <a:off x="368968" y="4711498"/>
            <a:ext cx="41628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/>
              <a:t>Tıbbi görüntüler (16-bit, tek kanallı </a:t>
            </a:r>
            <a:r>
              <a:rPr lang="tr-TR" dirty="0" err="1" smtClean="0"/>
              <a:t>CT'ler</a:t>
            </a:r>
            <a:r>
              <a:rPr lang="tr-TR" dirty="0" smtClean="0"/>
              <a:t> gibi) doğal görüntülerden (8-bit, 3 kanallı RGB) farklıdır ve bu farklılıkların anlaşılması, </a:t>
            </a:r>
            <a:r>
              <a:rPr lang="tr-TR" b="1" dirty="0" smtClean="0"/>
              <a:t>modelin beklediği giriş formatıyla veri setinin mevcut formatı arasındaki kritik uyumu sağlamak için önceliklidir.</a:t>
            </a:r>
            <a:endParaRPr lang="tr-TR" dirty="0"/>
          </a:p>
        </p:txBody>
      </p:sp>
      <p:pic>
        <p:nvPicPr>
          <p:cNvPr id="17" name="Resim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08" y="3625516"/>
            <a:ext cx="4514850" cy="261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Bozuk, Eksik, Açılmayan Görsellerin Tespiti ve Kaydı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33137" y="2851273"/>
            <a:ext cx="4098725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Tıbbi görüntü veri setlerinde </a:t>
            </a:r>
            <a:r>
              <a:rPr kumimoji="0" lang="tr-TR" altLang="tr-T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bozuk, eksik veya okunamayan görsellerin erken tespiti ve kayıt altına alınması (</a:t>
            </a:r>
            <a:r>
              <a:rPr kumimoji="0" lang="tr-TR" altLang="tr-TR" sz="15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loglanması</a:t>
            </a:r>
            <a:r>
              <a:rPr kumimoji="0" lang="tr-TR" altLang="tr-TR" sz="15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model eğitiminde oluşabilecek hataları önlemek ve veri kalitesini sağlamak için kritik öneme sahiptir.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Pillow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(JPEG, PNG vb. için) ve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pydicom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(DICOM için) gibi kütüphaneler, </a:t>
            </a:r>
            <a:r>
              <a:rPr kumimoji="0" lang="tr-TR" altLang="tr-TR" sz="15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try-except</a:t>
            </a: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blokları kullanarak bu tür hataları yakalamayı ve veri setinin güvenilirliğini artırmayı sağlar.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5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 sayede yapay zeka modelleri sadece sağlam ve güvenilir veriler üzerinde eğitilir.</a:t>
            </a:r>
            <a:endParaRPr kumimoji="0" lang="tr-TR" altLang="tr-TR" sz="1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016" y="2777070"/>
            <a:ext cx="3756986" cy="21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Görüntü </a:t>
            </a:r>
            <a:r>
              <a:rPr lang="tr-TR" b="1" dirty="0" err="1"/>
              <a:t>Entropisi</a:t>
            </a:r>
            <a:r>
              <a:rPr lang="tr-TR" b="1" dirty="0"/>
              <a:t> ile Bilgi Yoğunluğu Ölçümü</a:t>
            </a:r>
            <a:br>
              <a:rPr lang="tr-TR" b="1" dirty="0"/>
            </a:b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Görüntü </a:t>
            </a:r>
            <a:r>
              <a:rPr lang="tr-TR" b="1" dirty="0" err="1"/>
              <a:t>entropisi</a:t>
            </a:r>
            <a:r>
              <a:rPr lang="tr-TR" dirty="0"/>
              <a:t>, bir görüntüdeki piksel değerlerinin dağılımının düzensizliğini veya karmaşıklığını ölçerek, </a:t>
            </a:r>
            <a:r>
              <a:rPr lang="tr-TR" b="1" dirty="0"/>
              <a:t>bilgi yoğunluğunun bir göstergesi</a:t>
            </a:r>
            <a:r>
              <a:rPr lang="tr-TR" dirty="0"/>
              <a:t> olarak işlev görür. Akciğer kanseri </a:t>
            </a:r>
            <a:r>
              <a:rPr lang="tr-TR" dirty="0" smtClean="0"/>
              <a:t>taramalarında</a:t>
            </a:r>
            <a:r>
              <a:rPr lang="tr-TR" dirty="0"/>
              <a:t>, tümör bölgeleri veya patolojik değişiklikler, </a:t>
            </a:r>
            <a:r>
              <a:rPr lang="tr-TR" b="1" dirty="0"/>
              <a:t>sağlıklı dokulara göre farklı </a:t>
            </a:r>
            <a:r>
              <a:rPr lang="tr-TR" b="1" dirty="0" err="1"/>
              <a:t>entropi</a:t>
            </a:r>
            <a:r>
              <a:rPr lang="tr-TR" b="1" dirty="0"/>
              <a:t> değerleri</a:t>
            </a:r>
            <a:r>
              <a:rPr lang="tr-TR" dirty="0"/>
              <a:t> gösterebilir. Bu durum, doku </a:t>
            </a:r>
            <a:r>
              <a:rPr lang="tr-TR" dirty="0" err="1"/>
              <a:t>heterojenliğini</a:t>
            </a:r>
            <a:r>
              <a:rPr lang="tr-TR" dirty="0"/>
              <a:t> yansıtır: </a:t>
            </a:r>
            <a:r>
              <a:rPr lang="tr-TR" b="1" dirty="0"/>
              <a:t>yüksek </a:t>
            </a:r>
            <a:r>
              <a:rPr lang="tr-TR" b="1" dirty="0" err="1"/>
              <a:t>entropi</a:t>
            </a:r>
            <a:r>
              <a:rPr lang="tr-TR" dirty="0"/>
              <a:t> daha fazla doku çeşitliliğine veya düzensizliğe, </a:t>
            </a:r>
            <a:r>
              <a:rPr lang="tr-TR" b="1" dirty="0"/>
              <a:t>düşük </a:t>
            </a:r>
            <a:r>
              <a:rPr lang="tr-TR" b="1" dirty="0" err="1"/>
              <a:t>entropi</a:t>
            </a:r>
            <a:r>
              <a:rPr lang="tr-TR" dirty="0"/>
              <a:t> ise daha homojen bir yapıya işaret eder. Bu analiz, tümörlerin </a:t>
            </a:r>
            <a:r>
              <a:rPr lang="tr-TR" dirty="0" err="1"/>
              <a:t>dokusal</a:t>
            </a:r>
            <a:r>
              <a:rPr lang="tr-TR" dirty="0"/>
              <a:t> özelliklerini anlamak için önemlidir.</a:t>
            </a:r>
          </a:p>
        </p:txBody>
      </p:sp>
    </p:spTree>
    <p:extLst>
      <p:ext uri="{BB962C8B-B14F-4D97-AF65-F5344CB8AC3E}">
        <p14:creationId xmlns:p14="http://schemas.microsoft.com/office/powerpoint/2010/main" val="203674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/>
              <a:t>Histogram</a:t>
            </a:r>
            <a:r>
              <a:rPr lang="tr-TR" dirty="0"/>
              <a:t> Karşılaştırmaları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(</a:t>
            </a:r>
            <a:r>
              <a:rPr lang="tr-TR" dirty="0"/>
              <a:t>Her sınıfa özel)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tr-TR" sz="1500" dirty="0"/>
              <a:t>Her sınıfa (Normal, </a:t>
            </a:r>
            <a:r>
              <a:rPr lang="tr-TR" sz="1500" dirty="0" err="1"/>
              <a:t>Benign</a:t>
            </a:r>
            <a:r>
              <a:rPr lang="tr-TR" sz="1500" dirty="0"/>
              <a:t>, </a:t>
            </a:r>
            <a:r>
              <a:rPr lang="tr-TR" sz="1500" dirty="0" err="1"/>
              <a:t>Malign</a:t>
            </a:r>
            <a:r>
              <a:rPr lang="tr-TR" sz="1500" dirty="0"/>
              <a:t>) ait </a:t>
            </a:r>
            <a:r>
              <a:rPr lang="tr-TR" sz="1500" b="1" dirty="0"/>
              <a:t>ortalama görüntüler</a:t>
            </a:r>
            <a:r>
              <a:rPr lang="tr-TR" sz="1500" dirty="0"/>
              <a:t> ve </a:t>
            </a:r>
            <a:r>
              <a:rPr lang="tr-TR" sz="1500" b="1" dirty="0" err="1"/>
              <a:t>histogram</a:t>
            </a:r>
            <a:r>
              <a:rPr lang="tr-TR" sz="1500" b="1" dirty="0"/>
              <a:t> karşılaştırmaları</a:t>
            </a:r>
            <a:r>
              <a:rPr lang="tr-TR" sz="1500" dirty="0"/>
              <a:t>, sınıflar arasındaki </a:t>
            </a:r>
            <a:r>
              <a:rPr lang="tr-TR" sz="1500" b="1" dirty="0"/>
              <a:t>genel görsel farklılıkları ve ayırt edici desenleri</a:t>
            </a:r>
            <a:r>
              <a:rPr lang="tr-TR" sz="1500" dirty="0"/>
              <a:t> ortaya koyar</a:t>
            </a:r>
            <a:r>
              <a:rPr lang="tr-TR" sz="1500" dirty="0" smtClean="0"/>
              <a:t>.</a:t>
            </a:r>
          </a:p>
          <a:p>
            <a:r>
              <a:rPr lang="tr-TR" sz="1500" dirty="0" smtClean="0"/>
              <a:t> </a:t>
            </a:r>
            <a:r>
              <a:rPr lang="tr-TR" sz="1500" dirty="0"/>
              <a:t>Bu sayede, örneğin </a:t>
            </a:r>
            <a:r>
              <a:rPr lang="tr-TR" sz="1500" dirty="0" err="1"/>
              <a:t>malign</a:t>
            </a:r>
            <a:r>
              <a:rPr lang="tr-TR" sz="1500" dirty="0"/>
              <a:t> tümörlerin olduğu bölgelerdeki belirgin yoğunluk farklılıkları gibi potansiyel özellik alanları anlaşılır. </a:t>
            </a:r>
            <a:endParaRPr lang="tr-TR" sz="1500" dirty="0" smtClean="0"/>
          </a:p>
          <a:p>
            <a:r>
              <a:rPr lang="tr-TR" sz="1500" dirty="0" smtClean="0"/>
              <a:t>Bu </a:t>
            </a:r>
            <a:r>
              <a:rPr lang="tr-TR" sz="1500" dirty="0"/>
              <a:t>analiz, veri setindeki genel eğilimleri göstererek, yapay zeka modelinin hangi görsel özelliklere odaklanması gerektiğini belirlemeye yardımcı olan </a:t>
            </a:r>
            <a:r>
              <a:rPr lang="tr-TR" sz="1500" b="1" dirty="0"/>
              <a:t>değerli bir </a:t>
            </a:r>
            <a:r>
              <a:rPr lang="tr-TR" sz="1500" b="1" dirty="0" err="1"/>
              <a:t>keşifsel</a:t>
            </a:r>
            <a:r>
              <a:rPr lang="tr-TR" sz="1500" b="1" dirty="0"/>
              <a:t> araçtır.</a:t>
            </a:r>
            <a:endParaRPr lang="tr-TR" sz="1500" dirty="0"/>
          </a:p>
        </p:txBody>
      </p:sp>
      <p:pic>
        <p:nvPicPr>
          <p:cNvPr id="9" name="İçerik Yer Tutucusu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008" y="2137837"/>
            <a:ext cx="6497566" cy="422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51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29192" cy="1320800"/>
          </a:xfrm>
        </p:spPr>
        <p:txBody>
          <a:bodyPr/>
          <a:lstStyle/>
          <a:p>
            <a:pPr algn="ctr"/>
            <a:r>
              <a:rPr lang="tr-TR" dirty="0"/>
              <a:t>Renk Kanalı Dönüşümü (</a:t>
            </a:r>
            <a:r>
              <a:rPr lang="tr-TR" dirty="0" err="1"/>
              <a:t>Grayscale</a:t>
            </a:r>
            <a:r>
              <a:rPr lang="tr-TR" dirty="0"/>
              <a:t> </a:t>
            </a:r>
            <a:r>
              <a:rPr lang="tr-TR"/>
              <a:t>→ </a:t>
            </a:r>
            <a:r>
              <a:rPr lang="tr-TR" smtClean="0"/>
              <a:t>RGB)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tr-TR" dirty="0" smtClean="0"/>
              <a:t> </a:t>
            </a:r>
            <a:r>
              <a:rPr lang="tr-TR" dirty="0"/>
              <a:t>Tıbbi görüntüler genellikle gri tonlamalıdır (tek kanal), ancak bazı derin öğrenme </a:t>
            </a:r>
          </a:p>
          <a:p>
            <a:r>
              <a:rPr lang="tr-TR" dirty="0"/>
              <a:t>modelleri (özellikle </a:t>
            </a:r>
            <a:r>
              <a:rPr lang="tr-TR" dirty="0" err="1"/>
              <a:t>ImageNet</a:t>
            </a:r>
            <a:r>
              <a:rPr lang="tr-TR" dirty="0"/>
              <a:t> üzerinde önceden eğitilmiş olanlar gibi) RGB (3 kanal) </a:t>
            </a:r>
          </a:p>
          <a:p>
            <a:r>
              <a:rPr lang="tr-TR" dirty="0"/>
              <a:t>girdi </a:t>
            </a:r>
            <a:r>
              <a:rPr lang="tr-TR" dirty="0" smtClean="0"/>
              <a:t>bekler. </a:t>
            </a:r>
            <a:r>
              <a:rPr lang="tr-TR" dirty="0"/>
              <a:t>Gri tonlamalı görüntüleri </a:t>
            </a:r>
            <a:r>
              <a:rPr lang="tr-TR" dirty="0" err="1"/>
              <a:t>RGB'ye</a:t>
            </a:r>
            <a:r>
              <a:rPr lang="tr-TR" dirty="0"/>
              <a:t> dönüştürmek, genellikle gri kanalın üç </a:t>
            </a:r>
          </a:p>
          <a:p>
            <a:r>
              <a:rPr lang="tr-TR" dirty="0"/>
              <a:t>kez kopyalanmasıyla yapılır. Bu, model uyumluluğu için gereklidir, ancak gerçek renk </a:t>
            </a:r>
          </a:p>
          <a:p>
            <a:r>
              <a:rPr lang="tr-TR" dirty="0"/>
              <a:t>bilgisi eklemez; bazen görsel analizi geliştirmek için "sözde renk" (</a:t>
            </a:r>
            <a:r>
              <a:rPr lang="tr-TR" dirty="0" err="1"/>
              <a:t>pseudo-color</a:t>
            </a:r>
            <a:r>
              <a:rPr lang="tr-TR" dirty="0"/>
              <a:t>) </a:t>
            </a:r>
          </a:p>
          <a:p>
            <a:r>
              <a:rPr lang="tr-TR" dirty="0" smtClean="0"/>
              <a:t>kullanılabilir. </a:t>
            </a:r>
            <a:r>
              <a:rPr lang="tr-TR" dirty="0"/>
              <a:t>Bu dönüşüm, önceden eğitilmiş modellerin güçlü özellik çıkarım </a:t>
            </a:r>
          </a:p>
          <a:p>
            <a:r>
              <a:rPr lang="tr-TR" dirty="0"/>
              <a:t>yeteneklerinden yararlanmak için zorunlu bir adımdır.</a:t>
            </a:r>
          </a:p>
        </p:txBody>
      </p:sp>
    </p:spTree>
    <p:extLst>
      <p:ext uri="{BB962C8B-B14F-4D97-AF65-F5344CB8AC3E}">
        <p14:creationId xmlns:p14="http://schemas.microsoft.com/office/powerpoint/2010/main" val="174650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Yüzeyler">
  <a:themeElements>
    <a:clrScheme name="Mavi Yeşi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210</TotalTime>
  <Words>2010</Words>
  <Application>Microsoft Office PowerPoint</Application>
  <PresentationFormat>Geniş ekran</PresentationFormat>
  <Paragraphs>109</Paragraphs>
  <Slides>29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4" baseType="lpstr">
      <vt:lpstr>Arial</vt:lpstr>
      <vt:lpstr>Arial Unicode MS</vt:lpstr>
      <vt:lpstr>Trebuchet MS</vt:lpstr>
      <vt:lpstr>Wingdings 3</vt:lpstr>
      <vt:lpstr>Yüzeyler</vt:lpstr>
      <vt:lpstr>Akciğer Kanseri Evrelemesinde Görüntü İşleme ve Derin Öğrenme Uygulamaları</vt:lpstr>
      <vt:lpstr>Görüntü İşlemenin Temel Fonksiyonları</vt:lpstr>
      <vt:lpstr>Veri Önizleme ve Keşfin Akciğer Kanseri Evrelemesindeki İşlevi</vt:lpstr>
      <vt:lpstr>Her Sınıftan Örnek Görsel Panoları (3x3 Grid) </vt:lpstr>
      <vt:lpstr>Görsel Boyut &amp; Kanal İncelemesi (RGB vs. Grayscale)</vt:lpstr>
      <vt:lpstr>Bozuk, Eksik, Açılmayan Görsellerin Tespiti ve Kaydı</vt:lpstr>
      <vt:lpstr>Görüntü Entropisi ile Bilgi Yoğunluğu Ölçümü </vt:lpstr>
      <vt:lpstr>Histogram Karşılaştırmaları  (Her sınıfa özel)</vt:lpstr>
      <vt:lpstr>Renk Kanalı Dönüşümü (Grayscale → RGB)</vt:lpstr>
      <vt:lpstr>Piksel Değer Normalizasyonu  (0-1 veya -1-1)</vt:lpstr>
      <vt:lpstr>Histogram Eşitleme + Kontrast Dağılım Analizi</vt:lpstr>
      <vt:lpstr>Gaussian Blur</vt:lpstr>
      <vt:lpstr>Gaussian Blur + Augmentation</vt:lpstr>
      <vt:lpstr>Entropi Hesabı</vt:lpstr>
      <vt:lpstr>Görüntü Şiddet Normalizasyonu / Keskinleştirme</vt:lpstr>
      <vt:lpstr>Veri Artırma (Augmentation)</vt:lpstr>
      <vt:lpstr>Sınıf Dağılımı (Eğitim/Doğrulama/Test Setleri İçin)</vt:lpstr>
      <vt:lpstr>Ortalama Görüntü Yoğunluğu Karşılaştırması</vt:lpstr>
      <vt:lpstr>PCA ve t-SNE ile Sınıf Ayrılabilirliğinin Görselleştirilmesi</vt:lpstr>
      <vt:lpstr>Veri Seti İstatistikleri</vt:lpstr>
      <vt:lpstr>Etiketli CSV Oluşturma</vt:lpstr>
      <vt:lpstr>Modellerin Karşılaştırılması</vt:lpstr>
      <vt:lpstr>Model: resnet50 </vt:lpstr>
      <vt:lpstr>Model: efficientnet </vt:lpstr>
      <vt:lpstr>Model: mobilenetv2 </vt:lpstr>
      <vt:lpstr>Model: vgg16 </vt:lpstr>
      <vt:lpstr>PowerPoint Sunusu</vt:lpstr>
      <vt:lpstr>PowerPoint Sunusu</vt:lpstr>
      <vt:lpstr>Dinlediğiniz için teşekkür Ederiz…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Akciğer Kanseri Evrelemesinde Görüntü İşleme ve Derin Öğrenme Uygulamaları</dc:title>
  <dc:creator>Yusuf karagöz</dc:creator>
  <cp:lastModifiedBy>Yusuf karagöz</cp:lastModifiedBy>
  <cp:revision>27</cp:revision>
  <dcterms:created xsi:type="dcterms:W3CDTF">2025-06-11T20:16:04Z</dcterms:created>
  <dcterms:modified xsi:type="dcterms:W3CDTF">2025-06-12T11:26:30Z</dcterms:modified>
</cp:coreProperties>
</file>