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79373f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79373f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79373f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79373f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f79373f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f79373f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79373f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79373f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f79373f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f79373f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what-makes-your-question-insincere-in-quora-26ee7658b010" TargetMode="External"/><Relationship Id="rId4" Type="http://schemas.openxmlformats.org/officeDocument/2006/relationships/hyperlink" Target="https://towardsdatascience.com/explain-your-model-with-the-shap-values-bc36aac4de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Properties / Dimensions of XAI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Interpretability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 sz="2100"/>
              <a:t>Global </a:t>
            </a:r>
            <a:r>
              <a:rPr lang="tr" sz="2100"/>
              <a:t>Interpretability </a:t>
            </a:r>
            <a:r>
              <a:rPr lang="tr" sz="2100"/>
              <a:t>vs Local </a:t>
            </a:r>
            <a:r>
              <a:rPr lang="tr" sz="2100"/>
              <a:t>Interpretability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Explainability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 sz="2100"/>
              <a:t>Processing vs Representations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Completeness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 sz="2100"/>
              <a:t>describe the operation of a system in an accurate way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Dimension of Pragmaticality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0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Complexity of the models increase over time and becoming more of a blackbox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Persuasive Decision making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Helps to fight attacks (Adverserial data, Trojan)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Data bias (AI Ethics)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</a:t>
            </a:r>
            <a:r>
              <a:rPr lang="tr"/>
              <a:t>opular algorithms used in XAI domain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LIME “Loc</a:t>
            </a:r>
            <a:r>
              <a:rPr lang="tr" sz="2100"/>
              <a:t>al Interpretable Model-Agnostic Explanations”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SHAP Values “SHapley Additive exPlanations”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Skater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DeepLift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ELI5 “Explain Like I’m 5”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tr" sz="2100"/>
              <a:t>Microsoft’s InterpretML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Compare the XAI algorithms (pros, cons, performance)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0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Shapley values consider all possible permutations, thus SHAP is a united approach that provides</a:t>
            </a:r>
            <a:r>
              <a:rPr b="1" lang="tr"/>
              <a:t> global and local consistency and interpretability.</a:t>
            </a:r>
            <a:r>
              <a:rPr lang="tr"/>
              <a:t> However, its </a:t>
            </a:r>
            <a:r>
              <a:rPr b="1" lang="tr"/>
              <a:t>cost is time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LIME (Local Interpretable Model-agnostic Explanations) builds sparse linear models around an individual prediction in its local vicinity. However, it is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SHAP values can be calculated for </a:t>
            </a:r>
            <a:r>
              <a:rPr b="1" lang="tr"/>
              <a:t>any tree-based model</a:t>
            </a:r>
            <a:r>
              <a:rPr lang="tr"/>
              <a:t>, while other methods use linear regression or logistic regression models as the </a:t>
            </a:r>
            <a:r>
              <a:rPr b="1" lang="tr"/>
              <a:t>surrogate models.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Resources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 u="sng">
                <a:solidFill>
                  <a:schemeClr val="hlink"/>
                </a:solidFill>
                <a:hlinkClick r:id="rId3"/>
              </a:rPr>
              <a:t>https://towardsdatascience.com/what-makes-your-question-insincere-in-quora-26ee7658b010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 u="sng">
                <a:solidFill>
                  <a:schemeClr val="hlink"/>
                </a:solidFill>
                <a:hlinkClick r:id="rId4"/>
              </a:rPr>
              <a:t>https://towardsdatascience.com/explain-your-model-with-the-shap-values-bc36aac4de3d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Ribeiro, M. T., Singh, S., &amp; Guestrin, C. (2016, August). “ Why should I trust you?” Explaining the predictions of any classifier.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Explaining Explanations: An Overview of Interpretability of Machine Learning, Leilani H. Gilpin, David Bau, Ben Z. Yuan, Ayesha Bajwa, Michael Specter, Lalana Kagal, 2019,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