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18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B5002-D8EF-7F41-818A-B6EF6B1D824B}" type="datetimeFigureOut">
              <a:rPr lang="en-US" smtClean="0"/>
              <a:t>9/8/16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7E8F8-9315-724A-B13F-95A52BC0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2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7E8F8-9315-724A-B13F-95A52BC0EB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55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7E8F8-9315-724A-B13F-95A52BC0EB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55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7E8F8-9315-724A-B13F-95A52BC0EB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55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888A-5F8E-0E44-9228-AA2269F5716D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EF26-A9B7-634D-A30F-B94777307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7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888A-5F8E-0E44-9228-AA2269F5716D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EF26-A9B7-634D-A30F-B94777307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3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888A-5F8E-0E44-9228-AA2269F5716D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EF26-A9B7-634D-A30F-B94777307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5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888A-5F8E-0E44-9228-AA2269F5716D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EF26-A9B7-634D-A30F-B94777307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888A-5F8E-0E44-9228-AA2269F5716D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EF26-A9B7-634D-A30F-B94777307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5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888A-5F8E-0E44-9228-AA2269F5716D}" type="datetimeFigureOut">
              <a:rPr lang="en-US" smtClean="0"/>
              <a:t>9/8/16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EF26-A9B7-634D-A30F-B94777307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4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888A-5F8E-0E44-9228-AA2269F5716D}" type="datetimeFigureOut">
              <a:rPr lang="en-US" smtClean="0"/>
              <a:t>9/8/16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EF26-A9B7-634D-A30F-B94777307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3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888A-5F8E-0E44-9228-AA2269F5716D}" type="datetimeFigureOut">
              <a:rPr lang="en-US" smtClean="0"/>
              <a:t>9/8/16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EF26-A9B7-634D-A30F-B94777307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99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888A-5F8E-0E44-9228-AA2269F5716D}" type="datetimeFigureOut">
              <a:rPr lang="en-US" smtClean="0"/>
              <a:t>9/8/16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EF26-A9B7-634D-A30F-B94777307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888A-5F8E-0E44-9228-AA2269F5716D}" type="datetimeFigureOut">
              <a:rPr lang="en-US" smtClean="0"/>
              <a:t>9/8/16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EF26-A9B7-634D-A30F-B94777307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3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888A-5F8E-0E44-9228-AA2269F5716D}" type="datetimeFigureOut">
              <a:rPr lang="en-US" smtClean="0"/>
              <a:t>9/8/16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EF26-A9B7-634D-A30F-B94777307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4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6888A-5F8E-0E44-9228-AA2269F5716D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7EF26-A9B7-634D-A30F-B94777307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422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6" t="64045" r="79191" b="24102"/>
          <a:stretch/>
        </p:blipFill>
        <p:spPr bwMode="auto">
          <a:xfrm>
            <a:off x="0" y="-2"/>
            <a:ext cx="2362918" cy="19098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0" t="64043" r="54238" b="24102"/>
          <a:stretch/>
        </p:blipFill>
        <p:spPr bwMode="auto">
          <a:xfrm>
            <a:off x="2362918" y="-3"/>
            <a:ext cx="2225081" cy="19098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7" t="42849" r="54963" b="42904"/>
          <a:stretch/>
        </p:blipFill>
        <p:spPr bwMode="auto">
          <a:xfrm>
            <a:off x="5715018" y="1909850"/>
            <a:ext cx="1738019" cy="20511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16" t="42849" r="29737" b="42904"/>
          <a:stretch/>
        </p:blipFill>
        <p:spPr bwMode="auto">
          <a:xfrm>
            <a:off x="7453037" y="1909850"/>
            <a:ext cx="1690963" cy="20511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5" t="43767" r="78384" b="43932"/>
          <a:stretch/>
        </p:blipFill>
        <p:spPr bwMode="auto">
          <a:xfrm>
            <a:off x="3428983" y="5375156"/>
            <a:ext cx="1754224" cy="14828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82" t="43767" r="28035" b="43932"/>
          <a:stretch/>
        </p:blipFill>
        <p:spPr bwMode="auto">
          <a:xfrm>
            <a:off x="6744162" y="-1"/>
            <a:ext cx="2399839" cy="19098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Picture 15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76" t="84345" r="28143" b="4385"/>
          <a:stretch/>
        </p:blipFill>
        <p:spPr bwMode="auto">
          <a:xfrm>
            <a:off x="3199785" y="3642500"/>
            <a:ext cx="2533146" cy="17326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Picture 18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10" t="44053" r="5416" b="44687"/>
          <a:stretch/>
        </p:blipFill>
        <p:spPr bwMode="auto">
          <a:xfrm>
            <a:off x="1962107" y="1811408"/>
            <a:ext cx="1966243" cy="18310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Picture 20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44103" r="78619" b="44273"/>
          <a:stretch/>
        </p:blipFill>
        <p:spPr bwMode="auto">
          <a:xfrm>
            <a:off x="5715017" y="3961010"/>
            <a:ext cx="1669101" cy="1414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Picture 21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4" t="44103" r="53669" b="44273"/>
          <a:stretch/>
        </p:blipFill>
        <p:spPr bwMode="auto">
          <a:xfrm>
            <a:off x="6921226" y="5257021"/>
            <a:ext cx="2222774" cy="16009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Picture 25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16" t="42849" r="29737" b="42904"/>
          <a:stretch/>
        </p:blipFill>
        <p:spPr bwMode="auto">
          <a:xfrm>
            <a:off x="1" y="3642501"/>
            <a:ext cx="1555587" cy="18114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7" name="Picture 2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7" t="42849" r="54963" b="42904"/>
          <a:stretch/>
        </p:blipFill>
        <p:spPr bwMode="auto">
          <a:xfrm>
            <a:off x="1555587" y="3642501"/>
            <a:ext cx="1644197" cy="18114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8" name="Picture 27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24" t="44053" r="55512" b="44687"/>
          <a:stretch/>
        </p:blipFill>
        <p:spPr bwMode="auto">
          <a:xfrm>
            <a:off x="3820050" y="1850782"/>
            <a:ext cx="1998634" cy="18212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Picture 28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10" t="44053" r="5416" b="44687"/>
          <a:stretch/>
        </p:blipFill>
        <p:spPr bwMode="auto">
          <a:xfrm>
            <a:off x="1654334" y="5463971"/>
            <a:ext cx="1666348" cy="14040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0" name="Picture 29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10" t="44053" r="5416" b="44687"/>
          <a:stretch/>
        </p:blipFill>
        <p:spPr bwMode="auto">
          <a:xfrm>
            <a:off x="98454" y="1909850"/>
            <a:ext cx="1883343" cy="17326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1" name="Picture 30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5" t="43767" r="78384" b="43932"/>
          <a:stretch/>
        </p:blipFill>
        <p:spPr bwMode="auto">
          <a:xfrm>
            <a:off x="4509236" y="-4"/>
            <a:ext cx="2234926" cy="18507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Picture 31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44103" r="78619" b="44273"/>
          <a:stretch/>
        </p:blipFill>
        <p:spPr bwMode="auto">
          <a:xfrm>
            <a:off x="5252125" y="5453913"/>
            <a:ext cx="1669101" cy="1414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3" name="Picture 32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24" t="44053" r="55512" b="44687"/>
          <a:stretch/>
        </p:blipFill>
        <p:spPr bwMode="auto">
          <a:xfrm>
            <a:off x="1" y="5453913"/>
            <a:ext cx="1555587" cy="1414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4" name="Picture 33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16" t="42849" r="29737" b="42904"/>
          <a:stretch/>
        </p:blipFill>
        <p:spPr bwMode="auto">
          <a:xfrm rot="5400000">
            <a:off x="7625001" y="3789043"/>
            <a:ext cx="1347029" cy="16909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4498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6" t="64045" r="79191" b="24102"/>
          <a:stretch/>
        </p:blipFill>
        <p:spPr bwMode="auto">
          <a:xfrm>
            <a:off x="0" y="-2"/>
            <a:ext cx="2362918" cy="19098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0" t="64043" r="54238" b="24102"/>
          <a:stretch/>
        </p:blipFill>
        <p:spPr bwMode="auto">
          <a:xfrm>
            <a:off x="2362918" y="-3"/>
            <a:ext cx="2225081" cy="19098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7" t="42849" r="54963" b="42904"/>
          <a:stretch/>
        </p:blipFill>
        <p:spPr bwMode="auto">
          <a:xfrm>
            <a:off x="5715018" y="1909850"/>
            <a:ext cx="1738019" cy="20511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16" t="42849" r="29737" b="42904"/>
          <a:stretch/>
        </p:blipFill>
        <p:spPr bwMode="auto">
          <a:xfrm>
            <a:off x="7453037" y="1909850"/>
            <a:ext cx="1690963" cy="20511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5" t="43767" r="78384" b="43932"/>
          <a:stretch/>
        </p:blipFill>
        <p:spPr bwMode="auto">
          <a:xfrm>
            <a:off x="3428983" y="5375156"/>
            <a:ext cx="1754224" cy="14828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82" t="43767" r="28035" b="43932"/>
          <a:stretch/>
        </p:blipFill>
        <p:spPr bwMode="auto">
          <a:xfrm>
            <a:off x="6744162" y="-1"/>
            <a:ext cx="2399839" cy="19098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Picture 15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76" t="84345" r="28143" b="4385"/>
          <a:stretch/>
        </p:blipFill>
        <p:spPr bwMode="auto">
          <a:xfrm>
            <a:off x="3199785" y="3642500"/>
            <a:ext cx="2533146" cy="17326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Picture 18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10" t="44053" r="5416" b="44687"/>
          <a:stretch/>
        </p:blipFill>
        <p:spPr bwMode="auto">
          <a:xfrm>
            <a:off x="1962107" y="1811408"/>
            <a:ext cx="1966243" cy="18310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Picture 20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44103" r="78619" b="44273"/>
          <a:stretch/>
        </p:blipFill>
        <p:spPr bwMode="auto">
          <a:xfrm>
            <a:off x="5715017" y="3961010"/>
            <a:ext cx="1669101" cy="1414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Picture 21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4" t="44103" r="53669" b="44273"/>
          <a:stretch/>
        </p:blipFill>
        <p:spPr bwMode="auto">
          <a:xfrm>
            <a:off x="6921226" y="5257021"/>
            <a:ext cx="2222774" cy="16009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Picture 25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16" t="42849" r="29737" b="42904"/>
          <a:stretch/>
        </p:blipFill>
        <p:spPr bwMode="auto">
          <a:xfrm>
            <a:off x="1" y="3642501"/>
            <a:ext cx="1555587" cy="18114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7" name="Picture 2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7" t="42849" r="54963" b="42904"/>
          <a:stretch/>
        </p:blipFill>
        <p:spPr bwMode="auto">
          <a:xfrm>
            <a:off x="1555587" y="3642501"/>
            <a:ext cx="1644197" cy="18114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8" name="Picture 27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24" t="44053" r="55512" b="44687"/>
          <a:stretch/>
        </p:blipFill>
        <p:spPr bwMode="auto">
          <a:xfrm>
            <a:off x="3820050" y="1850782"/>
            <a:ext cx="1998634" cy="18212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Picture 28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10" t="44053" r="5416" b="44687"/>
          <a:stretch/>
        </p:blipFill>
        <p:spPr bwMode="auto">
          <a:xfrm>
            <a:off x="1654334" y="5463971"/>
            <a:ext cx="1666348" cy="14040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0" name="Picture 29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10" t="44053" r="5416" b="44687"/>
          <a:stretch/>
        </p:blipFill>
        <p:spPr bwMode="auto">
          <a:xfrm>
            <a:off x="98454" y="1909850"/>
            <a:ext cx="1883343" cy="17326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1" name="Picture 30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5" t="43767" r="78384" b="43932"/>
          <a:stretch/>
        </p:blipFill>
        <p:spPr bwMode="auto">
          <a:xfrm>
            <a:off x="4509236" y="-4"/>
            <a:ext cx="2234926" cy="18507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Picture 31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44103" r="78619" b="44273"/>
          <a:stretch/>
        </p:blipFill>
        <p:spPr bwMode="auto">
          <a:xfrm>
            <a:off x="5252125" y="5453913"/>
            <a:ext cx="1669101" cy="1414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3" name="Picture 32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24" t="44053" r="55512" b="44687"/>
          <a:stretch/>
        </p:blipFill>
        <p:spPr bwMode="auto">
          <a:xfrm>
            <a:off x="1" y="5453913"/>
            <a:ext cx="1555587" cy="1414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4" name="Picture 33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16" t="42849" r="29737" b="42904"/>
          <a:stretch/>
        </p:blipFill>
        <p:spPr bwMode="auto">
          <a:xfrm rot="5400000">
            <a:off x="7625001" y="3789043"/>
            <a:ext cx="1347029" cy="16909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98500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6" t="64045" r="79191" b="24102"/>
          <a:stretch/>
        </p:blipFill>
        <p:spPr bwMode="auto">
          <a:xfrm>
            <a:off x="0" y="-2"/>
            <a:ext cx="2362918" cy="19098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0" t="64043" r="54238" b="24102"/>
          <a:stretch/>
        </p:blipFill>
        <p:spPr bwMode="auto">
          <a:xfrm>
            <a:off x="2362918" y="-3"/>
            <a:ext cx="2225081" cy="19098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7" t="42849" r="54963" b="42904"/>
          <a:stretch/>
        </p:blipFill>
        <p:spPr bwMode="auto">
          <a:xfrm>
            <a:off x="5715018" y="1909850"/>
            <a:ext cx="1738019" cy="20511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16" t="42849" r="29737" b="42904"/>
          <a:stretch/>
        </p:blipFill>
        <p:spPr bwMode="auto">
          <a:xfrm>
            <a:off x="7453037" y="1909850"/>
            <a:ext cx="1690963" cy="20511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5" t="43767" r="78384" b="43932"/>
          <a:stretch/>
        </p:blipFill>
        <p:spPr bwMode="auto">
          <a:xfrm>
            <a:off x="3428983" y="5375156"/>
            <a:ext cx="1754224" cy="14828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82" t="43767" r="28035" b="43932"/>
          <a:stretch/>
        </p:blipFill>
        <p:spPr bwMode="auto">
          <a:xfrm>
            <a:off x="6744162" y="-1"/>
            <a:ext cx="2399839" cy="19098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Picture 15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76" t="84345" r="28143" b="4385"/>
          <a:stretch/>
        </p:blipFill>
        <p:spPr bwMode="auto">
          <a:xfrm>
            <a:off x="3199785" y="3642500"/>
            <a:ext cx="2533146" cy="17326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Picture 18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10" t="44053" r="5416" b="44687"/>
          <a:stretch/>
        </p:blipFill>
        <p:spPr bwMode="auto">
          <a:xfrm>
            <a:off x="1962107" y="1811408"/>
            <a:ext cx="1966243" cy="18310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Picture 20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44103" r="78619" b="44273"/>
          <a:stretch/>
        </p:blipFill>
        <p:spPr bwMode="auto">
          <a:xfrm>
            <a:off x="5715017" y="3961010"/>
            <a:ext cx="1669101" cy="1414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Picture 21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4" t="44103" r="53669" b="44273"/>
          <a:stretch/>
        </p:blipFill>
        <p:spPr bwMode="auto">
          <a:xfrm>
            <a:off x="6921226" y="5257021"/>
            <a:ext cx="2222774" cy="16009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Picture 25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16" t="42849" r="29737" b="42904"/>
          <a:stretch/>
        </p:blipFill>
        <p:spPr bwMode="auto">
          <a:xfrm>
            <a:off x="1" y="3642501"/>
            <a:ext cx="1555587" cy="18114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7" name="Picture 2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7" t="42849" r="54963" b="42904"/>
          <a:stretch/>
        </p:blipFill>
        <p:spPr bwMode="auto">
          <a:xfrm>
            <a:off x="1555587" y="3642501"/>
            <a:ext cx="1644197" cy="18114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8" name="Picture 27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24" t="44053" r="55512" b="44687"/>
          <a:stretch/>
        </p:blipFill>
        <p:spPr bwMode="auto">
          <a:xfrm>
            <a:off x="3820050" y="1850782"/>
            <a:ext cx="1998634" cy="18212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Picture 28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10" t="44053" r="5416" b="44687"/>
          <a:stretch/>
        </p:blipFill>
        <p:spPr bwMode="auto">
          <a:xfrm>
            <a:off x="1654334" y="5463971"/>
            <a:ext cx="1666348" cy="14040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0" name="Picture 29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10" t="44053" r="5416" b="44687"/>
          <a:stretch/>
        </p:blipFill>
        <p:spPr bwMode="auto">
          <a:xfrm>
            <a:off x="98454" y="1909850"/>
            <a:ext cx="1883343" cy="17326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1" name="Picture 30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5" t="43767" r="78384" b="43932"/>
          <a:stretch/>
        </p:blipFill>
        <p:spPr bwMode="auto">
          <a:xfrm>
            <a:off x="4509236" y="-4"/>
            <a:ext cx="2234926" cy="18507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Picture 31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44103" r="78619" b="44273"/>
          <a:stretch/>
        </p:blipFill>
        <p:spPr bwMode="auto">
          <a:xfrm>
            <a:off x="5252125" y="5453913"/>
            <a:ext cx="1669101" cy="1414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3" name="Picture 32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24" t="44053" r="55512" b="44687"/>
          <a:stretch/>
        </p:blipFill>
        <p:spPr bwMode="auto">
          <a:xfrm>
            <a:off x="1" y="5453913"/>
            <a:ext cx="1555587" cy="1414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4" name="Picture 33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16" t="42849" r="29737" b="42904"/>
          <a:stretch/>
        </p:blipFill>
        <p:spPr bwMode="auto">
          <a:xfrm rot="5400000">
            <a:off x="7625001" y="3789043"/>
            <a:ext cx="1347029" cy="16909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75493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</Words>
  <Application>Microsoft Macintosh PowerPoint</Application>
  <PresentationFormat>On-screen Show (4:3)</PresentationFormat>
  <Paragraphs>3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University of Florida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 Hannibal</dc:creator>
  <cp:lastModifiedBy>Kara Hannibal</cp:lastModifiedBy>
  <cp:revision>5</cp:revision>
  <dcterms:created xsi:type="dcterms:W3CDTF">2015-06-23T20:34:31Z</dcterms:created>
  <dcterms:modified xsi:type="dcterms:W3CDTF">2016-09-09T02:53:49Z</dcterms:modified>
</cp:coreProperties>
</file>