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8D442-902F-44BC-A7E3-5A89166A4E06}" v="1315" dt="2022-02-03T22:59:47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8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C9628A8-7268-4F37-BFC0-31CEDCA0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31" y="2397015"/>
            <a:ext cx="2649343" cy="259242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D0F3D-DE5B-4CEE-972D-F8E6D7B3B40B}"/>
              </a:ext>
            </a:extLst>
          </p:cNvPr>
          <p:cNvSpPr txBox="1"/>
          <p:nvPr/>
        </p:nvSpPr>
        <p:spPr>
          <a:xfrm>
            <a:off x="2520264" y="6466556"/>
            <a:ext cx="3532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solidFill>
                  <a:srgbClr val="FF0000"/>
                </a:solidFill>
                <a:latin typeface="メイリオ"/>
                <a:ea typeface="メイリオ"/>
                <a:cs typeface="Calibri"/>
              </a:rPr>
              <a:t>ユーザの移動により時間変動</a:t>
            </a:r>
          </a:p>
        </p:txBody>
      </p:sp>
      <p:pic>
        <p:nvPicPr>
          <p:cNvPr id="10" name="図 10" descr="抽象, カラフル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033D436-D94B-4447-91F3-1356FA03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297" y="2392669"/>
            <a:ext cx="2566760" cy="259442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D5E35A6-363B-4DCB-BD36-102CA5B26999}"/>
              </a:ext>
            </a:extLst>
          </p:cNvPr>
          <p:cNvCxnSpPr/>
          <p:nvPr/>
        </p:nvCxnSpPr>
        <p:spPr>
          <a:xfrm flipV="1">
            <a:off x="2561318" y="4524284"/>
            <a:ext cx="3060610" cy="5533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1439EDA-49F3-45E9-8BF9-0491D26EB3FC}"/>
              </a:ext>
            </a:extLst>
          </p:cNvPr>
          <p:cNvCxnSpPr>
            <a:cxnSpLocks/>
          </p:cNvCxnSpPr>
          <p:nvPr/>
        </p:nvCxnSpPr>
        <p:spPr>
          <a:xfrm flipH="1">
            <a:off x="3199856" y="2271031"/>
            <a:ext cx="14603" cy="2969895"/>
          </a:xfrm>
          <a:prstGeom prst="straightConnector1">
            <a:avLst/>
          </a:prstGeom>
          <a:ln w="57150"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8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E502CD18-7649-41D3-A4B4-0AAA13F5C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257" y="5447590"/>
            <a:ext cx="2697843" cy="861394"/>
          </a:xfrm>
          <a:prstGeom prst="rect">
            <a:avLst/>
          </a:prstGeom>
        </p:spPr>
      </p:pic>
      <p:pic>
        <p:nvPicPr>
          <p:cNvPr id="19" name="図 19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C0C65BB7-9F1A-4C23-AB49-1CCC63D3D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51543" y="3165048"/>
            <a:ext cx="2670629" cy="872617"/>
          </a:xfrm>
          <a:prstGeom prst="rect">
            <a:avLst/>
          </a:prstGeom>
        </p:spPr>
      </p:pic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033552DE-FD42-4967-940C-B9CFF0B03DCB}"/>
              </a:ext>
            </a:extLst>
          </p:cNvPr>
          <p:cNvSpPr/>
          <p:nvPr/>
        </p:nvSpPr>
        <p:spPr>
          <a:xfrm rot="10800000">
            <a:off x="2527300" y="5399603"/>
            <a:ext cx="2893785" cy="952499"/>
          </a:xfrm>
          <a:prstGeom prst="wedgeRect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38853C1-7C50-4D33-83DF-847B36B26844}"/>
              </a:ext>
            </a:extLst>
          </p:cNvPr>
          <p:cNvSpPr/>
          <p:nvPr/>
        </p:nvSpPr>
        <p:spPr>
          <a:xfrm rot="16200000">
            <a:off x="440870" y="3122674"/>
            <a:ext cx="2893785" cy="952499"/>
          </a:xfrm>
          <a:prstGeom prst="wedgeRectCallou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EA2E91-00C3-4CC4-BDEC-E80BD8E39DA9}"/>
              </a:ext>
            </a:extLst>
          </p:cNvPr>
          <p:cNvSpPr txBox="1"/>
          <p:nvPr/>
        </p:nvSpPr>
        <p:spPr>
          <a:xfrm rot="16200000">
            <a:off x="-536808" y="3264342"/>
            <a:ext cx="31332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solidFill>
                  <a:srgbClr val="0000FF"/>
                </a:solidFill>
                <a:latin typeface="メイリオ"/>
                <a:ea typeface="メイリオ"/>
                <a:cs typeface="Calibri"/>
              </a:rPr>
              <a:t>複数遅延波の合成による周波数変動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D4BDEC-5AA6-4F4A-8F91-3C43957890AE}"/>
              </a:ext>
            </a:extLst>
          </p:cNvPr>
          <p:cNvSpPr txBox="1"/>
          <p:nvPr/>
        </p:nvSpPr>
        <p:spPr>
          <a:xfrm>
            <a:off x="2565620" y="2153092"/>
            <a:ext cx="7656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solidFill>
                  <a:srgbClr val="0000FF"/>
                </a:solidFill>
                <a:latin typeface="メイリオ"/>
                <a:ea typeface="メイリオ"/>
                <a:cs typeface="Calibri"/>
              </a:rPr>
              <a:t>周波数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76ACEF-E7F8-4B5C-9B5C-A09F123D85F8}"/>
              </a:ext>
            </a:extLst>
          </p:cNvPr>
          <p:cNvSpPr txBox="1"/>
          <p:nvPr/>
        </p:nvSpPr>
        <p:spPr>
          <a:xfrm>
            <a:off x="5250762" y="4702162"/>
            <a:ext cx="7656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solidFill>
                  <a:srgbClr val="FF0000"/>
                </a:solidFill>
                <a:latin typeface="メイリオ"/>
                <a:ea typeface="メイリオ"/>
                <a:cs typeface="Calibri"/>
              </a:rPr>
              <a:t>時間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4789E-820E-4C3E-A244-60D584AE3EB3}"/>
              </a:ext>
            </a:extLst>
          </p:cNvPr>
          <p:cNvSpPr txBox="1"/>
          <p:nvPr/>
        </p:nvSpPr>
        <p:spPr>
          <a:xfrm>
            <a:off x="5531976" y="3912947"/>
            <a:ext cx="1718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観測（サンプリング）</a:t>
            </a:r>
            <a:endParaRPr lang="ja-JP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942CE59-3BFB-40F6-8B54-8C497C7D19B5}"/>
              </a:ext>
            </a:extLst>
          </p:cNvPr>
          <p:cNvCxnSpPr>
            <a:cxnSpLocks/>
          </p:cNvCxnSpPr>
          <p:nvPr/>
        </p:nvCxnSpPr>
        <p:spPr>
          <a:xfrm>
            <a:off x="5690961" y="4275816"/>
            <a:ext cx="1337040" cy="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AD532F4-CFF9-4A75-8490-4BA45408F47D}"/>
              </a:ext>
            </a:extLst>
          </p:cNvPr>
          <p:cNvCxnSpPr>
            <a:cxnSpLocks/>
          </p:cNvCxnSpPr>
          <p:nvPr/>
        </p:nvCxnSpPr>
        <p:spPr>
          <a:xfrm flipH="1" flipV="1">
            <a:off x="5603787" y="3236140"/>
            <a:ext cx="1384388" cy="146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D09ADB-EE34-4FA8-8C88-CF8D2234BF2A}"/>
              </a:ext>
            </a:extLst>
          </p:cNvPr>
          <p:cNvSpPr txBox="1"/>
          <p:nvPr/>
        </p:nvSpPr>
        <p:spPr>
          <a:xfrm>
            <a:off x="5686189" y="2878803"/>
            <a:ext cx="14369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latin typeface="メイリオ"/>
                <a:ea typeface="メイリオ"/>
                <a:cs typeface="Calibri"/>
              </a:rPr>
              <a:t>復元（欠損補間）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2C98C1-A82C-437E-87C1-9EB914DBC5E3}"/>
              </a:ext>
            </a:extLst>
          </p:cNvPr>
          <p:cNvSpPr txBox="1"/>
          <p:nvPr/>
        </p:nvSpPr>
        <p:spPr>
          <a:xfrm>
            <a:off x="3608832" y="2089587"/>
            <a:ext cx="6839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b="1" u="sng">
                <a:latin typeface="メイリオ"/>
                <a:ea typeface="メイリオ"/>
                <a:cs typeface="Calibri"/>
              </a:rPr>
              <a:t>真値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A8D243-C4A1-4226-A4EC-0E855649D7B7}"/>
              </a:ext>
            </a:extLst>
          </p:cNvPr>
          <p:cNvSpPr txBox="1"/>
          <p:nvPr/>
        </p:nvSpPr>
        <p:spPr>
          <a:xfrm>
            <a:off x="8090117" y="2153087"/>
            <a:ext cx="9742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b="1" u="sng">
                <a:latin typeface="メイリオ"/>
                <a:ea typeface="メイリオ"/>
                <a:cs typeface="Calibri"/>
              </a:rPr>
              <a:t>観測値</a:t>
            </a:r>
            <a:endParaRPr lang="ja-JP" altLang="en-US" sz="1600" b="1" u="sng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6C40F6-4352-4B1C-BA26-31BD98BA46D8}"/>
              </a:ext>
            </a:extLst>
          </p:cNvPr>
          <p:cNvSpPr txBox="1"/>
          <p:nvPr/>
        </p:nvSpPr>
        <p:spPr>
          <a:xfrm>
            <a:off x="7255547" y="5563946"/>
            <a:ext cx="36049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latin typeface="メイリオ"/>
                <a:ea typeface="メイリオ"/>
                <a:cs typeface="Calibri"/>
              </a:rPr>
              <a:t>欠損補間手法</a:t>
            </a:r>
          </a:p>
          <a:p>
            <a:pPr marL="628650" lvl="1" indent="-1714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双線形補間</a:t>
            </a:r>
          </a:p>
          <a:p>
            <a:pPr marL="628650" lvl="1" indent="-1714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DFT補間</a:t>
            </a:r>
          </a:p>
          <a:p>
            <a:pPr marL="628650" lvl="1" indent="-1714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ガウス過程回帰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7E8DE-9580-4A7F-9EEE-8181D5D851B5}"/>
              </a:ext>
            </a:extLst>
          </p:cNvPr>
          <p:cNvSpPr txBox="1"/>
          <p:nvPr/>
        </p:nvSpPr>
        <p:spPr>
          <a:xfrm>
            <a:off x="4942332" y="819588"/>
            <a:ext cx="1963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latin typeface="メイリオ"/>
                <a:ea typeface="メイリオ"/>
                <a:cs typeface="Calibri"/>
              </a:rPr>
              <a:t>基地局と端末の図</a:t>
            </a:r>
            <a:endParaRPr lang="ja-JP" altLang="en-US" sz="1400" b="1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AF867-7DA5-492B-A5E9-D655365626D9}"/>
              </a:ext>
            </a:extLst>
          </p:cNvPr>
          <p:cNvSpPr txBox="1"/>
          <p:nvPr/>
        </p:nvSpPr>
        <p:spPr>
          <a:xfrm>
            <a:off x="197974" y="175516"/>
            <a:ext cx="1963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0433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78DFBA-45D2-4618-8A86-0FBAB975C52C}"/>
              </a:ext>
            </a:extLst>
          </p:cNvPr>
          <p:cNvSpPr txBox="1"/>
          <p:nvPr/>
        </p:nvSpPr>
        <p:spPr>
          <a:xfrm>
            <a:off x="197974" y="175516"/>
            <a:ext cx="1963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手法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E63E74-7270-4858-B88F-BDA8D902910A}"/>
              </a:ext>
            </a:extLst>
          </p:cNvPr>
          <p:cNvSpPr txBox="1"/>
          <p:nvPr/>
        </p:nvSpPr>
        <p:spPr>
          <a:xfrm>
            <a:off x="723454" y="828881"/>
            <a:ext cx="1963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 u="sng">
                <a:latin typeface="メイリオ"/>
                <a:ea typeface="メイリオ"/>
                <a:cs typeface="Calibri"/>
              </a:rPr>
              <a:t>双線形補間</a:t>
            </a:r>
          </a:p>
        </p:txBody>
      </p:sp>
      <p:pic>
        <p:nvPicPr>
          <p:cNvPr id="11" name="図 11" descr="ダイアグラム&#10;&#10;説明は自動で生成されたものです">
            <a:extLst>
              <a:ext uri="{FF2B5EF4-FFF2-40B4-BE49-F238E27FC236}">
                <a16:creationId xmlns:a16="http://schemas.microsoft.com/office/drawing/2014/main" id="{6D458FA5-2567-43A3-9B4E-6A887AD8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1200234"/>
            <a:ext cx="3245004" cy="210648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4A1CEE-389A-44FF-9782-6978CDB85A61}"/>
              </a:ext>
            </a:extLst>
          </p:cNvPr>
          <p:cNvSpPr txBox="1"/>
          <p:nvPr/>
        </p:nvSpPr>
        <p:spPr>
          <a:xfrm>
            <a:off x="1178795" y="3570222"/>
            <a:ext cx="4546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メイリオ"/>
                <a:ea typeface="メイリオ"/>
                <a:cs typeface="Calibri"/>
              </a:rPr>
              <a:t>内点      を近傍の4点                  </a:t>
            </a:r>
            <a:endParaRPr lang="ja-JP"/>
          </a:p>
          <a:p>
            <a:r>
              <a:rPr lang="ja-JP" altLang="en-US">
                <a:latin typeface="メイリオ"/>
                <a:ea typeface="メイリオ"/>
                <a:cs typeface="Calibri"/>
              </a:rPr>
              <a:t>から補間</a:t>
            </a:r>
            <a:endParaRPr lang="ja-JP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366F0D-1C60-4C6F-B773-E27DE8A17288}"/>
              </a:ext>
            </a:extLst>
          </p:cNvPr>
          <p:cNvSpPr txBox="1"/>
          <p:nvPr/>
        </p:nvSpPr>
        <p:spPr>
          <a:xfrm>
            <a:off x="807087" y="5066343"/>
            <a:ext cx="50389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メイリオ"/>
                <a:ea typeface="メイリオ"/>
                <a:cs typeface="Calibri"/>
              </a:rPr>
              <a:t>結合係数は補間点までの近さに基づく指標から決定</a:t>
            </a:r>
          </a:p>
        </p:txBody>
      </p:sp>
      <p:pic>
        <p:nvPicPr>
          <p:cNvPr id="18" name="図 18">
            <a:extLst>
              <a:ext uri="{FF2B5EF4-FFF2-40B4-BE49-F238E27FC236}">
                <a16:creationId xmlns:a16="http://schemas.microsoft.com/office/drawing/2014/main" id="{13595E30-A360-442C-8760-21BBC6D9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07" y="3604298"/>
            <a:ext cx="1702420" cy="234843"/>
          </a:xfrm>
          <a:prstGeom prst="rect">
            <a:avLst/>
          </a:prstGeom>
        </p:spPr>
      </p:pic>
      <p:pic>
        <p:nvPicPr>
          <p:cNvPr id="19" name="図 19">
            <a:extLst>
              <a:ext uri="{FF2B5EF4-FFF2-40B4-BE49-F238E27FC236}">
                <a16:creationId xmlns:a16="http://schemas.microsoft.com/office/drawing/2014/main" id="{B7B116F2-41CD-4964-AA47-78BDD2D9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327" y="4411404"/>
            <a:ext cx="4295078" cy="237555"/>
          </a:xfrm>
          <a:prstGeom prst="rect">
            <a:avLst/>
          </a:prstGeom>
        </p:spPr>
      </p:pic>
      <p:pic>
        <p:nvPicPr>
          <p:cNvPr id="20" name="図 20">
            <a:extLst>
              <a:ext uri="{FF2B5EF4-FFF2-40B4-BE49-F238E27FC236}">
                <a16:creationId xmlns:a16="http://schemas.microsoft.com/office/drawing/2014/main" id="{B924001C-44DF-4CB3-B651-003C2C6CD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080" y="3637737"/>
            <a:ext cx="352890" cy="23301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9C2945-377C-4A85-BE47-884F7EF7D9AB}"/>
              </a:ext>
            </a:extLst>
          </p:cNvPr>
          <p:cNvSpPr txBox="1"/>
          <p:nvPr/>
        </p:nvSpPr>
        <p:spPr>
          <a:xfrm>
            <a:off x="6698649" y="828881"/>
            <a:ext cx="1963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 u="sng">
                <a:latin typeface="メイリオ"/>
                <a:ea typeface="メイリオ"/>
                <a:cs typeface="Calibri"/>
              </a:rPr>
              <a:t>DFT補間</a:t>
            </a:r>
            <a:endParaRPr lang="ja-JP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9E11CF-EF54-4EC1-9198-A4014CF6E93C}"/>
              </a:ext>
            </a:extLst>
          </p:cNvPr>
          <p:cNvSpPr txBox="1"/>
          <p:nvPr/>
        </p:nvSpPr>
        <p:spPr>
          <a:xfrm>
            <a:off x="6382697" y="3969806"/>
            <a:ext cx="40446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メイリオ"/>
                <a:ea typeface="メイリオ"/>
                <a:cs typeface="Calibri"/>
              </a:rPr>
              <a:t>波を合成する際に</a:t>
            </a:r>
            <a:r>
              <a:rPr lang="ja-JP" sz="1400">
                <a:latin typeface="Meiryo"/>
                <a:ea typeface="Meiryo"/>
                <a:cs typeface="Calibri"/>
              </a:rPr>
              <a:t>分解能を細かくして</a:t>
            </a:r>
            <a:r>
              <a:rPr lang="ja-JP" altLang="en-US" sz="1400">
                <a:latin typeface="メイリオ"/>
                <a:ea typeface="メイリオ"/>
                <a:cs typeface="Calibri"/>
              </a:rPr>
              <a:t>再構成</a:t>
            </a:r>
            <a:endParaRPr lang="ja-JP" altLang="en-US" sz="14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54FCCA-15B8-453C-994F-1512606B3039}"/>
              </a:ext>
            </a:extLst>
          </p:cNvPr>
          <p:cNvSpPr/>
          <p:nvPr/>
        </p:nvSpPr>
        <p:spPr>
          <a:xfrm>
            <a:off x="10024947" y="5239214"/>
            <a:ext cx="659781" cy="5947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94377E-4014-42C1-B0D9-81FECA1C8977}"/>
              </a:ext>
            </a:extLst>
          </p:cNvPr>
          <p:cNvSpPr/>
          <p:nvPr/>
        </p:nvSpPr>
        <p:spPr>
          <a:xfrm>
            <a:off x="7125630" y="4904679"/>
            <a:ext cx="1263804" cy="1189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9897A9-59DC-4D81-B183-EFA04D9A1873}"/>
              </a:ext>
            </a:extLst>
          </p:cNvPr>
          <p:cNvSpPr/>
          <p:nvPr/>
        </p:nvSpPr>
        <p:spPr>
          <a:xfrm>
            <a:off x="8919118" y="4904679"/>
            <a:ext cx="659780" cy="1189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D9F9F6-B2A5-4013-94B7-30D908EF6A8A}"/>
              </a:ext>
            </a:extLst>
          </p:cNvPr>
          <p:cNvSpPr/>
          <p:nvPr/>
        </p:nvSpPr>
        <p:spPr>
          <a:xfrm>
            <a:off x="11102898" y="4904679"/>
            <a:ext cx="659780" cy="1189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9" name="図 29">
            <a:extLst>
              <a:ext uri="{FF2B5EF4-FFF2-40B4-BE49-F238E27FC236}">
                <a16:creationId xmlns:a16="http://schemas.microsoft.com/office/drawing/2014/main" id="{A11BC4DB-53F5-402D-8D3A-E019C75C3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4156" y="5421182"/>
            <a:ext cx="531543" cy="225223"/>
          </a:xfrm>
          <a:prstGeom prst="rect">
            <a:avLst/>
          </a:prstGeom>
        </p:spPr>
      </p:pic>
      <p:pic>
        <p:nvPicPr>
          <p:cNvPr id="30" name="図 30">
            <a:extLst>
              <a:ext uri="{FF2B5EF4-FFF2-40B4-BE49-F238E27FC236}">
                <a16:creationId xmlns:a16="http://schemas.microsoft.com/office/drawing/2014/main" id="{42FC4184-2770-4CBC-B194-FB0D173DF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7157" y="5380231"/>
            <a:ext cx="340346" cy="307125"/>
          </a:xfrm>
          <a:prstGeom prst="rect">
            <a:avLst/>
          </a:prstGeom>
        </p:spPr>
      </p:pic>
      <p:pic>
        <p:nvPicPr>
          <p:cNvPr id="31" name="図 31">
            <a:extLst>
              <a:ext uri="{FF2B5EF4-FFF2-40B4-BE49-F238E27FC236}">
                <a16:creationId xmlns:a16="http://schemas.microsoft.com/office/drawing/2014/main" id="{7F0EC6B2-69D1-47A9-A651-B2898E694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2543" y="5396842"/>
            <a:ext cx="297136" cy="264610"/>
          </a:xfrm>
          <a:prstGeom prst="rect">
            <a:avLst/>
          </a:prstGeom>
        </p:spPr>
      </p:pic>
      <p:pic>
        <p:nvPicPr>
          <p:cNvPr id="32" name="図 32">
            <a:extLst>
              <a:ext uri="{FF2B5EF4-FFF2-40B4-BE49-F238E27FC236}">
                <a16:creationId xmlns:a16="http://schemas.microsoft.com/office/drawing/2014/main" id="{AE54C69A-0C41-4834-B744-EA6E5234B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5903" y="5334231"/>
            <a:ext cx="264147" cy="29690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45657D-5770-457B-9CD1-D28A436C8112}"/>
              </a:ext>
            </a:extLst>
          </p:cNvPr>
          <p:cNvSpPr txBox="1"/>
          <p:nvPr/>
        </p:nvSpPr>
        <p:spPr>
          <a:xfrm>
            <a:off x="8436381" y="5419466"/>
            <a:ext cx="4297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=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D5C4F1-6383-4826-94A8-536E215CC04A}"/>
              </a:ext>
            </a:extLst>
          </p:cNvPr>
          <p:cNvSpPr txBox="1"/>
          <p:nvPr/>
        </p:nvSpPr>
        <p:spPr>
          <a:xfrm>
            <a:off x="9644430" y="5419466"/>
            <a:ext cx="4297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×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EC24E-D5A1-4CCC-8B9D-DD867B2CCBAB}"/>
              </a:ext>
            </a:extLst>
          </p:cNvPr>
          <p:cNvSpPr txBox="1"/>
          <p:nvPr/>
        </p:nvSpPr>
        <p:spPr>
          <a:xfrm>
            <a:off x="10685210" y="5400880"/>
            <a:ext cx="4297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×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3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276</cp:revision>
  <dcterms:created xsi:type="dcterms:W3CDTF">2022-02-03T12:50:41Z</dcterms:created>
  <dcterms:modified xsi:type="dcterms:W3CDTF">2022-02-03T23:00:59Z</dcterms:modified>
</cp:coreProperties>
</file>