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130" d="100"/>
          <a:sy n="130" d="100"/>
        </p:scale>
        <p:origin x="-1072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78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48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21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5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55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3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38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98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53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09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20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2878-467E-DD41-9441-A5AA5D45D491}" type="datetimeFigureOut">
              <a:rPr kumimoji="1" lang="ko-KR" altLang="en-US" smtClean="0"/>
              <a:t>2015. 12. 22.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DC15-D250-EA4E-B92F-C25E8618B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37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판단 12"/>
          <p:cNvSpPr/>
          <p:nvPr/>
        </p:nvSpPr>
        <p:spPr>
          <a:xfrm>
            <a:off x="4561715" y="3166632"/>
            <a:ext cx="1718031" cy="7757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결과가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있는가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14" name="수행의 시작/종료 13"/>
          <p:cNvSpPr/>
          <p:nvPr/>
        </p:nvSpPr>
        <p:spPr>
          <a:xfrm>
            <a:off x="4452767" y="5444398"/>
            <a:ext cx="1935927" cy="5194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결과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전달</a:t>
            </a:r>
          </a:p>
        </p:txBody>
      </p:sp>
      <p:sp>
        <p:nvSpPr>
          <p:cNvPr id="15" name="처리 14"/>
          <p:cNvSpPr/>
          <p:nvPr/>
        </p:nvSpPr>
        <p:spPr>
          <a:xfrm>
            <a:off x="6760235" y="4366933"/>
            <a:ext cx="1810218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에러 처리</a:t>
            </a:r>
            <a:endParaRPr kumimoji="1" lang="en-US" altLang="ko-KR" sz="1200" dirty="0"/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이미 사용중인 </a:t>
            </a:r>
            <a:r>
              <a:rPr kumimoji="1" lang="en-US" altLang="ko-KR" sz="1100" dirty="0" smtClean="0"/>
              <a:t>id)</a:t>
            </a:r>
            <a:endParaRPr kumimoji="1" lang="ko-KR" altLang="en-US" sz="1100" dirty="0"/>
          </a:p>
        </p:txBody>
      </p:sp>
      <p:cxnSp>
        <p:nvCxnSpPr>
          <p:cNvPr id="16" name="꺾인 연결선[E] 15"/>
          <p:cNvCxnSpPr>
            <a:stCxn id="13" idx="2"/>
          </p:cNvCxnSpPr>
          <p:nvPr/>
        </p:nvCxnSpPr>
        <p:spPr>
          <a:xfrm rot="5400000">
            <a:off x="5203848" y="4159241"/>
            <a:ext cx="43376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[E] 16"/>
          <p:cNvCxnSpPr>
            <a:stCxn id="13" idx="3"/>
            <a:endCxn id="16" idx="0"/>
          </p:cNvCxnSpPr>
          <p:nvPr/>
        </p:nvCxnSpPr>
        <p:spPr>
          <a:xfrm>
            <a:off x="6279746" y="3554496"/>
            <a:ext cx="1385598" cy="812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[E] 17"/>
          <p:cNvCxnSpPr>
            <a:stCxn id="16" idx="2"/>
            <a:endCxn id="15" idx="3"/>
          </p:cNvCxnSpPr>
          <p:nvPr/>
        </p:nvCxnSpPr>
        <p:spPr>
          <a:xfrm rot="5400000">
            <a:off x="6635467" y="4674252"/>
            <a:ext cx="783105" cy="1276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[E] 18"/>
          <p:cNvCxnSpPr>
            <a:endCxn id="15" idx="0"/>
          </p:cNvCxnSpPr>
          <p:nvPr/>
        </p:nvCxnSpPr>
        <p:spPr>
          <a:xfrm rot="16200000" flipH="1">
            <a:off x="5265496" y="5289165"/>
            <a:ext cx="31046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3" idx="0"/>
          </p:cNvCxnSpPr>
          <p:nvPr/>
        </p:nvCxnSpPr>
        <p:spPr>
          <a:xfrm>
            <a:off x="5420729" y="2910753"/>
            <a:ext cx="1" cy="25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8281" y="3213818"/>
            <a:ext cx="5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Yes</a:t>
            </a:r>
            <a:endParaRPr kumimoji="1"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55608" y="39283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23" name="자기 디스크 22"/>
          <p:cNvSpPr/>
          <p:nvPr/>
        </p:nvSpPr>
        <p:spPr>
          <a:xfrm>
            <a:off x="4515619" y="2152943"/>
            <a:ext cx="1810218" cy="75781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200" dirty="0"/>
          </a:p>
          <a:p>
            <a:pPr algn="ctr"/>
            <a:r>
              <a:rPr kumimoji="1" lang="en-US" altLang="ko-KR" sz="1200" dirty="0" err="1" smtClean="0"/>
              <a:t>usercore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/>
              <a:t>테이블 검색</a:t>
            </a:r>
          </a:p>
          <a:p>
            <a:pPr algn="ctr"/>
            <a:r>
              <a:rPr kumimoji="1" lang="en-US" altLang="ko-KR" sz="1050" dirty="0" smtClean="0"/>
              <a:t>(id</a:t>
            </a:r>
            <a:r>
              <a:rPr kumimoji="1" lang="ko-KR" altLang="en-US" sz="1050" dirty="0" smtClean="0"/>
              <a:t>과 </a:t>
            </a:r>
            <a:r>
              <a:rPr kumimoji="1" lang="ko-KR" altLang="en-US" sz="1050" dirty="0"/>
              <a:t>같은 </a:t>
            </a:r>
            <a:r>
              <a:rPr kumimoji="1" lang="en-US" altLang="ko-KR" sz="1050" dirty="0"/>
              <a:t>row)</a:t>
            </a:r>
            <a:endParaRPr kumimoji="1" lang="ko-KR" altLang="en-US" sz="1050" dirty="0"/>
          </a:p>
        </p:txBody>
      </p:sp>
      <p:sp>
        <p:nvSpPr>
          <p:cNvPr id="24" name="자기 디스크 23"/>
          <p:cNvSpPr/>
          <p:nvPr/>
        </p:nvSpPr>
        <p:spPr>
          <a:xfrm>
            <a:off x="4515619" y="4376122"/>
            <a:ext cx="1810218" cy="75781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200" dirty="0"/>
          </a:p>
          <a:p>
            <a:pPr algn="ctr"/>
            <a:r>
              <a:rPr kumimoji="1" lang="en-US" altLang="ko-KR" sz="1200" dirty="0" err="1" smtClean="0"/>
              <a:t>usercore</a:t>
            </a:r>
            <a:r>
              <a:rPr kumimoji="1" lang="ko-KR" altLang="en-US" sz="1200" dirty="0" smtClean="0"/>
              <a:t>에 </a:t>
            </a:r>
            <a:r>
              <a:rPr kumimoji="1" lang="ko-KR" altLang="en-US" sz="1200" dirty="0"/>
              <a:t>레코드 추가</a:t>
            </a:r>
            <a:endParaRPr kumimoji="1" lang="en-US" altLang="ko-KR" sz="120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추가된 레코드 결과</a:t>
            </a:r>
            <a:r>
              <a:rPr kumimoji="1" lang="en-US" altLang="ko-KR" sz="1050" dirty="0"/>
              <a:t>)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처리 14"/>
          <p:cNvSpPr/>
          <p:nvPr/>
        </p:nvSpPr>
        <p:spPr>
          <a:xfrm>
            <a:off x="3417268" y="1820378"/>
            <a:ext cx="2895042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models.usercore.findOne</a:t>
            </a:r>
            <a:r>
              <a:rPr kumimoji="1" lang="en-US" altLang="ko-KR" sz="1200" dirty="0" smtClean="0"/>
              <a:t>(/*</a:t>
            </a:r>
            <a:r>
              <a:rPr kumimoji="1" lang="ko-KR" altLang="en-US" sz="1200" dirty="0" smtClean="0"/>
              <a:t>생략</a:t>
            </a:r>
            <a:r>
              <a:rPr kumimoji="1" lang="en-US" altLang="ko-KR" sz="1200" dirty="0" smtClean="0"/>
              <a:t>*/)</a:t>
            </a:r>
            <a:endParaRPr kumimoji="1" lang="ko-KR" altLang="en-US" sz="1100" dirty="0"/>
          </a:p>
        </p:txBody>
      </p:sp>
      <p:sp>
        <p:nvSpPr>
          <p:cNvPr id="25" name="처리 24"/>
          <p:cNvSpPr/>
          <p:nvPr/>
        </p:nvSpPr>
        <p:spPr>
          <a:xfrm>
            <a:off x="4174352" y="2665952"/>
            <a:ext cx="1380874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CheckExistID</a:t>
            </a:r>
            <a:endParaRPr kumimoji="1" lang="ko-KR" altLang="en-US" sz="1100" dirty="0"/>
          </a:p>
        </p:txBody>
      </p:sp>
      <p:sp>
        <p:nvSpPr>
          <p:cNvPr id="26" name="처리 25"/>
          <p:cNvSpPr/>
          <p:nvPr/>
        </p:nvSpPr>
        <p:spPr>
          <a:xfrm>
            <a:off x="3417268" y="3511526"/>
            <a:ext cx="2895042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models.usercore.create</a:t>
            </a:r>
            <a:r>
              <a:rPr kumimoji="1" lang="en-US" altLang="ko-KR" sz="1200" dirty="0"/>
              <a:t>(/*</a:t>
            </a:r>
            <a:r>
              <a:rPr kumimoji="1" lang="ko-KR" altLang="en-US" sz="1200" dirty="0" smtClean="0"/>
              <a:t>생략</a:t>
            </a:r>
            <a:r>
              <a:rPr kumimoji="1" lang="en-US" altLang="ko-KR" sz="1200" dirty="0" smtClean="0"/>
              <a:t>*/)</a:t>
            </a:r>
            <a:endParaRPr kumimoji="1" lang="ko-KR" altLang="en-US" sz="1100" dirty="0"/>
          </a:p>
        </p:txBody>
      </p:sp>
      <p:sp>
        <p:nvSpPr>
          <p:cNvPr id="27" name="처리 26"/>
          <p:cNvSpPr/>
          <p:nvPr/>
        </p:nvSpPr>
        <p:spPr>
          <a:xfrm>
            <a:off x="4095694" y="4357100"/>
            <a:ext cx="1538190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MakeCreateResult</a:t>
            </a:r>
            <a:endParaRPr kumimoji="1" lang="ko-KR" altLang="en-US" sz="1100" dirty="0"/>
          </a:p>
        </p:txBody>
      </p:sp>
      <p:sp>
        <p:nvSpPr>
          <p:cNvPr id="29" name="처리 28"/>
          <p:cNvSpPr/>
          <p:nvPr/>
        </p:nvSpPr>
        <p:spPr>
          <a:xfrm>
            <a:off x="7153527" y="3934313"/>
            <a:ext cx="1901983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Catch – resolve('exist');</a:t>
            </a:r>
            <a:endParaRPr kumimoji="1" lang="ko-KR" altLang="en-US" sz="1100" dirty="0"/>
          </a:p>
        </p:txBody>
      </p:sp>
      <p:sp>
        <p:nvSpPr>
          <p:cNvPr id="30" name="처리 29"/>
          <p:cNvSpPr/>
          <p:nvPr/>
        </p:nvSpPr>
        <p:spPr>
          <a:xfrm>
            <a:off x="4095694" y="5202674"/>
            <a:ext cx="1538190" cy="554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res.send</a:t>
            </a:r>
            <a:r>
              <a:rPr kumimoji="1" lang="en-US" altLang="ko-KR" sz="1200" dirty="0"/>
              <a:t>(result);</a:t>
            </a:r>
            <a:endParaRPr kumimoji="1" lang="ko-KR" altLang="en-US" sz="1100" dirty="0"/>
          </a:p>
        </p:txBody>
      </p:sp>
      <p:cxnSp>
        <p:nvCxnSpPr>
          <p:cNvPr id="6" name="직선 화살표 연결선 5"/>
          <p:cNvCxnSpPr>
            <a:stCxn id="15" idx="2"/>
            <a:endCxn id="25" idx="0"/>
          </p:cNvCxnSpPr>
          <p:nvPr/>
        </p:nvCxnSpPr>
        <p:spPr>
          <a:xfrm>
            <a:off x="4864789" y="2374470"/>
            <a:ext cx="0" cy="291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  <a:endCxn id="26" idx="0"/>
          </p:cNvCxnSpPr>
          <p:nvPr/>
        </p:nvCxnSpPr>
        <p:spPr>
          <a:xfrm>
            <a:off x="4864789" y="3220044"/>
            <a:ext cx="0" cy="291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  <a:endCxn id="27" idx="0"/>
          </p:cNvCxnSpPr>
          <p:nvPr/>
        </p:nvCxnSpPr>
        <p:spPr>
          <a:xfrm>
            <a:off x="4864789" y="4065618"/>
            <a:ext cx="0" cy="291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30" idx="0"/>
          </p:cNvCxnSpPr>
          <p:nvPr/>
        </p:nvCxnSpPr>
        <p:spPr>
          <a:xfrm>
            <a:off x="4864789" y="4911192"/>
            <a:ext cx="0" cy="291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3"/>
            <a:endCxn id="29" idx="0"/>
          </p:cNvCxnSpPr>
          <p:nvPr/>
        </p:nvCxnSpPr>
        <p:spPr>
          <a:xfrm>
            <a:off x="5555226" y="2942998"/>
            <a:ext cx="2549293" cy="9913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  <a:endCxn id="30" idx="3"/>
          </p:cNvCxnSpPr>
          <p:nvPr/>
        </p:nvCxnSpPr>
        <p:spPr>
          <a:xfrm flipH="1">
            <a:off x="5633884" y="4488405"/>
            <a:ext cx="2470635" cy="991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5" idx="3"/>
            <a:endCxn id="29" idx="0"/>
          </p:cNvCxnSpPr>
          <p:nvPr/>
        </p:nvCxnSpPr>
        <p:spPr>
          <a:xfrm>
            <a:off x="6312310" y="2097424"/>
            <a:ext cx="1792209" cy="183688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6" idx="3"/>
            <a:endCxn id="29" idx="1"/>
          </p:cNvCxnSpPr>
          <p:nvPr/>
        </p:nvCxnSpPr>
        <p:spPr>
          <a:xfrm>
            <a:off x="6312310" y="3788572"/>
            <a:ext cx="841217" cy="4227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</Words>
  <Application>Microsoft Macintosh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송요창</dc:creator>
  <cp:keywords/>
  <dc:description/>
  <cp:lastModifiedBy>송요창</cp:lastModifiedBy>
  <cp:revision>3</cp:revision>
  <dcterms:created xsi:type="dcterms:W3CDTF">2015-12-22T06:29:56Z</dcterms:created>
  <dcterms:modified xsi:type="dcterms:W3CDTF">2015-12-22T09:47:03Z</dcterms:modified>
  <cp:category/>
</cp:coreProperties>
</file>