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D"/>
    <a:srgbClr val="FFD72F"/>
    <a:srgbClr val="FBD330"/>
    <a:srgbClr val="00BDF2"/>
    <a:srgbClr val="EC3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0" autoAdjust="0"/>
    <p:restoredTop sz="94660"/>
  </p:normalViewPr>
  <p:slideViewPr>
    <p:cSldViewPr snapToGrid="0">
      <p:cViewPr>
        <p:scale>
          <a:sx n="100" d="100"/>
          <a:sy n="100" d="100"/>
        </p:scale>
        <p:origin x="141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284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8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283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72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97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473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858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900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998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533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188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56F3-1159-4D26-8C9B-284E8D9F0762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E00B-1397-42D9-9575-08B9F547B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407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62" y="-15428"/>
            <a:ext cx="6848475" cy="1304925"/>
            <a:chOff x="4762" y="-15428"/>
            <a:chExt cx="6848475" cy="13049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" y="-15428"/>
              <a:ext cx="6848475" cy="13049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797" y="101410"/>
              <a:ext cx="5581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Department of Computer &amp; Software Engineering</a:t>
              </a:r>
            </a:p>
          </p:txBody>
        </p:sp>
      </p:grpSp>
      <p:sp>
        <p:nvSpPr>
          <p:cNvPr id="6" name="Text Box 6"/>
          <p:cNvSpPr txBox="1"/>
          <p:nvPr/>
        </p:nvSpPr>
        <p:spPr>
          <a:xfrm>
            <a:off x="1065975" y="587580"/>
            <a:ext cx="4658336" cy="8125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IE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App for Gamers</a:t>
            </a:r>
            <a:endParaRPr lang="en-IE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IE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Author: Maciej Karakula</a:t>
            </a:r>
            <a:endParaRPr lang="en-I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IE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Supervisors: John Barrett, Mark Daly</a:t>
            </a:r>
            <a:endParaRPr lang="en-I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950" y="11577941"/>
            <a:ext cx="6983115" cy="614059"/>
            <a:chOff x="11950" y="11577941"/>
            <a:chExt cx="6983115" cy="614059"/>
          </a:xfrm>
        </p:grpSpPr>
        <p:sp>
          <p:nvSpPr>
            <p:cNvPr id="3" name="Rectangle 2"/>
            <p:cNvSpPr/>
            <p:nvPr/>
          </p:nvSpPr>
          <p:spPr>
            <a:xfrm>
              <a:off x="11950" y="11577941"/>
              <a:ext cx="6858000" cy="614059"/>
            </a:xfrm>
            <a:prstGeom prst="rect">
              <a:avLst/>
            </a:prstGeom>
            <a:solidFill>
              <a:srgbClr val="FFD72F"/>
            </a:solidFill>
            <a:ln>
              <a:solidFill>
                <a:srgbClr val="FFD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13415" y="11684915"/>
              <a:ext cx="5581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4B4B4D"/>
                  </a:solidFill>
                </a:rPr>
                <a:t>Faculty of Engineering &amp; Informatics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C8DF66-60A7-47E5-9E04-7C451B08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09342"/>
              </p:ext>
            </p:extLst>
          </p:nvPr>
        </p:nvGraphicFramePr>
        <p:xfrm>
          <a:off x="-148413" y="1733379"/>
          <a:ext cx="4228924" cy="61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8924">
                  <a:extLst>
                    <a:ext uri="{9D8B030D-6E8A-4147-A177-3AD203B41FA5}">
                      <a16:colId xmlns:a16="http://schemas.microsoft.com/office/drawing/2014/main" val="1759497981"/>
                    </a:ext>
                  </a:extLst>
                </a:gridCol>
              </a:tblGrid>
              <a:tr h="614060">
                <a:tc>
                  <a:txBody>
                    <a:bodyPr/>
                    <a:lstStyle/>
                    <a:p>
                      <a:pPr marL="3429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400" noProof="1">
                          <a:solidFill>
                            <a:schemeClr val="tx1"/>
                          </a:solidFill>
                        </a:rPr>
                        <a:t>A social mobile application where players can play games together either at home or at any location.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1583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EEF8D6-AB17-49F1-AC38-293AA4DE9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5" y="-1513986"/>
            <a:ext cx="5388329" cy="954673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D224A0-E2B4-4CCB-8A45-21133A634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85246"/>
              </p:ext>
            </p:extLst>
          </p:nvPr>
        </p:nvGraphicFramePr>
        <p:xfrm>
          <a:off x="0" y="4168269"/>
          <a:ext cx="4572000" cy="139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56608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800" b="1" dirty="0"/>
                        <a:t>Context Rationale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noProof="1"/>
                        <a:t>Escaping from real world to Multiplayer Games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noProof="1"/>
                        <a:t>Neglating social communications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noProof="1"/>
                        <a:t>AR games to connect people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noProof="1"/>
                        <a:t>Creating a social app to fix this problem</a:t>
                      </a:r>
                    </a:p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1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51ADBE-2E04-4720-B460-BE1291F6B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667"/>
              </p:ext>
            </p:extLst>
          </p:nvPr>
        </p:nvGraphicFramePr>
        <p:xfrm>
          <a:off x="0" y="5685915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043489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800" b="1" dirty="0"/>
                        <a:t>Diagrams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3409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76EFBF7-4428-4C5F-B2BD-46E4141FF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3457"/>
            <a:ext cx="3810000" cy="2447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ED373A-BB77-44B3-805B-C7CD8571B2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5907932"/>
            <a:ext cx="2919412" cy="1647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109365-0A0B-40B8-911E-E7B339E4F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39" y="7806486"/>
            <a:ext cx="2369344" cy="1658541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EFBAFC-F9AC-453B-AA11-569BF05C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97145"/>
              </p:ext>
            </p:extLst>
          </p:nvPr>
        </p:nvGraphicFramePr>
        <p:xfrm>
          <a:off x="7797" y="9422779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024397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800" b="1" dirty="0"/>
                        <a:t>My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11304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ED8E9F11-ADD3-43CF-BBA9-C5704941B1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" y="9725221"/>
            <a:ext cx="3116403" cy="18050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028BBF-A6B9-4BED-B307-4BC85471A7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0" y="9793619"/>
            <a:ext cx="3069547" cy="17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72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U Jing Ong</dc:creator>
  <cp:lastModifiedBy>Maciek Karakula</cp:lastModifiedBy>
  <cp:revision>55</cp:revision>
  <dcterms:created xsi:type="dcterms:W3CDTF">2018-04-19T11:54:48Z</dcterms:created>
  <dcterms:modified xsi:type="dcterms:W3CDTF">2019-04-10T22:10:54Z</dcterms:modified>
</cp:coreProperties>
</file>