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4/21/2021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4/21/2021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4/21/2021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4/21/2021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8A87A34-81AB-432B-8DAE-1953F412C126}" type="datetimeFigureOut">
              <a:rPr lang="en-US" dirty="0"/>
              <a:t>4/21/2021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8A87A34-81AB-432B-8DAE-1953F412C126}" type="datetimeFigureOut">
              <a:rPr lang="en-US" dirty="0"/>
              <a:t>4/21/2021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dirty="0"/>
              <a:t>4/21/2021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4/21/2021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4/21/2021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58A1FB-2210-B544-8060-A3DD4F7FBE96}"/>
              </a:ext>
            </a:extLst>
          </p:cNvPr>
          <p:cNvSpPr>
            <a:spLocks noGrp="1"/>
          </p:cNvSpPr>
          <p:nvPr>
            <p:ph type="title"/>
          </p:nvPr>
        </p:nvSpPr>
        <p:spPr>
          <a:xfrm>
            <a:off x="1141413" y="-437795"/>
            <a:ext cx="9905998" cy="8176118"/>
          </a:xfrm>
        </p:spPr>
        <p:txBody>
          <a:bodyPr/>
          <a:lstStyle/>
          <a:p>
            <a:r>
              <a:rPr lang="tr-TR" b="1" i="1"/>
              <a:t> </a:t>
            </a:r>
            <a:r>
              <a:rPr lang="tr-TR" b="1" i="1">
                <a:solidFill>
                  <a:srgbClr val="002060"/>
                </a:solidFill>
              </a:rPr>
              <a:t>YAPAY ZEKA NEDİR?KULANIM ALANLARI</a:t>
            </a:r>
            <a:endParaRPr lang="tr-TR" b="1" i="1"/>
          </a:p>
        </p:txBody>
      </p:sp>
    </p:spTree>
    <p:extLst>
      <p:ext uri="{BB962C8B-B14F-4D97-AF65-F5344CB8AC3E}">
        <p14:creationId xmlns:p14="http://schemas.microsoft.com/office/powerpoint/2010/main" val="3396352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2FCC98-4709-0E42-B9E8-9306B557DDEF}"/>
              </a:ext>
            </a:extLst>
          </p:cNvPr>
          <p:cNvSpPr>
            <a:spLocks noGrp="1"/>
          </p:cNvSpPr>
          <p:nvPr>
            <p:ph type="title"/>
          </p:nvPr>
        </p:nvSpPr>
        <p:spPr/>
        <p:txBody>
          <a:bodyPr/>
          <a:lstStyle/>
          <a:p>
            <a:r>
              <a:rPr lang="tr-TR" b="1" i="1">
                <a:solidFill>
                  <a:srgbClr val="002060"/>
                </a:solidFill>
              </a:rPr>
              <a:t>Yapay zeka nedir?</a:t>
            </a:r>
          </a:p>
        </p:txBody>
      </p:sp>
      <p:sp>
        <p:nvSpPr>
          <p:cNvPr id="3" name="Alt Başlık 2">
            <a:extLst>
              <a:ext uri="{FF2B5EF4-FFF2-40B4-BE49-F238E27FC236}">
                <a16:creationId xmlns:a16="http://schemas.microsoft.com/office/drawing/2014/main" id="{21FE3B3C-2CB0-F04A-A99C-905AB5DB5E4B}"/>
              </a:ext>
            </a:extLst>
          </p:cNvPr>
          <p:cNvSpPr>
            <a:spLocks noGrp="1"/>
          </p:cNvSpPr>
          <p:nvPr>
            <p:ph idx="1"/>
          </p:nvPr>
        </p:nvSpPr>
        <p:spPr>
          <a:xfrm>
            <a:off x="1141412" y="1021907"/>
            <a:ext cx="9905999" cy="5828590"/>
          </a:xfrm>
        </p:spPr>
        <p:txBody>
          <a:bodyPr>
            <a:noAutofit/>
          </a:bodyPr>
          <a:lstStyle/>
          <a:p>
            <a:endParaRPr lang="tr-TR" sz="3200"/>
          </a:p>
          <a:p>
            <a:r>
              <a:rPr lang="tr-TR" sz="3200"/>
              <a:t>Insan zekasını taklit ederek elde edilen verilerle kendisine geliştirme ve yenileyebilme niteliklerine sahip makinelere </a:t>
            </a:r>
            <a:r>
              <a:rPr lang="tr-TR" sz="3200">
                <a:solidFill>
                  <a:srgbClr val="FF0000"/>
                </a:solidFill>
              </a:rPr>
              <a:t>Yapay Zeka</a:t>
            </a:r>
            <a:r>
              <a:rPr lang="tr-TR" sz="3200"/>
              <a:t> denir. İngilizce karşılığı olan </a:t>
            </a:r>
            <a:r>
              <a:rPr lang="tr-TR" sz="3200">
                <a:solidFill>
                  <a:srgbClr val="FF0000"/>
                </a:solidFill>
              </a:rPr>
              <a:t>Artificial Intelligence</a:t>
            </a:r>
            <a:r>
              <a:rPr lang="tr-TR" sz="3200"/>
              <a:t> kısaltılmış hâli Al sıkça kullanılmaktadır.  Yapay zeka bilgisayarın insanlar gibi  düşünmesini sağlayarak kompleks sorunları tıpkı insanlar gibi çözmesini destekler zeka ve akıl gerektiren sorunlar yapay zeka sayesinde bilgisayar yardımı ile etkili bir biçimde çözülebilir.</a:t>
            </a:r>
          </a:p>
        </p:txBody>
      </p:sp>
    </p:spTree>
    <p:extLst>
      <p:ext uri="{BB962C8B-B14F-4D97-AF65-F5344CB8AC3E}">
        <p14:creationId xmlns:p14="http://schemas.microsoft.com/office/powerpoint/2010/main" val="352698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4609E9-8DF8-F641-88EF-218FF0CB462F}"/>
              </a:ext>
            </a:extLst>
          </p:cNvPr>
          <p:cNvSpPr>
            <a:spLocks noGrp="1"/>
          </p:cNvSpPr>
          <p:nvPr>
            <p:ph type="title"/>
          </p:nvPr>
        </p:nvSpPr>
        <p:spPr>
          <a:xfrm>
            <a:off x="1141413" y="618518"/>
            <a:ext cx="9905998" cy="765861"/>
          </a:xfrm>
        </p:spPr>
        <p:txBody>
          <a:bodyPr/>
          <a:lstStyle/>
          <a:p>
            <a:r>
              <a:rPr lang="tr-TR" b="1" i="1">
                <a:solidFill>
                  <a:srgbClr val="002060"/>
                </a:solidFill>
              </a:rPr>
              <a:t>Yapay Zeka tarihçesi</a:t>
            </a:r>
          </a:p>
        </p:txBody>
      </p:sp>
      <p:sp>
        <p:nvSpPr>
          <p:cNvPr id="3" name="İçerik Yer Tutucusu 2">
            <a:extLst>
              <a:ext uri="{FF2B5EF4-FFF2-40B4-BE49-F238E27FC236}">
                <a16:creationId xmlns:a16="http://schemas.microsoft.com/office/drawing/2014/main" id="{2F1B91D8-91FC-BC42-B703-D33C270F4B76}"/>
              </a:ext>
            </a:extLst>
          </p:cNvPr>
          <p:cNvSpPr>
            <a:spLocks noGrp="1"/>
          </p:cNvSpPr>
          <p:nvPr>
            <p:ph idx="1"/>
          </p:nvPr>
        </p:nvSpPr>
        <p:spPr>
          <a:xfrm>
            <a:off x="857436" y="748673"/>
            <a:ext cx="9905999" cy="5916149"/>
          </a:xfrm>
        </p:spPr>
        <p:txBody>
          <a:bodyPr>
            <a:noAutofit/>
          </a:bodyPr>
          <a:lstStyle/>
          <a:p>
            <a:endParaRPr lang="tr-TR"/>
          </a:p>
          <a:p>
            <a:r>
              <a:rPr lang="tr-TR"/>
              <a:t>YAPAY ZEKA terimi ilk kez 1956 yılında Dartmouth konferansı‘nda Prof.John  Mccarthy tarafından kullanıldı daha sonra pek çok konuda Yapay Zeka geliştirilmesi için muhtelif çalışmalar yapıldı.IBM tarafından geliştirilen </a:t>
            </a:r>
            <a:r>
              <a:rPr lang="tr-TR">
                <a:solidFill>
                  <a:srgbClr val="FF0000"/>
                </a:solidFill>
              </a:rPr>
              <a:t>Deep Bulue</a:t>
            </a:r>
            <a:r>
              <a:rPr lang="tr-TR"/>
              <a:t> isimli Bilgisayarın 1997 yılında dünya satranç şampiyonu Garry Kasparov’u gelmesi insanların yapay zekaya bakış açısını değiştirdi 2011 yılında ise IBM’in Watson adındaki bilgisayarının bir televizyon yarışmasında rakiplerini yenmesi yapay zekanın matematiksel  konular  haricinde de insanları yapabileceğinin göstergesi oldu. 2016 yılında Google Deepmind İnsanların oyunları nasıl oynadığından esinlenerek öğrenen bir yapay sinir ağı geliştirdi.Şirketin geliştirdiği AlphaGo adlı program Dünya Go şampiyonu Lee Sedol’ü yendi. Böylece yapay zekanın satrançtan daha çok karışık oyunlarda da başarılı olduğu ortaya çıktı.</a:t>
            </a:r>
          </a:p>
        </p:txBody>
      </p:sp>
    </p:spTree>
    <p:extLst>
      <p:ext uri="{BB962C8B-B14F-4D97-AF65-F5344CB8AC3E}">
        <p14:creationId xmlns:p14="http://schemas.microsoft.com/office/powerpoint/2010/main" val="384290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DD9B4B-4020-9B40-8543-D9E6F7662BFE}"/>
              </a:ext>
            </a:extLst>
          </p:cNvPr>
          <p:cNvSpPr>
            <a:spLocks noGrp="1"/>
          </p:cNvSpPr>
          <p:nvPr>
            <p:ph type="title"/>
          </p:nvPr>
        </p:nvSpPr>
        <p:spPr/>
        <p:txBody>
          <a:bodyPr/>
          <a:lstStyle/>
          <a:p>
            <a:r>
              <a:rPr lang="tr-TR" b="1" i="1">
                <a:solidFill>
                  <a:srgbClr val="002060"/>
                </a:solidFill>
              </a:rPr>
              <a:t>Yapay zeka’ nın uygulama alanları</a:t>
            </a:r>
          </a:p>
        </p:txBody>
      </p:sp>
      <p:sp>
        <p:nvSpPr>
          <p:cNvPr id="3" name="İçerik Yer Tutucusu 2">
            <a:extLst>
              <a:ext uri="{FF2B5EF4-FFF2-40B4-BE49-F238E27FC236}">
                <a16:creationId xmlns:a16="http://schemas.microsoft.com/office/drawing/2014/main" id="{83AAE0E1-2890-854B-81C9-93B5DBCFFD30}"/>
              </a:ext>
            </a:extLst>
          </p:cNvPr>
          <p:cNvSpPr>
            <a:spLocks noGrp="1"/>
          </p:cNvSpPr>
          <p:nvPr>
            <p:ph idx="1"/>
          </p:nvPr>
        </p:nvSpPr>
        <p:spPr>
          <a:xfrm>
            <a:off x="1141412" y="1337050"/>
            <a:ext cx="9905999" cy="4454152"/>
          </a:xfrm>
        </p:spPr>
        <p:txBody>
          <a:bodyPr>
            <a:normAutofit/>
          </a:bodyPr>
          <a:lstStyle/>
          <a:p>
            <a:pPr marL="0" indent="0">
              <a:buNone/>
            </a:pPr>
            <a:endParaRPr lang="tr-TR" sz="2800">
              <a:solidFill>
                <a:srgbClr val="FF0000"/>
              </a:solidFill>
            </a:endParaRPr>
          </a:p>
          <a:p>
            <a:pPr marL="0" indent="0">
              <a:buNone/>
            </a:pPr>
            <a:r>
              <a:rPr lang="tr-TR" sz="3600" b="1" i="1">
                <a:solidFill>
                  <a:srgbClr val="002060"/>
                </a:solidFill>
              </a:rPr>
              <a:t>SES TANIMA:</a:t>
            </a:r>
            <a:r>
              <a:rPr lang="tr-TR" sz="2800"/>
              <a:t>Bilgisayarların sesleri tanıyabilmesi için mikrofon ve ses dijital hale getirilerek frekanslar oluşturulur.Söz konusu frekanslardan harfler ya da kelimeler kavramaya çalışılarak sayılara dönüştürülür.Böylelikle Yapay Zeka,sesi tanır, anlar ve cevap verir .Yapay Zeka ses tanıma özelliğinizi  En iyi Siri Now,EchoCortana kullanmaktadır</a:t>
            </a:r>
            <a:r>
              <a:rPr lang="tr-TR" sz="1800"/>
              <a:t>.</a:t>
            </a:r>
            <a:endParaRPr lang="tr-TR" sz="1800">
              <a:solidFill>
                <a:srgbClr val="FF0000"/>
              </a:solidFill>
            </a:endParaRPr>
          </a:p>
        </p:txBody>
      </p:sp>
    </p:spTree>
    <p:extLst>
      <p:ext uri="{BB962C8B-B14F-4D97-AF65-F5344CB8AC3E}">
        <p14:creationId xmlns:p14="http://schemas.microsoft.com/office/powerpoint/2010/main" val="49848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6FDE52-9987-3F4A-A5FD-B2E30169A0F1}"/>
              </a:ext>
            </a:extLst>
          </p:cNvPr>
          <p:cNvSpPr>
            <a:spLocks noGrp="1"/>
          </p:cNvSpPr>
          <p:nvPr>
            <p:ph type="title"/>
          </p:nvPr>
        </p:nvSpPr>
        <p:spPr>
          <a:xfrm>
            <a:off x="1141413" y="618518"/>
            <a:ext cx="9905998" cy="1629618"/>
          </a:xfrm>
        </p:spPr>
        <p:txBody>
          <a:bodyPr/>
          <a:lstStyle/>
          <a:p>
            <a:r>
              <a:rPr lang="tr-TR" b="1" i="1">
                <a:solidFill>
                  <a:srgbClr val="002060"/>
                </a:solidFill>
              </a:rPr>
              <a:t>Görüntü işleme:</a:t>
            </a:r>
          </a:p>
        </p:txBody>
      </p:sp>
      <p:sp>
        <p:nvSpPr>
          <p:cNvPr id="3" name="İçerik Yer Tutucusu 2">
            <a:extLst>
              <a:ext uri="{FF2B5EF4-FFF2-40B4-BE49-F238E27FC236}">
                <a16:creationId xmlns:a16="http://schemas.microsoft.com/office/drawing/2014/main" id="{A5D9D5A9-8B43-224B-A722-C877107BAFDA}"/>
              </a:ext>
            </a:extLst>
          </p:cNvPr>
          <p:cNvSpPr>
            <a:spLocks noGrp="1"/>
          </p:cNvSpPr>
          <p:nvPr>
            <p:ph idx="1"/>
          </p:nvPr>
        </p:nvSpPr>
        <p:spPr>
          <a:xfrm>
            <a:off x="1283400" y="1159565"/>
            <a:ext cx="9905999" cy="5079917"/>
          </a:xfrm>
        </p:spPr>
        <p:txBody>
          <a:bodyPr>
            <a:normAutofit/>
          </a:bodyPr>
          <a:lstStyle/>
          <a:p>
            <a:endParaRPr lang="tr-TR" sz="3200">
              <a:solidFill>
                <a:srgbClr val="FF0000"/>
              </a:solidFill>
            </a:endParaRPr>
          </a:p>
          <a:p>
            <a:r>
              <a:rPr lang="tr-TR" sz="3600"/>
              <a:t>Kamera ile çekilen görüntüler dijital hale getirilerek pikselleri,pikseller de koda dönüştürülür. Bu kodları Yapay Zeka algoritmaları yorumlar. Görüntü işlemeye en güzel örnek sürücüsüz (otonom) araçlarıdır</a:t>
            </a:r>
            <a:r>
              <a:rPr lang="tr-TR"/>
              <a:t>.</a:t>
            </a:r>
            <a:endParaRPr lang="tr-TR">
              <a:solidFill>
                <a:srgbClr val="FF0000"/>
              </a:solidFill>
            </a:endParaRPr>
          </a:p>
        </p:txBody>
      </p:sp>
    </p:spTree>
    <p:extLst>
      <p:ext uri="{BB962C8B-B14F-4D97-AF65-F5344CB8AC3E}">
        <p14:creationId xmlns:p14="http://schemas.microsoft.com/office/powerpoint/2010/main" val="13019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9E04D7-4C85-EE41-B4E0-4366BF6C20EE}"/>
              </a:ext>
            </a:extLst>
          </p:cNvPr>
          <p:cNvSpPr>
            <a:spLocks noGrp="1"/>
          </p:cNvSpPr>
          <p:nvPr>
            <p:ph type="title"/>
          </p:nvPr>
        </p:nvSpPr>
        <p:spPr/>
        <p:txBody>
          <a:bodyPr/>
          <a:lstStyle/>
          <a:p>
            <a:r>
              <a:rPr lang="tr-TR" b="1" i="1">
                <a:solidFill>
                  <a:srgbClr val="002060"/>
                </a:solidFill>
              </a:rPr>
              <a:t>Doğal dil (lisans) işleme:</a:t>
            </a:r>
          </a:p>
        </p:txBody>
      </p:sp>
      <p:sp>
        <p:nvSpPr>
          <p:cNvPr id="3" name="İçerik Yer Tutucusu 2">
            <a:extLst>
              <a:ext uri="{FF2B5EF4-FFF2-40B4-BE49-F238E27FC236}">
                <a16:creationId xmlns:a16="http://schemas.microsoft.com/office/drawing/2014/main" id="{EE20F42A-7EA8-384C-992A-381664A961FF}"/>
              </a:ext>
            </a:extLst>
          </p:cNvPr>
          <p:cNvSpPr>
            <a:spLocks noGrp="1"/>
          </p:cNvSpPr>
          <p:nvPr>
            <p:ph idx="1"/>
          </p:nvPr>
        </p:nvSpPr>
        <p:spPr>
          <a:xfrm>
            <a:off x="1141412" y="1005745"/>
            <a:ext cx="9905999" cy="5431025"/>
          </a:xfrm>
        </p:spPr>
        <p:txBody>
          <a:bodyPr>
            <a:noAutofit/>
          </a:bodyPr>
          <a:lstStyle/>
          <a:p>
            <a:endParaRPr lang="tr-TR" sz="2800">
              <a:solidFill>
                <a:srgbClr val="FF0000"/>
              </a:solidFill>
            </a:endParaRPr>
          </a:p>
          <a:p>
            <a:r>
              <a:rPr lang="tr-TR" sz="2800"/>
              <a:t>Yapay zekanın en zorlu alanlarından biridir insan ve bilgisayar etkileşiminin maksimum seviyeye çıkarmak ya da farklı dilde konuşan kişiler arasındaki iletişimi güçlendirmek için çözümler üretir. Doğal dil işlemde; derin öğrenme makina öğrenmesi istatiksel analiz ve kural tabanlı yaklaşımlar kullanılır. Yazım hatalarını düzeltilmesinden otomatik çeviri sistemlerine, dil öğrenimine uygulamalarından kişilik kişisel asistan uygulamalarına kadar doğal dil işleme kullanılmaktadır. Doğal dil işleme ye örnek olarak Google, Yandex ,Siri,Google Asistan verilebilir.</a:t>
            </a:r>
          </a:p>
        </p:txBody>
      </p:sp>
    </p:spTree>
    <p:extLst>
      <p:ext uri="{BB962C8B-B14F-4D97-AF65-F5344CB8AC3E}">
        <p14:creationId xmlns:p14="http://schemas.microsoft.com/office/powerpoint/2010/main" val="866580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C2CBD1-A63F-3944-83A9-913886F86878}"/>
              </a:ext>
            </a:extLst>
          </p:cNvPr>
          <p:cNvSpPr>
            <a:spLocks noGrp="1"/>
          </p:cNvSpPr>
          <p:nvPr>
            <p:ph type="title"/>
          </p:nvPr>
        </p:nvSpPr>
        <p:spPr/>
        <p:txBody>
          <a:bodyPr/>
          <a:lstStyle/>
          <a:p>
            <a:r>
              <a:rPr lang="tr-TR" b="1" i="1">
                <a:solidFill>
                  <a:srgbClr val="002060"/>
                </a:solidFill>
              </a:rPr>
              <a:t>Muhakeme:</a:t>
            </a:r>
          </a:p>
        </p:txBody>
      </p:sp>
      <p:sp>
        <p:nvSpPr>
          <p:cNvPr id="3" name="İçerik Yer Tutucusu 2">
            <a:extLst>
              <a:ext uri="{FF2B5EF4-FFF2-40B4-BE49-F238E27FC236}">
                <a16:creationId xmlns:a16="http://schemas.microsoft.com/office/drawing/2014/main" id="{E7B3FAEB-066D-244E-A2C8-E7B558B1B7A1}"/>
              </a:ext>
            </a:extLst>
          </p:cNvPr>
          <p:cNvSpPr>
            <a:spLocks noGrp="1"/>
          </p:cNvSpPr>
          <p:nvPr>
            <p:ph idx="1"/>
          </p:nvPr>
        </p:nvSpPr>
        <p:spPr>
          <a:xfrm>
            <a:off x="1141412" y="1354798"/>
            <a:ext cx="9905999" cy="5022811"/>
          </a:xfrm>
        </p:spPr>
        <p:txBody>
          <a:bodyPr>
            <a:normAutofit lnSpcReduction="10000"/>
          </a:bodyPr>
          <a:lstStyle/>
          <a:p>
            <a:endParaRPr lang="tr-TR">
              <a:solidFill>
                <a:srgbClr val="FF0000"/>
              </a:solidFill>
            </a:endParaRPr>
          </a:p>
          <a:p>
            <a:r>
              <a:rPr lang="tr-TR" sz="3200"/>
              <a:t>Muhakeme, birbirine karşı savları olan iki tarafı dinleyerek bir yargıya varmaktır.Yapay Zeka muhakeme özelliği sayesinde mevcut verileri kullanarak çeşitli algoritmalar oluşturur ve en rasyonel kararı verebilir .Örneğin; Bir mahkeme hakiminin delilleri inceledikten ve tarafları dinledikten sonra suçlu ve suçsuzu ayırt etmesi gibi Yapay Zeka da muhakeme özelliği sayesinde suçluyu ve suçsuzu ayırt edebilmektir.</a:t>
            </a:r>
            <a:endParaRPr lang="tr-TR" sz="3200">
              <a:solidFill>
                <a:srgbClr val="FF0000"/>
              </a:solidFill>
            </a:endParaRPr>
          </a:p>
        </p:txBody>
      </p:sp>
    </p:spTree>
    <p:extLst>
      <p:ext uri="{BB962C8B-B14F-4D97-AF65-F5344CB8AC3E}">
        <p14:creationId xmlns:p14="http://schemas.microsoft.com/office/powerpoint/2010/main" val="2062484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9EE5ED-764F-5C49-BEEB-3366B0D8F832}"/>
              </a:ext>
            </a:extLst>
          </p:cNvPr>
          <p:cNvSpPr>
            <a:spLocks noGrp="1"/>
          </p:cNvSpPr>
          <p:nvPr>
            <p:ph type="title"/>
          </p:nvPr>
        </p:nvSpPr>
        <p:spPr/>
        <p:txBody>
          <a:bodyPr/>
          <a:lstStyle/>
          <a:p>
            <a:r>
              <a:rPr lang="tr-TR" b="1" i="1">
                <a:solidFill>
                  <a:srgbClr val="002060"/>
                </a:solidFill>
              </a:rPr>
              <a:t>Yapay zekanın günlük hayatımızdaki kullanım alanları </a:t>
            </a:r>
          </a:p>
        </p:txBody>
      </p:sp>
      <p:sp>
        <p:nvSpPr>
          <p:cNvPr id="3" name="İçerik Yer Tutucusu 2">
            <a:extLst>
              <a:ext uri="{FF2B5EF4-FFF2-40B4-BE49-F238E27FC236}">
                <a16:creationId xmlns:a16="http://schemas.microsoft.com/office/drawing/2014/main" id="{1200954B-65A5-D24B-81F9-4DC3786997F5}"/>
              </a:ext>
            </a:extLst>
          </p:cNvPr>
          <p:cNvSpPr>
            <a:spLocks noGrp="1"/>
          </p:cNvSpPr>
          <p:nvPr>
            <p:ph idx="1"/>
          </p:nvPr>
        </p:nvSpPr>
        <p:spPr>
          <a:xfrm>
            <a:off x="1117747" y="2237655"/>
            <a:ext cx="9905999" cy="4755233"/>
          </a:xfrm>
        </p:spPr>
        <p:txBody>
          <a:bodyPr>
            <a:noAutofit/>
          </a:bodyPr>
          <a:lstStyle/>
          <a:p>
            <a:r>
              <a:rPr lang="tr-TR" sz="2000"/>
              <a:t>Siber Güvenlik ve Savunma Sanayi</a:t>
            </a:r>
          </a:p>
          <a:p>
            <a:r>
              <a:rPr lang="tr-TR" sz="2000"/>
              <a:t>Sesli Asistanlar</a:t>
            </a:r>
          </a:p>
          <a:p>
            <a:r>
              <a:rPr lang="tr-TR" sz="2000"/>
              <a:t>Dil Çevirileri</a:t>
            </a:r>
          </a:p>
          <a:p>
            <a:r>
              <a:rPr lang="tr-TR" sz="2000"/>
              <a:t>Öneri Sistemleri</a:t>
            </a:r>
          </a:p>
          <a:p>
            <a:r>
              <a:rPr lang="tr-TR" sz="2000"/>
              <a:t>Navigasyon</a:t>
            </a:r>
          </a:p>
          <a:p>
            <a:r>
              <a:rPr lang="tr-TR" sz="2000"/>
              <a:t>Sosyal Güvenlik</a:t>
            </a:r>
          </a:p>
          <a:p>
            <a:r>
              <a:rPr lang="tr-TR" sz="2000"/>
              <a:t>e-Ticaret</a:t>
            </a:r>
          </a:p>
          <a:p>
            <a:r>
              <a:rPr lang="tr-TR" sz="2000"/>
              <a:t>Sağlık Hizmetleri</a:t>
            </a:r>
          </a:p>
          <a:p>
            <a:r>
              <a:rPr lang="tr-TR" sz="2000"/>
              <a:t>Yardımcı Robot Uygulamaları</a:t>
            </a:r>
          </a:p>
        </p:txBody>
      </p:sp>
    </p:spTree>
    <p:extLst>
      <p:ext uri="{BB962C8B-B14F-4D97-AF65-F5344CB8AC3E}">
        <p14:creationId xmlns:p14="http://schemas.microsoft.com/office/powerpoint/2010/main" val="2527783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evre">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8</Slides>
  <Notes>0</Notes>
  <HiddenSlides>0</HiddenSlides>
  <ScaleCrop>false</ScaleCrop>
  <HeadingPairs>
    <vt:vector size="4" baseType="variant">
      <vt:variant>
        <vt:lpstr>Tema</vt:lpstr>
      </vt:variant>
      <vt:variant>
        <vt:i4>1</vt:i4>
      </vt:variant>
      <vt:variant>
        <vt:lpstr>Slayt Başlıkları</vt:lpstr>
      </vt:variant>
      <vt:variant>
        <vt:i4>8</vt:i4>
      </vt:variant>
    </vt:vector>
  </HeadingPairs>
  <TitlesOfParts>
    <vt:vector size="9" baseType="lpstr">
      <vt:lpstr>Devre</vt:lpstr>
      <vt:lpstr> YAPAY ZEKA NEDİR?KULANIM ALANLARI</vt:lpstr>
      <vt:lpstr>Yapay zeka nedir?</vt:lpstr>
      <vt:lpstr>Yapay Zeka tarihçesi</vt:lpstr>
      <vt:lpstr>Yapay zeka’ nın uygulama alanları</vt:lpstr>
      <vt:lpstr>Görüntü işleme:</vt:lpstr>
      <vt:lpstr>Doğal dil (lisans) işleme:</vt:lpstr>
      <vt:lpstr>Muhakeme:</vt:lpstr>
      <vt:lpstr>Yapay zekanın günlük hayatımızdaki kullanım alanları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YAPAY ZEKA NEDİR?KULANIM ALANLARI</dc:title>
  <dc:creator>esraakturk00@gmail.com</dc:creator>
  <cp:lastModifiedBy>esraakturk00@gmail.com</cp:lastModifiedBy>
  <cp:revision>8</cp:revision>
  <dcterms:created xsi:type="dcterms:W3CDTF">2021-04-20T13:56:31Z</dcterms:created>
  <dcterms:modified xsi:type="dcterms:W3CDTF">2021-04-21T20:43:56Z</dcterms:modified>
</cp:coreProperties>
</file>