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EBD70-BA2D-43F5-ACB8-F9C20FE81DA9}" type="datetimeFigureOut">
              <a:rPr lang="el-GR"/>
              <a:t>30/11/2015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612C4-DC59-452B-80FE-DBDD5D38FC3D}" type="slidenum">
              <a:rPr lang="el-GR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1921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612C4-DC59-452B-80FE-DBDD5D38FC3D}" type="slidenum">
              <a:rPr lang="el-GR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719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612C4-DC59-452B-80FE-DBDD5D38FC3D}" type="slidenum">
              <a:rPr lang="el-GR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8345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612C4-DC59-452B-80FE-DBDD5D38FC3D}" type="slidenum">
              <a:rPr lang="el-GR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83722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612C4-DC59-452B-80FE-DBDD5D38FC3D}" type="slidenum">
              <a:rPr lang="el-GR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01541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612C4-DC59-452B-80FE-DBDD5D38FC3D}" type="slidenum">
              <a:rPr lang="el-GR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8608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612C4-DC59-452B-80FE-DBDD5D38FC3D}" type="slidenum">
              <a:rPr lang="el-GR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8126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l-GR" dirty="0"/>
              <a:t>Access-</a:t>
            </a:r>
            <a:r>
              <a:rPr lang="el-GR" dirty="0" err="1"/>
              <a:t>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1st Checkpoint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έχει υλοποιηθεί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/>
              <a:t>Εγκατάσταση των απαιτούμενων εργαλείων (</a:t>
            </a:r>
            <a:r>
              <a:rPr lang="el-GR" dirty="0" err="1"/>
              <a:t>MySQL</a:t>
            </a:r>
            <a:r>
              <a:rPr lang="el-GR" dirty="0"/>
              <a:t>, </a:t>
            </a:r>
            <a:r>
              <a:rPr lang="el-GR" dirty="0" err="1"/>
              <a:t>Apache</a:t>
            </a:r>
            <a:r>
              <a:rPr lang="el-GR" dirty="0"/>
              <a:t>, </a:t>
            </a:r>
            <a:r>
              <a:rPr lang="el-GR" dirty="0" err="1"/>
              <a:t>Android</a:t>
            </a:r>
            <a:r>
              <a:rPr lang="el-GR" dirty="0"/>
              <a:t> </a:t>
            </a:r>
            <a:r>
              <a:rPr lang="el-GR" dirty="0" err="1"/>
              <a:t>Studio</a:t>
            </a:r>
            <a:r>
              <a:rPr lang="el-GR" dirty="0"/>
              <a:t> SDK)</a:t>
            </a:r>
          </a:p>
          <a:p>
            <a:r>
              <a:rPr lang="el-GR" dirty="0" err="1"/>
              <a:t>Port</a:t>
            </a:r>
            <a:r>
              <a:rPr lang="el-GR" dirty="0"/>
              <a:t> Forwarding and DDNS</a:t>
            </a:r>
          </a:p>
          <a:p>
            <a:r>
              <a:rPr lang="el-GR" dirty="0"/>
              <a:t>Δημιουργία Server</a:t>
            </a:r>
          </a:p>
          <a:p>
            <a:r>
              <a:rPr lang="el-GR" dirty="0"/>
              <a:t>Δημιουργία </a:t>
            </a:r>
            <a:r>
              <a:rPr lang="el-GR" dirty="0" err="1"/>
              <a:t>Database</a:t>
            </a:r>
            <a:endParaRPr lang="el-GR" dirty="0"/>
          </a:p>
          <a:p>
            <a:r>
              <a:rPr lang="el-GR" dirty="0"/>
              <a:t>Δημιουργία </a:t>
            </a:r>
            <a:r>
              <a:rPr lang="el-GR" dirty="0" err="1"/>
              <a:t>Android-app</a:t>
            </a:r>
            <a:endParaRPr lang="el-GR" dirty="0"/>
          </a:p>
          <a:p>
            <a:r>
              <a:rPr lang="el-GR" dirty="0"/>
              <a:t>Επικοινωνία Server - </a:t>
            </a:r>
            <a:r>
              <a:rPr lang="el-GR" dirty="0" err="1"/>
              <a:t>Database</a:t>
            </a:r>
            <a:r>
              <a:rPr lang="el-GR" dirty="0"/>
              <a:t> - </a:t>
            </a:r>
            <a:r>
              <a:rPr lang="el-GR" dirty="0" err="1"/>
              <a:t>Android-app</a:t>
            </a:r>
            <a:endParaRPr lang="el-GR" dirty="0"/>
          </a:p>
          <a:p>
            <a:r>
              <a:rPr lang="el-GR" dirty="0" err="1"/>
              <a:t>Signup</a:t>
            </a:r>
            <a:r>
              <a:rPr lang="el-GR" dirty="0"/>
              <a:t> , </a:t>
            </a:r>
            <a:r>
              <a:rPr lang="el-GR" dirty="0" err="1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98886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Χρονοπρογραμματισμός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l-GR" dirty="0"/>
          </a:p>
        </p:txBody>
      </p:sp>
      <p:pic>
        <p:nvPicPr>
          <p:cNvPr id="4" name="Εικόνα 3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45" y="1825625"/>
            <a:ext cx="11642505" cy="450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57629" y="384553"/>
            <a:ext cx="10515600" cy="1325563"/>
          </a:xfrm>
        </p:spPr>
        <p:txBody>
          <a:bodyPr/>
          <a:lstStyle/>
          <a:p>
            <a:r>
              <a:rPr lang="el-GR" dirty="0">
                <a:latin typeface="Corbel" charset="0"/>
              </a:rPr>
              <a:t>Χρονοπρογραμματισμός</a:t>
            </a:r>
          </a:p>
        </p:txBody>
      </p:sp>
      <p:pic>
        <p:nvPicPr>
          <p:cNvPr id="4" name="Θέση περιεχομένου 3" descr="Captureft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2006" y="1897291"/>
            <a:ext cx="11428072" cy="4354095"/>
          </a:xfrm>
        </p:spPr>
      </p:pic>
      <p:sp>
        <p:nvSpPr>
          <p:cNvPr id="5" name="TextBox 4"/>
          <p:cNvSpPr txBox="1"/>
          <p:nvPr/>
        </p:nvSpPr>
        <p:spPr>
          <a:xfrm>
            <a:off x="2824628" y="5881754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14968055" y="4414959"/>
            <a:ext cx="274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el-GR" dirty="0" err="1"/>
              <a:t>ροσστε</a:t>
            </a:r>
            <a:r>
              <a:rPr lang="el-GR" dirty="0"/>
              <a:t> κείμενο</a:t>
            </a:r>
          </a:p>
        </p:txBody>
      </p:sp>
    </p:spTree>
    <p:extLst>
      <p:ext uri="{BB962C8B-B14F-4D97-AF65-F5344CB8AC3E}">
        <p14:creationId xmlns:p14="http://schemas.microsoft.com/office/powerpoint/2010/main" val="32069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Corbel" charset="0"/>
              </a:rPr>
              <a:t>Χρονοπρογραμματισμός</a:t>
            </a:r>
          </a:p>
        </p:txBody>
      </p:sp>
      <p:pic>
        <p:nvPicPr>
          <p:cNvPr id="4" name="Θέση περιεχομένου 3" descr="huu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6155" y="1559933"/>
            <a:ext cx="10740519" cy="5100190"/>
          </a:xfrm>
        </p:spPr>
      </p:pic>
    </p:spTree>
    <p:extLst>
      <p:ext uri="{BB962C8B-B14F-4D97-AF65-F5344CB8AC3E}">
        <p14:creationId xmlns:p14="http://schemas.microsoft.com/office/powerpoint/2010/main" val="53060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Προβλήματα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/>
              <a:t>Εξοικείωση με τα εργαλεία που χρησιμοποιούμε </a:t>
            </a:r>
            <a:endParaRPr lang="el-GR" dirty="0" smtClean="0"/>
          </a:p>
          <a:p>
            <a:r>
              <a:rPr lang="el-GR" dirty="0" smtClean="0"/>
              <a:t>Εξοικείωση με </a:t>
            </a:r>
            <a:r>
              <a:rPr lang="en-US" dirty="0" smtClean="0"/>
              <a:t>Google Maps API</a:t>
            </a:r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420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</a:t>
            </a:r>
            <a:endParaRPr lang="el-GR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  <a:p>
            <a:endParaRPr lang="el-GR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719" y="1825625"/>
            <a:ext cx="2642362" cy="4545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994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Signup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715" y="1825625"/>
            <a:ext cx="2660370" cy="45565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314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TF10001006</Template>
  <TotalTime>38</TotalTime>
  <Words>67</Words>
  <Application>Microsoft Office PowerPoint</Application>
  <PresentationFormat>Widescreen</PresentationFormat>
  <Paragraphs>27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Depth</vt:lpstr>
      <vt:lpstr>Access-map</vt:lpstr>
      <vt:lpstr>Τι έχει υλοποιηθεί</vt:lpstr>
      <vt:lpstr>Χρονοπρογραμματισμός</vt:lpstr>
      <vt:lpstr>Χρονοπρογραμματισμός</vt:lpstr>
      <vt:lpstr>Χρονοπρογραμματισμός</vt:lpstr>
      <vt:lpstr>Προβλήματα</vt:lpstr>
      <vt:lpstr>User Interface</vt:lpstr>
      <vt:lpstr>User Interface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tsakiris</cp:lastModifiedBy>
  <cp:revision>6</cp:revision>
  <dcterms:created xsi:type="dcterms:W3CDTF">2015-09-22T16:41:35Z</dcterms:created>
  <dcterms:modified xsi:type="dcterms:W3CDTF">2015-11-30T12:01:27Z</dcterms:modified>
</cp:coreProperties>
</file>