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3"/>
  </p:notesMasterIdLst>
  <p:handoutMasterIdLst>
    <p:handoutMasterId r:id="rId14"/>
  </p:handoutMasterIdLst>
  <p:sldIdLst>
    <p:sldId id="333" r:id="rId5"/>
    <p:sldId id="282" r:id="rId6"/>
    <p:sldId id="342" r:id="rId7"/>
    <p:sldId id="336" r:id="rId8"/>
    <p:sldId id="347" r:id="rId9"/>
    <p:sldId id="348" r:id="rId10"/>
    <p:sldId id="338" r:id="rId11"/>
    <p:sldId id="341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0FA49-58D6-415D-A181-74E38ED77D90}" v="77" dt="2024-09-10T07:14:2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54"/>
  </p:normalViewPr>
  <p:slideViewPr>
    <p:cSldViewPr snapToGrid="0">
      <p:cViewPr varScale="1">
        <p:scale>
          <a:sx n="62" d="100"/>
          <a:sy n="62" d="100"/>
        </p:scale>
        <p:origin x="42" y="690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 sz="1200"/>
            </a:lvl1pPr>
          </a:lstStyle>
          <a:p>
            <a:pPr rtl="0"/>
            <a:fld id="{5B15A8B6-CBAC-4796-85A9-96776422DEC8}" type="datetime1">
              <a:rPr lang="tr-TR" smtClean="0"/>
              <a:t>10.09.2024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tr-TR"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 sz="1200"/>
            </a:lvl1pPr>
          </a:lstStyle>
          <a:p>
            <a:pPr rtl="0"/>
            <a:fld id="{D77777AE-A626-4F47-81EF-9ADAA35286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 sz="1200"/>
            </a:lvl1pPr>
          </a:lstStyle>
          <a:p>
            <a:pPr rtl="0"/>
            <a:fld id="{FB728622-C392-42AD-B018-FC298F3F3C6D}" type="datetime1">
              <a:rPr lang="tr-TR" smtClean="0"/>
              <a:t>10.09.2024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tr-TR"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 sz="1200"/>
            </a:lvl1pPr>
          </a:lstStyle>
          <a:p>
            <a:pPr rtl="0"/>
            <a:fld id="{E1449098-A5DD-8745-9BDA-7818ECA2289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92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510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466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23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883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020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42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622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6" name="Serbest 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tr-T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30" name="Serbest Biçim: Şekil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28" name="Serbest Biçim: Şekil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31" name="Serbest 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33" name="Metin Yer Tutucusu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tr-T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tr-TR" sz="2400" b="0">
                <a:solidFill>
                  <a:schemeClr val="bg1"/>
                </a:solidFill>
                <a:latin typeface="+mn-lt"/>
              </a:defRPr>
            </a:lvl2pPr>
            <a:lvl3pPr>
              <a:defRPr lang="tr-TR" sz="2400" b="0">
                <a:solidFill>
                  <a:schemeClr val="bg1"/>
                </a:solidFill>
                <a:latin typeface="+mn-lt"/>
              </a:defRPr>
            </a:lvl3pPr>
            <a:lvl4pPr>
              <a:defRPr lang="tr-TR" sz="2400" b="0">
                <a:solidFill>
                  <a:schemeClr val="bg1"/>
                </a:solidFill>
                <a:latin typeface="+mn-lt"/>
              </a:defRPr>
            </a:lvl4pPr>
            <a:lvl5pPr>
              <a:defRPr lang="tr-T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ge listesi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tr-T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tr-T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2" name="Resim Yer Tutucusu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tr-T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3" name="Resim Yer Tutucusu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tr-T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6" name="Metin Yer Tutucusu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Metin Yer Tutucusu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8" name="Slayt Numarası Yer Tutucusu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 3 düz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erbest Biçim: Şekil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</a:lstStyle>
          <a:p>
            <a:pPr lvl="0" rtl="0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0" name="Serbest Biçim: Şekil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</a:lstStyle>
          <a:p>
            <a:pPr lvl="0" rtl="0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18" name="Slayt Numarası Yer Tutucusu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Metin Yer Tutucusu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9" name="Metin Yer Tutucusu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0" name="Metin Yer Tutucusu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çi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rbest 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Serbest Biçim: Şekil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</a:lstStyle>
          <a:p>
            <a:pPr lvl="0" rtl="0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 içeri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aşlık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3" name="Alt Bilgi Yer Tutucusu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85" name="Slayt Numarası Yer Tutucusu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96" name="Serbest 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ğ içeri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3" name="Alt Bilgi Yer Tutucusu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85" name="Slayt Numarası Yer Tutucusu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5" name="Serbest 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310" name="Serbest 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311" name="Grafik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ç Aylık Güncelleştir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8" name="Slayt Numarası Yer Tutucusu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tr-T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Metin Yer Tutucusu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9" name="Metin Yer Tutucusu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0" name="Metin Yer Tutucusu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tr-T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47" name="Metin Yer Tutucusu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tr-T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tr-TR" sz="2400" b="0">
                <a:solidFill>
                  <a:schemeClr val="bg1"/>
                </a:solidFill>
                <a:latin typeface="+mn-lt"/>
              </a:defRPr>
            </a:lvl2pPr>
            <a:lvl3pPr>
              <a:defRPr lang="tr-TR" sz="2400" b="0">
                <a:solidFill>
                  <a:schemeClr val="bg1"/>
                </a:solidFill>
                <a:latin typeface="+mn-lt"/>
              </a:defRPr>
            </a:lvl3pPr>
            <a:lvl4pPr>
              <a:defRPr lang="tr-TR" sz="2400" b="0">
                <a:solidFill>
                  <a:schemeClr val="bg1"/>
                </a:solidFill>
                <a:latin typeface="+mn-lt"/>
              </a:defRPr>
            </a:lvl4pPr>
            <a:lvl5pPr>
              <a:defRPr lang="tr-T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u-Cev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tr-T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etin Yer Tutucusu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tr-T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uşmacı Giri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tr-TR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tr-TR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tr-T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tr-T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</a:lstStyle>
          <a:p>
            <a:pPr rtl="0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</a:lstStyle>
          <a:p>
            <a:pPr rtl="0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tr-T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tr-T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ğ eki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83" name="Alt Bilgi Yer Tutucusu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85" name="Slayt Numarası Yer Tutucusu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Resim Yer Tutucusu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0" name="Resim Yer Tutucusu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1" name="Resim Yer Tutucusu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2" name="Resim Yer Tutucusu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Metin Yer Tutucusu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6" name="Metin Yer Tutucusu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Metin Yer Tutucusu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8" name="Metin Yer Tutucusu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9" name="Metin Yer Tutucusu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0" name="Metin Yer Tutucusu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1" name="Metin Yer Tutucusu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 ekip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85" name="Slayt Numarası Yer Tutucusu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Resim Yer Tutucusu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0" name="Resim Yer Tutucusu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1" name="Resim Yer Tutucusu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2" name="Resim Yer Tutucusu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tr-TR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Metin Yer Tutucusu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6" name="Metin Yer Tutucusu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Metin Yer Tutucusu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8" name="Metin Yer Tutucusu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9" name="Metin Yer Tutucusu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0" name="Metin Yer Tutucusu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1" name="Metin Yer Tutucusu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tr-T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CONTOSO HERKES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ıl Dönümler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İçerik Yer Tutucusu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tr-TR" sz="2400" smtClean="0">
                <a:solidFill>
                  <a:schemeClr val="bg1"/>
                </a:solidFill>
              </a:defRPr>
            </a:lvl1pPr>
            <a:lvl2pPr>
              <a:defRPr lang="tr-TR" sz="2400" smtClean="0">
                <a:solidFill>
                  <a:schemeClr val="bg1"/>
                </a:solidFill>
              </a:defRPr>
            </a:lvl2pPr>
            <a:lvl3pPr>
              <a:defRPr lang="tr-TR" sz="2400" smtClean="0">
                <a:solidFill>
                  <a:schemeClr val="bg1"/>
                </a:solidFill>
              </a:defRPr>
            </a:lvl3pPr>
            <a:lvl4pPr>
              <a:defRPr lang="tr-TR" sz="2400" smtClean="0">
                <a:solidFill>
                  <a:schemeClr val="bg1"/>
                </a:solidFill>
              </a:defRPr>
            </a:lvl4pPr>
            <a:lvl5pPr>
              <a:defRPr lang="tr-TR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/>
              <a:t>Asıl metin stillerini düzenlemek için tıklayın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/>
              <a:t>İkinci düzey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/>
              <a:t>Üçüncü düzey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/>
              <a:t>Dördüncü düzey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tr-TR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etin Yer Tutucusu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tr-TR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çiş slaydı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rbest 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39" name="Serbest Biçim: Şekil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141" name="Serbest Biçim: Şekil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tr-T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Alt Bilgi Yer Tutucusu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tr-TR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5" name="Slayt Numarası Yer Tutucusu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tr-TR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tr-TR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tr-T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tr-TR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tr-T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8" y="638016"/>
            <a:ext cx="5192318" cy="1389888"/>
          </a:xfrm>
        </p:spPr>
        <p:txBody>
          <a:bodyPr rtlCol="0"/>
          <a:lstStyle>
            <a:defPPr>
              <a:defRPr lang="tr-TR"/>
            </a:defPPr>
          </a:lstStyle>
          <a:p>
            <a:pPr algn="ctr"/>
            <a:r>
              <a:rPr lang="pt-BR" b="0" i="0" dirty="0">
                <a:effectLst/>
                <a:latin typeface="Google Sans"/>
              </a:rPr>
              <a:t>AI</a:t>
            </a:r>
            <a:r>
              <a:rPr lang="tr-TR" b="0" i="0" dirty="0">
                <a:effectLst/>
                <a:latin typeface="Google Sans"/>
              </a:rPr>
              <a:t>-Powered </a:t>
            </a:r>
            <a:r>
              <a:rPr lang="tr-TR" b="0" i="0" dirty="0" err="1">
                <a:effectLst/>
                <a:latin typeface="Google Sans"/>
              </a:rPr>
              <a:t>vıdeo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b="0" i="0" dirty="0" err="1">
                <a:effectLst/>
                <a:latin typeface="Google Sans"/>
              </a:rPr>
              <a:t>translatıon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b="0" i="0" dirty="0" err="1">
                <a:effectLst/>
                <a:latin typeface="Google Sans"/>
              </a:rPr>
              <a:t>app</a:t>
            </a:r>
            <a:endParaRPr lang="pt-BR" b="0" i="0" dirty="0">
              <a:effectLst/>
              <a:latin typeface="Google Sans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5041" y="5383162"/>
            <a:ext cx="5068494" cy="914400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sz="36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Betül Karakuş</a:t>
            </a:r>
            <a:endParaRPr lang="tr-TR" sz="36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tr-TR" sz="3600" dirty="0"/>
          </a:p>
        </p:txBody>
      </p:sp>
      <p:pic>
        <p:nvPicPr>
          <p:cNvPr id="1026" name="Picture 2" descr="Why Transcribe Your Video?">
            <a:extLst>
              <a:ext uri="{FF2B5EF4-FFF2-40B4-BE49-F238E27FC236}">
                <a16:creationId xmlns:a16="http://schemas.microsoft.com/office/drawing/2014/main" id="{1087D8E2-50E7-A667-E386-B977E84F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79" y="1332960"/>
            <a:ext cx="3585702" cy="35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aşlık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56" y="183798"/>
            <a:ext cx="5838296" cy="685800"/>
          </a:xfrm>
        </p:spPr>
        <p:txBody>
          <a:bodyPr rtlCol="0"/>
          <a:lstStyle>
            <a:defPPr>
              <a:defRPr lang="tr-TR"/>
            </a:defPPr>
          </a:lstStyle>
          <a:p>
            <a:pPr rtl="0">
              <a:lnSpc>
                <a:spcPct val="85000"/>
              </a:lnSpc>
            </a:pPr>
            <a:r>
              <a:rPr lang="tr-TR" sz="3800" spc="300" dirty="0" err="1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ıNTRODUCTION</a:t>
            </a:r>
            <a:endParaRPr lang="tr-TR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Slayt Numarası Yer Tutucusu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tr-TR"/>
            </a:defPPr>
            <a:lvl1pPr marL="0" algn="ctr" defTabSz="914400" rtl="0" eaLnBrk="1" latinLnBrk="0" hangingPunct="1">
              <a:defRPr lang="tr-TR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tr-TR" smtClean="0"/>
              <a:pPr rtl="0"/>
              <a:t>2</a:t>
            </a:fld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CB1764-104F-3CF3-B3FA-E3A632B4FD3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40503" y="1794794"/>
            <a:ext cx="52243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Betül Karakuş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Master's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ODTÜ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Whisper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Yapay Zeka (AI) Nedir? - Startup Nedir">
            <a:extLst>
              <a:ext uri="{FF2B5EF4-FFF2-40B4-BE49-F238E27FC236}">
                <a16:creationId xmlns:a16="http://schemas.microsoft.com/office/drawing/2014/main" id="{E3CC8214-DAE2-38F1-E095-FC28269F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29" y="1597400"/>
            <a:ext cx="5388898" cy="30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7222"/>
            <a:ext cx="4105656" cy="1054690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CORE SKILLS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 rtl="0"/>
              <a:t>3</a:t>
            </a:fld>
            <a:endParaRPr lang="tr-T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E38188-FC17-EA22-F010-0A86ED4CD2F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8953" y="1390687"/>
            <a:ext cx="10829297" cy="43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During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UP School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education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which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social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skills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skills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observe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improvement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in?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Considering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group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members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which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social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skills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think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improved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as 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group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now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which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social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skill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will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focus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improving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lf="http://schemas.microsoft.com/office/drawing/2021/livefeed" xmlns:asvg="http://schemas.microsoft.com/office/drawing/2016/SVG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Serbest Form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tr-T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5296210-3255-6DCA-8713-99D70E3647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Bu resim için alternatif metin açıklaması yok">
            <a:extLst>
              <a:ext uri="{FF2B5EF4-FFF2-40B4-BE49-F238E27FC236}">
                <a16:creationId xmlns:a16="http://schemas.microsoft.com/office/drawing/2014/main" id="{0E01244C-E46D-52D5-76CE-CD08963E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20001" r="2760" b="25333"/>
          <a:stretch/>
        </p:blipFill>
        <p:spPr bwMode="auto">
          <a:xfrm>
            <a:off x="0" y="-21150"/>
            <a:ext cx="5621506" cy="32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aşlık 9">
            <a:extLst>
              <a:ext uri="{FF2B5EF4-FFF2-40B4-BE49-F238E27FC236}">
                <a16:creationId xmlns:a16="http://schemas.microsoft.com/office/drawing/2014/main" id="{BF622505-D428-BE52-B471-19C392C1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4" name="Picture 4" descr="Up School, Akbank">
            <a:extLst>
              <a:ext uri="{FF2B5EF4-FFF2-40B4-BE49-F238E27FC236}">
                <a16:creationId xmlns:a16="http://schemas.microsoft.com/office/drawing/2014/main" id="{42C5DBBE-8FFB-5B5D-6DD3-C13B3667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05" y="-1"/>
            <a:ext cx="6565947" cy="32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kbank, Up School, Yazilim Academy, Alper Tunga, AI First Developer Bootcamp">
            <a:extLst>
              <a:ext uri="{FF2B5EF4-FFF2-40B4-BE49-F238E27FC236}">
                <a16:creationId xmlns:a16="http://schemas.microsoft.com/office/drawing/2014/main" id="{8FBD6A5E-0026-CC36-54E5-9EED772F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28" y="3226547"/>
            <a:ext cx="6552671" cy="36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P School, Akbank, AI First Developer, Yazilim Academy Python StreamLit App">
            <a:extLst>
              <a:ext uri="{FF2B5EF4-FFF2-40B4-BE49-F238E27FC236}">
                <a16:creationId xmlns:a16="http://schemas.microsoft.com/office/drawing/2014/main" id="{8756F9C8-24C7-E7A4-7BB5-809673BB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925" y="3247695"/>
            <a:ext cx="5782206" cy="38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73E986B-53F1-BD5F-1036-951327C981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6704" y="5941605"/>
            <a:ext cx="226726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Project </a:t>
            </a:r>
            <a:r>
              <a:rPr lang="tr-TR" sz="3800" spc="300" dirty="0" err="1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overvıew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292FFA8A-9FF5-C017-6E47-1B129EB21A5E}"/>
              </a:ext>
            </a:extLst>
          </p:cNvPr>
          <p:cNvSpPr txBox="1"/>
          <p:nvPr/>
        </p:nvSpPr>
        <p:spPr>
          <a:xfrm>
            <a:off x="379477" y="2005781"/>
            <a:ext cx="5002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Video translation into multiple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Problem-solving: Multilingual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Converts video to audio, transcribes, and translates</a:t>
            </a:r>
          </a:p>
          <a:p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067B725-C2B9-4F68-12E5-07F81B5D3C3A}"/>
              </a:ext>
            </a:extLst>
          </p:cNvPr>
          <p:cNvSpPr txBox="1"/>
          <p:nvPr/>
        </p:nvSpPr>
        <p:spPr>
          <a:xfrm>
            <a:off x="6893722" y="2474892"/>
            <a:ext cx="4771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Title:</a:t>
            </a:r>
            <a:r>
              <a:rPr lang="en-US" sz="2800" dirty="0">
                <a:solidFill>
                  <a:schemeClr val="bg1"/>
                </a:solidFill>
              </a:rPr>
              <a:t> AI-Powered Video Translation App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/>
              <a:t>Technology</a:t>
            </a:r>
            <a:br>
              <a:rPr lang="tr-TR" dirty="0"/>
            </a:br>
            <a:r>
              <a:rPr lang="tr-TR" dirty="0"/>
              <a:t> </a:t>
            </a:r>
            <a:r>
              <a:rPr lang="tr-TR" dirty="0" err="1"/>
              <a:t>Stack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 rtl="0"/>
              <a:t>6</a:t>
            </a:fld>
            <a:endParaRPr lang="tr-TR" dirty="0"/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BB395CE8-B99C-EA65-3B6B-7AFECF8884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7456" y="1997838"/>
            <a:ext cx="45792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language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User-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interface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Whisper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Speech-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4-mini: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Multilingual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translation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ffmpeg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video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audio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Cursor</a:t>
            </a:r>
            <a:r>
              <a:rPr lang="tr-TR" altLang="tr-TR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AI: </a:t>
            </a:r>
            <a:r>
              <a:rPr lang="en-US" altLang="tr-TR" sz="2000" dirty="0">
                <a:solidFill>
                  <a:schemeClr val="bg1"/>
                </a:solidFill>
                <a:latin typeface="Arial" panose="020B0604020202020204" pitchFamily="34" charset="0"/>
              </a:rPr>
              <a:t>Help them code faster and better</a:t>
            </a:r>
            <a:endParaRPr kumimoji="0" lang="tr-TR" altLang="tr-TR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6 Recommended Tech-Tools to run an Online Business">
            <a:extLst>
              <a:ext uri="{FF2B5EF4-FFF2-40B4-BE49-F238E27FC236}">
                <a16:creationId xmlns:a16="http://schemas.microsoft.com/office/drawing/2014/main" id="{6DE66575-C384-2388-621A-FDFD5D5C8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r="875"/>
          <a:stretch/>
        </p:blipFill>
        <p:spPr bwMode="auto">
          <a:xfrm>
            <a:off x="528701" y="2106332"/>
            <a:ext cx="5014853" cy="414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tr-TR"/>
            </a:defPPr>
          </a:lstStyle>
          <a:p>
            <a:pPr rtl="0"/>
            <a:r>
              <a:rPr lang="tr-TR" sz="3800" spc="300" dirty="0" err="1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Applıcatıon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5D9ACC8A-FA13-47DD-9722-0749C5E70D5A}" type="slidenum">
              <a:rPr lang="tr-TR" smtClean="0"/>
              <a:pPr rtl="0"/>
              <a:t>7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l" rtl="0"/>
            <a:r>
              <a:rPr lang="tr-TR"/>
              <a:t>CONTOSO HERKES</a:t>
            </a:r>
            <a:endParaRPr lang="tr-T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C64B36-CEDF-77A4-A2E0-FE4A3083F0A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86968" y="2555629"/>
            <a:ext cx="50227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uploads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video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converted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audio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Transcription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translation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displayed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Downloadable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(TXT, PDF, DOCX)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D4AE9EA-40A1-2FC8-06CB-3D1FB38CD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57" y="990610"/>
            <a:ext cx="5022703" cy="51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asvg="http://schemas.microsoft.com/office/drawing/2016/SVG/main" xmlns:alf="http://schemas.microsoft.com/office/drawing/2021/livefeed"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369" y="0"/>
            <a:ext cx="6410632" cy="6961239"/>
          </a:xfrm>
        </p:spPr>
        <p:txBody>
          <a:bodyPr rtlCol="0"/>
          <a:lstStyle>
            <a:defPPr>
              <a:defRPr lang="tr-TR"/>
            </a:defPPr>
          </a:lstStyle>
          <a:p>
            <a:pPr rtl="0">
              <a:lnSpc>
                <a:spcPct val="95000"/>
              </a:lnSpc>
            </a:pPr>
            <a:r>
              <a:rPr lang="tr-T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RESULT</a:t>
            </a:r>
            <a:br>
              <a:rPr lang="tr-T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tr-T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tr-T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tr-T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tr-TR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21D7FE6-B6AE-F91A-1646-85A62864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87" y="2356629"/>
            <a:ext cx="39649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multilingual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video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translation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processing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customization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Cloud-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171" name="Picture 3" descr="Top 6 Voice Translator Apps Powered by AI in 2024">
            <a:extLst>
              <a:ext uri="{FF2B5EF4-FFF2-40B4-BE49-F238E27FC236}">
                <a16:creationId xmlns:a16="http://schemas.microsoft.com/office/drawing/2014/main" id="{9AEA6F16-59E3-D16F-1396-BDB61A7D8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t="8261" r="35822" b="8518"/>
          <a:stretch/>
        </p:blipFill>
        <p:spPr bwMode="auto">
          <a:xfrm>
            <a:off x="2111388" y="1991225"/>
            <a:ext cx="2652341" cy="44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şGeldinizBelgesi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3_TF22790323_Win32" id="{CC4DB7F1-DAB4-477D-B266-81130A977994}" vid="{89BACE62-33C0-43F5-8073-A4C1E766ADD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59824e1-531e-4bf0-ba14-49d36670672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2865C513B724EAA85C351A9DF1551" ma:contentTypeVersion="11" ma:contentTypeDescription="Create a new document." ma:contentTypeScope="" ma:versionID="b6120b68837a1cef64a6f379448c4c8b">
  <xsd:schema xmlns:xsd="http://www.w3.org/2001/XMLSchema" xmlns:xs="http://www.w3.org/2001/XMLSchema" xmlns:p="http://schemas.microsoft.com/office/2006/metadata/properties" xmlns:ns3="f59824e1-531e-4bf0-ba14-49d36670672d" targetNamespace="http://schemas.microsoft.com/office/2006/metadata/properties" ma:root="true" ma:fieldsID="71009c9fe905cd0531ecc873a41410d9" ns3:_="">
    <xsd:import namespace="f59824e1-531e-4bf0-ba14-49d3667067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824e1-531e-4bf0-ba14-49d36670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80EB2-8DAF-45FC-9AD2-BF68829F868D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59824e1-531e-4bf0-ba14-49d36670672d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79DC564-A021-48EB-BA74-031911C5D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824e1-531e-4bf0-ba14-49d3667067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{54511347-D0B4-4955-814B-DA20B5F0DC5E}tf22790323_win32</Template>
  <TotalTime>58</TotalTime>
  <Words>211</Words>
  <Application>Microsoft Office PowerPoint</Application>
  <PresentationFormat>Geniş ekran</PresentationFormat>
  <Paragraphs>51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Calibri</vt:lpstr>
      <vt:lpstr>Courier New</vt:lpstr>
      <vt:lpstr>Google Sans</vt:lpstr>
      <vt:lpstr>Posterama</vt:lpstr>
      <vt:lpstr>Times New Roman</vt:lpstr>
      <vt:lpstr>HoşGeldinizBelgesi</vt:lpstr>
      <vt:lpstr>AI-Powered vıdeo translatıon app</vt:lpstr>
      <vt:lpstr>ıNTRODUCTION</vt:lpstr>
      <vt:lpstr>CORE SKILLS</vt:lpstr>
      <vt:lpstr>PowerPoint Sunusu</vt:lpstr>
      <vt:lpstr>Project overvıew</vt:lpstr>
      <vt:lpstr>Technology  Stack</vt:lpstr>
      <vt:lpstr>Applıcatıon</vt:lpstr>
      <vt:lpstr>RESULT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Betül KARAKUŞ</dc:creator>
  <cp:lastModifiedBy>Betül KARAKUŞ</cp:lastModifiedBy>
  <cp:revision>3</cp:revision>
  <dcterms:created xsi:type="dcterms:W3CDTF">2024-09-10T06:15:36Z</dcterms:created>
  <dcterms:modified xsi:type="dcterms:W3CDTF">2024-09-10T16:49:35Z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0x010100B852865C513B724EAA85C351A9DF1551</vt:lpwstr>
  </property>
</Properties>
</file>