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Website Design Critique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9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611887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u="sng" dirty="0" smtClean="0"/>
              <a:t>Audience</a:t>
            </a:r>
          </a:p>
          <a:p>
            <a:pPr>
              <a:buFont typeface="Wingdings" charset="2"/>
              <a:buChar char="§"/>
            </a:pPr>
            <a:r>
              <a:rPr lang="en-US" sz="2600" dirty="0" smtClean="0"/>
              <a:t>Prospective travelers interested in less tourist-heavy restaurants, accommodations, and activities in specific US destinations</a:t>
            </a:r>
          </a:p>
          <a:p>
            <a:pPr>
              <a:buFont typeface="Wingdings" charset="2"/>
              <a:buChar char="§"/>
            </a:pPr>
            <a:endParaRPr lang="en-US" sz="2600" dirty="0"/>
          </a:p>
          <a:p>
            <a:pPr marL="45720" indent="0">
              <a:buNone/>
            </a:pPr>
            <a:r>
              <a:rPr lang="en-US" sz="2600" u="sng" dirty="0" smtClean="0"/>
              <a:t>Tone</a:t>
            </a:r>
          </a:p>
          <a:p>
            <a:pPr>
              <a:buFont typeface="Wingdings" charset="2"/>
              <a:buChar char="§"/>
            </a:pPr>
            <a:r>
              <a:rPr lang="en-US" sz="2600" dirty="0" smtClean="0"/>
              <a:t>The site’s colors are representative of travel</a:t>
            </a:r>
          </a:p>
          <a:p>
            <a:pPr>
              <a:buFont typeface="Wingdings" charset="2"/>
              <a:buChar char="§"/>
            </a:pPr>
            <a:r>
              <a:rPr lang="en-US" sz="2600" dirty="0" smtClean="0"/>
              <a:t>A slideshow of photos from the various destinations is the focal point of the landing page in order to excite visitors about the possibilities available in the destinations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2718" y="1680233"/>
            <a:ext cx="1984248" cy="1673352"/>
          </a:xfrm>
        </p:spPr>
        <p:txBody>
          <a:bodyPr/>
          <a:lstStyle/>
          <a:p>
            <a:r>
              <a:rPr lang="en-US" sz="2800" dirty="0" smtClean="0"/>
              <a:t>Defining Audience &amp; Tone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44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Favorite Parts of Design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744512" y="802959"/>
            <a:ext cx="55327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Header</a:t>
            </a:r>
          </a:p>
          <a:p>
            <a:endParaRPr lang="en-US" sz="3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Color scheme</a:t>
            </a:r>
          </a:p>
          <a:p>
            <a:endParaRPr lang="en-US" sz="3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Logo</a:t>
            </a:r>
          </a:p>
          <a:p>
            <a:endParaRPr lang="en-US" sz="3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Hero Images (although they are not currently scrolling as intended)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/>
          </a:p>
          <a:p>
            <a:pPr marL="457200" indent="-457200">
              <a:buFont typeface="Arial"/>
              <a:buChar char="•"/>
            </a:pPr>
            <a:endParaRPr lang="en-US" sz="3000" dirty="0" smtClean="0"/>
          </a:p>
          <a:p>
            <a:pPr marL="457200" indent="-457200">
              <a:buFont typeface="Arial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4362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</a:p>
          <a:p>
            <a:pPr lvl="1"/>
            <a:r>
              <a:rPr lang="en-US" dirty="0"/>
              <a:t>Design alignment: primarily with the images and links in the center of the page, I had trouble grouping everything together and getting it to align properly when the size of the browser </a:t>
            </a:r>
            <a:r>
              <a:rPr lang="en-US" dirty="0" smtClean="0"/>
              <a:t>changed</a:t>
            </a:r>
          </a:p>
          <a:p>
            <a:r>
              <a:rPr lang="en-US" dirty="0" smtClean="0"/>
              <a:t>Footer</a:t>
            </a:r>
          </a:p>
          <a:p>
            <a:pPr lvl="1"/>
            <a:r>
              <a:rPr lang="en-US" dirty="0" smtClean="0"/>
              <a:t>Unordered lists: I had trouble with the spacing of the lists in the footer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21775" y="1931725"/>
            <a:ext cx="1956170" cy="1673352"/>
          </a:xfrm>
        </p:spPr>
        <p:txBody>
          <a:bodyPr/>
          <a:lstStyle/>
          <a:p>
            <a:r>
              <a:rPr lang="en-US" sz="2100" dirty="0" smtClean="0"/>
              <a:t>Design Challenges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0048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933478" y="2892277"/>
            <a:ext cx="2503779" cy="1645920"/>
          </a:xfrm>
        </p:spPr>
        <p:txBody>
          <a:bodyPr>
            <a:normAutofit/>
          </a:bodyPr>
          <a:lstStyle/>
          <a:p>
            <a:r>
              <a:rPr lang="en-US" dirty="0" smtClean="0"/>
              <a:t>Things Learned from Page Design/Implementation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512" y="538344"/>
            <a:ext cx="553275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</a:rPr>
              <a:t>Wireframes/</a:t>
            </a:r>
            <a:r>
              <a:rPr lang="en-US" sz="2600" dirty="0" err="1" smtClean="0">
                <a:solidFill>
                  <a:schemeClr val="bg1">
                    <a:lumMod val="95000"/>
                  </a:schemeClr>
                </a:solidFill>
              </a:rPr>
              <a:t>Pseudocoding</a:t>
            </a: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</a:rPr>
              <a:t> can be extremely useful and important! I would have significantly benefitted from more diligently mapping out my HTML prior to beginning my coding</a:t>
            </a:r>
          </a:p>
          <a:p>
            <a:endParaRPr lang="en-US" sz="2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</a:rPr>
              <a:t>Web design is all about the small details—changing one color or even slightly altering the size/spacing of an object can dramatically impact usability and look</a:t>
            </a:r>
            <a:endParaRPr lang="en-US" sz="2600" dirty="0" smtClean="0"/>
          </a:p>
          <a:p>
            <a:pPr marL="457200" indent="-457200">
              <a:buFont typeface="Arial"/>
              <a:buChar char="•"/>
            </a:pPr>
            <a:endParaRPr lang="en-US" sz="3000" dirty="0" smtClean="0"/>
          </a:p>
          <a:p>
            <a:pPr marL="457200" indent="-457200">
              <a:buFont typeface="Arial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12577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1528</TotalTime>
  <Words>202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Native Website Design Critique</vt:lpstr>
      <vt:lpstr>Defining Audience &amp; Tone</vt:lpstr>
      <vt:lpstr>PowerPoint Presentation</vt:lpstr>
      <vt:lpstr>Design Challenges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Website Design Critique</dc:title>
  <dc:creator>Kara Leslie</dc:creator>
  <cp:lastModifiedBy>Kara Leslie</cp:lastModifiedBy>
  <cp:revision>5</cp:revision>
  <dcterms:created xsi:type="dcterms:W3CDTF">2015-02-03T04:11:53Z</dcterms:created>
  <dcterms:modified xsi:type="dcterms:W3CDTF">2015-02-04T05:40:04Z</dcterms:modified>
</cp:coreProperties>
</file>