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5" r:id="rId1"/>
  </p:sldMasterIdLst>
  <p:notesMasterIdLst>
    <p:notesMasterId r:id="rId13"/>
  </p:notesMasterIdLst>
  <p:sldIdLst>
    <p:sldId id="257" r:id="rId2"/>
    <p:sldId id="269" r:id="rId3"/>
    <p:sldId id="272" r:id="rId4"/>
    <p:sldId id="270" r:id="rId5"/>
    <p:sldId id="258" r:id="rId6"/>
    <p:sldId id="260" r:id="rId7"/>
    <p:sldId id="265" r:id="rId8"/>
    <p:sldId id="264" r:id="rId9"/>
    <p:sldId id="271" r:id="rId10"/>
    <p:sldId id="261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19" autoAdjust="0"/>
    <p:restoredTop sz="94585" autoAdjust="0"/>
  </p:normalViewPr>
  <p:slideViewPr>
    <p:cSldViewPr snapToGrid="0">
      <p:cViewPr>
        <p:scale>
          <a:sx n="80" d="100"/>
          <a:sy n="80" d="100"/>
        </p:scale>
        <p:origin x="-754" y="-259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A1864A-BA74-4524-BC0B-D9FB07165819}" type="datetimeFigureOut">
              <a:rPr lang="en-US" smtClean="0"/>
              <a:pPr/>
              <a:t>11/08/2021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EF82B4-F539-410E-971A-E3B43EA974A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149543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41E18ED-DD34-4D3A-8C5A-6D6A734A51DE}" type="datetimeFigureOut">
              <a:rPr lang="en-US" smtClean="0"/>
              <a:pPr/>
              <a:t>11/08/2021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0076517A-5421-4D3C-857B-708E5D7D9CFA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4175699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E18ED-DD34-4D3A-8C5A-6D6A734A51DE}" type="datetimeFigureOut">
              <a:rPr lang="en-US" smtClean="0"/>
              <a:pPr/>
              <a:t>11/08/2021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6517A-5421-4D3C-857B-708E5D7D9CF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83882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E18ED-DD34-4D3A-8C5A-6D6A734A51DE}" type="datetimeFigureOut">
              <a:rPr lang="en-US" smtClean="0"/>
              <a:pPr/>
              <a:t>11/08/2021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6517A-5421-4D3C-857B-708E5D7D9CFA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2299384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E18ED-DD34-4D3A-8C5A-6D6A734A51DE}" type="datetimeFigureOut">
              <a:rPr lang="en-US" smtClean="0"/>
              <a:pPr/>
              <a:t>11/08/2021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6517A-5421-4D3C-857B-708E5D7D9CF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2038054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E18ED-DD34-4D3A-8C5A-6D6A734A51DE}" type="datetimeFigureOut">
              <a:rPr lang="en-US" smtClean="0"/>
              <a:pPr/>
              <a:t>11/08/2021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6517A-5421-4D3C-857B-708E5D7D9CF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077027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E18ED-DD34-4D3A-8C5A-6D6A734A51DE}" type="datetimeFigureOut">
              <a:rPr lang="en-US" smtClean="0"/>
              <a:pPr/>
              <a:t>11/08/2021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6517A-5421-4D3C-857B-708E5D7D9CF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477551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E18ED-DD34-4D3A-8C5A-6D6A734A51DE}" type="datetimeFigureOut">
              <a:rPr lang="en-US" smtClean="0"/>
              <a:pPr/>
              <a:t>11/08/2021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6517A-5421-4D3C-857B-708E5D7D9CFA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2121822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E18ED-DD34-4D3A-8C5A-6D6A734A51DE}" type="datetimeFigureOut">
              <a:rPr lang="en-US" smtClean="0"/>
              <a:pPr/>
              <a:t>11/08/2021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6517A-5421-4D3C-857B-708E5D7D9CFA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2222350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E18ED-DD34-4D3A-8C5A-6D6A734A51DE}" type="datetimeFigureOut">
              <a:rPr lang="en-US" smtClean="0"/>
              <a:pPr/>
              <a:t>11/08/2021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6517A-5421-4D3C-857B-708E5D7D9CFA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081987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E18ED-DD34-4D3A-8C5A-6D6A734A51DE}" type="datetimeFigureOut">
              <a:rPr lang="en-US" smtClean="0"/>
              <a:pPr/>
              <a:t>11/08/2021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6517A-5421-4D3C-857B-708E5D7D9CF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87790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E18ED-DD34-4D3A-8C5A-6D6A734A51DE}" type="datetimeFigureOut">
              <a:rPr lang="en-US" smtClean="0"/>
              <a:pPr/>
              <a:t>11/08/2021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6517A-5421-4D3C-857B-708E5D7D9CFA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945701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E18ED-DD34-4D3A-8C5A-6D6A734A51DE}" type="datetimeFigureOut">
              <a:rPr lang="en-US" smtClean="0"/>
              <a:pPr/>
              <a:t>11/08/2021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6517A-5421-4D3C-857B-708E5D7D9CF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82212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E18ED-DD34-4D3A-8C5A-6D6A734A51DE}" type="datetimeFigureOut">
              <a:rPr lang="en-US" smtClean="0"/>
              <a:pPr/>
              <a:t>11/08/2021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6517A-5421-4D3C-857B-708E5D7D9CFA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4166802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E18ED-DD34-4D3A-8C5A-6D6A734A51DE}" type="datetimeFigureOut">
              <a:rPr lang="en-US" smtClean="0"/>
              <a:pPr/>
              <a:t>11/08/2021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6517A-5421-4D3C-857B-708E5D7D9CFA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947979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E18ED-DD34-4D3A-8C5A-6D6A734A51DE}" type="datetimeFigureOut">
              <a:rPr lang="en-US" smtClean="0"/>
              <a:pPr/>
              <a:t>11/08/2021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6517A-5421-4D3C-857B-708E5D7D9CF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78343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E18ED-DD34-4D3A-8C5A-6D6A734A51DE}" type="datetimeFigureOut">
              <a:rPr lang="en-US" smtClean="0"/>
              <a:pPr/>
              <a:t>11/08/2021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6517A-5421-4D3C-857B-708E5D7D9CFA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544404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E18ED-DD34-4D3A-8C5A-6D6A734A51DE}" type="datetimeFigureOut">
              <a:rPr lang="en-US" smtClean="0"/>
              <a:pPr/>
              <a:t>11/08/2021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6517A-5421-4D3C-857B-708E5D7D9CF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64376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41E18ED-DD34-4D3A-8C5A-6D6A734A51DE}" type="datetimeFigureOut">
              <a:rPr lang="en-US" smtClean="0"/>
              <a:pPr/>
              <a:t>11/08/2021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076517A-5421-4D3C-857B-708E5D7D9CF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61037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  <p:sldLayoutId id="2147483767" r:id="rId12"/>
    <p:sldLayoutId id="2147483768" r:id="rId13"/>
    <p:sldLayoutId id="2147483769" r:id="rId14"/>
    <p:sldLayoutId id="2147483770" r:id="rId15"/>
    <p:sldLayoutId id="2147483771" r:id="rId16"/>
    <p:sldLayoutId id="2147483772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IEMR LOGO – Prestige Engineering College Indore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18146" y="719545"/>
            <a:ext cx="1586230" cy="90678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/>
          <p:cNvSpPr txBox="1"/>
          <p:nvPr/>
        </p:nvSpPr>
        <p:spPr>
          <a:xfrm>
            <a:off x="1340069" y="1639614"/>
            <a:ext cx="101845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smtClean="0">
                <a:solidFill>
                  <a:srgbClr val="0070C0"/>
                </a:solidFill>
              </a:rPr>
              <a:t>PRESTIGE INSTITUE OF ENGINEERING MANAGEMENT AND RESEARCH, INDORE</a:t>
            </a:r>
            <a:endParaRPr lang="en-US" sz="2400" b="1" u="sng" dirty="0">
              <a:solidFill>
                <a:srgbClr val="0070C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74730" y="2412125"/>
            <a:ext cx="75201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Department of Computer Science Engineering </a:t>
            </a:r>
            <a:endParaRPr lang="en-US" sz="24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3752193" y="2885089"/>
            <a:ext cx="41936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Internship on Artificial Intelligence</a:t>
            </a:r>
            <a:endParaRPr lang="en-US" sz="20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3673366" y="3373821"/>
            <a:ext cx="50922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TOPIC: FAKE NEWS DETECTION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82869" y="4225159"/>
            <a:ext cx="252248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Submitted to:</a:t>
            </a:r>
            <a:endParaRPr lang="en-US" b="1" dirty="0" smtClean="0"/>
          </a:p>
          <a:p>
            <a:r>
              <a:rPr lang="en-US" sz="2000" b="1" dirty="0" smtClean="0">
                <a:cs typeface="Arial" pitchFamily="34" charset="0"/>
              </a:rPr>
              <a:t>Prof. Pritika Bahad</a:t>
            </a:r>
          </a:p>
          <a:p>
            <a:r>
              <a:rPr lang="en-US" sz="2000" b="1" dirty="0" smtClean="0">
                <a:cs typeface="Arial" pitchFamily="34" charset="0"/>
              </a:rPr>
              <a:t>Prof. Pragya Ranka</a:t>
            </a:r>
            <a:endParaRPr lang="en-US" b="1" dirty="0"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812921" y="4240926"/>
            <a:ext cx="2522483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Submitted by:</a:t>
            </a:r>
            <a:endParaRPr lang="en-US" b="1" dirty="0" smtClean="0"/>
          </a:p>
          <a:p>
            <a:r>
              <a:rPr lang="en-US" b="1" dirty="0" smtClean="0"/>
              <a:t>Karali Patil</a:t>
            </a:r>
          </a:p>
          <a:p>
            <a:r>
              <a:rPr lang="en-US" b="1" dirty="0" smtClean="0"/>
              <a:t>Navalkhe Tejas</a:t>
            </a:r>
          </a:p>
          <a:p>
            <a:r>
              <a:rPr lang="en-US" b="1" dirty="0" smtClean="0"/>
              <a:t>Nandini Kapure</a:t>
            </a:r>
          </a:p>
          <a:p>
            <a:r>
              <a:rPr lang="en-US" b="1" dirty="0" smtClean="0"/>
              <a:t>Ritik Raghuwanshi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2153453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Future enhancements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Integrating with Website.</a:t>
            </a:r>
          </a:p>
          <a:p>
            <a:r>
              <a:rPr lang="en-US" dirty="0" smtClean="0"/>
              <a:t>Making API for other to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48473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9446" y="627797"/>
            <a:ext cx="10663730" cy="5622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814794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indent="-457200">
              <a:buAutoNum type="arabicPeriod"/>
            </a:pPr>
            <a:r>
              <a:rPr lang="en-US" sz="2800" dirty="0" smtClean="0"/>
              <a:t>Introduction</a:t>
            </a:r>
          </a:p>
          <a:p>
            <a:pPr marL="457200" indent="-457200">
              <a:buAutoNum type="arabicPeriod"/>
            </a:pPr>
            <a:r>
              <a:rPr lang="en-US" sz="2800" dirty="0" smtClean="0"/>
              <a:t>Motivation </a:t>
            </a:r>
          </a:p>
          <a:p>
            <a:pPr marL="457200" indent="-457200">
              <a:buAutoNum type="arabicPeriod"/>
            </a:pPr>
            <a:r>
              <a:rPr lang="en-US" sz="2800" dirty="0" smtClean="0"/>
              <a:t>Methodology </a:t>
            </a:r>
          </a:p>
          <a:p>
            <a:pPr marL="457200" indent="-457200">
              <a:buAutoNum type="arabicPeriod"/>
            </a:pPr>
            <a:r>
              <a:rPr lang="en-US" sz="2800" dirty="0" smtClean="0"/>
              <a:t>Result(Snapshots)</a:t>
            </a:r>
          </a:p>
          <a:p>
            <a:pPr marL="457200" indent="-457200">
              <a:buAutoNum type="arabicPeriod"/>
            </a:pPr>
            <a:r>
              <a:rPr lang="en-US" sz="2800" dirty="0" smtClean="0"/>
              <a:t>Future enhancements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Fake news is false or misleading information presented as news. It often has the aim of damaging the reputation of a person or entity, or making money through advertising revenue.</a:t>
            </a:r>
          </a:p>
          <a:p>
            <a:r>
              <a:rPr lang="en-US" dirty="0" smtClean="0"/>
              <a:t>Fake news can reduce the impact of real news by competing with it.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6795" y="1685925"/>
            <a:ext cx="10699390" cy="437236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191000" y="790575"/>
            <a:ext cx="2749471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500" dirty="0" smtClean="0">
                <a:latin typeface="Times New Roman" pitchFamily="18" charset="0"/>
                <a:cs typeface="Times New Roman" pitchFamily="18" charset="0"/>
              </a:rPr>
              <a:t>Motivation</a:t>
            </a:r>
            <a:endParaRPr lang="en-US" sz="45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Best Model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Droping</a:t>
            </a:r>
            <a:r>
              <a:rPr lang="en-US" dirty="0" smtClean="0"/>
              <a:t> </a:t>
            </a:r>
            <a:r>
              <a:rPr lang="en-US" dirty="0" err="1" smtClean="0"/>
              <a:t>NaN</a:t>
            </a:r>
            <a:r>
              <a:rPr lang="en-US" dirty="0" smtClean="0"/>
              <a:t> values.</a:t>
            </a:r>
          </a:p>
          <a:p>
            <a:r>
              <a:rPr lang="en-US" dirty="0" smtClean="0"/>
              <a:t>A combination of title and author.</a:t>
            </a:r>
          </a:p>
          <a:p>
            <a:r>
              <a:rPr lang="en-US" dirty="0" smtClean="0"/>
              <a:t>Removing Stop words with </a:t>
            </a:r>
            <a:r>
              <a:rPr lang="en-US" dirty="0" err="1" smtClean="0"/>
              <a:t>PorterStemmer</a:t>
            </a:r>
            <a:r>
              <a:rPr lang="en-US" smtClean="0"/>
              <a:t> </a:t>
            </a:r>
            <a:r>
              <a:rPr lang="en-US" dirty="0" smtClean="0"/>
              <a:t>function [</a:t>
            </a:r>
            <a:r>
              <a:rPr lang="en-US" dirty="0" smtClean="0"/>
              <a:t>It is a process of reducing a word to it's Root word</a:t>
            </a:r>
            <a:r>
              <a:rPr lang="en-US" dirty="0" smtClean="0"/>
              <a:t>]</a:t>
            </a:r>
            <a:endParaRPr lang="en-US" dirty="0" smtClean="0"/>
          </a:p>
          <a:p>
            <a:r>
              <a:rPr lang="en-US" dirty="0" smtClean="0"/>
              <a:t>Converting textual data to numerical data with </a:t>
            </a:r>
            <a:r>
              <a:rPr lang="en-US" dirty="0" err="1" smtClean="0"/>
              <a:t>TfidfVectorizer</a:t>
            </a:r>
            <a:r>
              <a:rPr lang="en-US" dirty="0" smtClean="0"/>
              <a:t>() function</a:t>
            </a:r>
          </a:p>
          <a:p>
            <a:r>
              <a:rPr lang="en-US" dirty="0" smtClean="0"/>
              <a:t>Splitting dataset to training and test data using </a:t>
            </a:r>
            <a:r>
              <a:rPr lang="en-US" dirty="0" err="1" smtClean="0"/>
              <a:t>train_test_split</a:t>
            </a:r>
            <a:r>
              <a:rPr lang="en-US" dirty="0" smtClean="0"/>
              <a:t> function</a:t>
            </a:r>
          </a:p>
          <a:p>
            <a:r>
              <a:rPr lang="en-US" dirty="0" smtClean="0"/>
              <a:t>Training a Model: Logistic Regression Model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34152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49" y="2763307"/>
            <a:ext cx="3200401" cy="1303867"/>
          </a:xfrm>
        </p:spPr>
        <p:txBody>
          <a:bodyPr>
            <a:normAutofit/>
          </a:bodyPr>
          <a:lstStyle/>
          <a:p>
            <a:r>
              <a:rPr lang="en-US" sz="3500" dirty="0" smtClean="0"/>
              <a:t>Methodology</a:t>
            </a:r>
            <a:endParaRPr lang="en-US" sz="3500" dirty="0"/>
          </a:p>
        </p:txBody>
      </p:sp>
      <p:pic>
        <p:nvPicPr>
          <p:cNvPr id="6" name="Content Placeholder 5" descr="6ef26cad-5b30-4766-a465-b92f0279ae02.jfif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95700" y="990600"/>
            <a:ext cx="7752644" cy="4360863"/>
          </a:xfrm>
        </p:spPr>
      </p:pic>
    </p:spTree>
    <p:extLst>
      <p:ext uri="{BB962C8B-B14F-4D97-AF65-F5344CB8AC3E}">
        <p14:creationId xmlns:p14="http://schemas.microsoft.com/office/powerpoint/2010/main" xmlns="" val="829941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9446" y="641445"/>
            <a:ext cx="10677378" cy="5599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04088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6742" y="682387"/>
            <a:ext cx="10650082" cy="5540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427238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	 (Testing Accuracy)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318545" y="2495550"/>
            <a:ext cx="9554909" cy="26972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274</TotalTime>
  <Words>178</Words>
  <Application>Microsoft Office PowerPoint</Application>
  <PresentationFormat>Custom</PresentationFormat>
  <Paragraphs>34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Organic</vt:lpstr>
      <vt:lpstr>Slide 1</vt:lpstr>
      <vt:lpstr>Content</vt:lpstr>
      <vt:lpstr>Introduction</vt:lpstr>
      <vt:lpstr>Slide 4</vt:lpstr>
      <vt:lpstr>Our Best Model</vt:lpstr>
      <vt:lpstr>Methodology</vt:lpstr>
      <vt:lpstr>Slide 7</vt:lpstr>
      <vt:lpstr>Slide 8</vt:lpstr>
      <vt:lpstr>Result  (Testing Accuracy)</vt:lpstr>
      <vt:lpstr>Future enhancements</vt:lpstr>
      <vt:lpstr>Slide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Tejas Navalkhe</cp:lastModifiedBy>
  <cp:revision>27</cp:revision>
  <dcterms:created xsi:type="dcterms:W3CDTF">2021-08-08T14:49:40Z</dcterms:created>
  <dcterms:modified xsi:type="dcterms:W3CDTF">2021-08-11T12:54:10Z</dcterms:modified>
</cp:coreProperties>
</file>