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7" r:id="rId7"/>
    <p:sldId id="266" r:id="rId8"/>
    <p:sldId id="268" r:id="rId9"/>
    <p:sldId id="269" r:id="rId10"/>
    <p:sldId id="270" r:id="rId11"/>
    <p:sldId id="271" r:id="rId12"/>
    <p:sldId id="272" r:id="rId13"/>
    <p:sldId id="273" r:id="rId14"/>
    <p:sldId id="274" r:id="rId15"/>
    <p:sldId id="275" r:id="rId16"/>
    <p:sldId id="276" r:id="rId17"/>
    <p:sldId id="261" r:id="rId18"/>
    <p:sldId id="262" r:id="rId19"/>
    <p:sldId id="263"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896808-F1E0-47A1-8AC9-1727A9A1599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8D1A0D-B049-40D6-A12F-CD228FDFDD8C}">
      <dgm:prSet/>
      <dgm:spPr/>
      <dgm:t>
        <a:bodyPr/>
        <a:lstStyle/>
        <a:p>
          <a:pPr>
            <a:defRPr cap="all"/>
          </a:pPr>
          <a:r>
            <a:rPr lang="en-US"/>
            <a:t>Introduction</a:t>
          </a:r>
        </a:p>
      </dgm:t>
    </dgm:pt>
    <dgm:pt modelId="{0DA5D56B-3507-43C8-ABD8-209C531F0DC0}" type="parTrans" cxnId="{6EB14DB1-76AF-4CFE-AEE3-5D940574518D}">
      <dgm:prSet/>
      <dgm:spPr/>
      <dgm:t>
        <a:bodyPr/>
        <a:lstStyle/>
        <a:p>
          <a:endParaRPr lang="en-US"/>
        </a:p>
      </dgm:t>
    </dgm:pt>
    <dgm:pt modelId="{0A2069FE-AFAC-4F1E-BED1-2E491BAFF47E}" type="sibTrans" cxnId="{6EB14DB1-76AF-4CFE-AEE3-5D940574518D}">
      <dgm:prSet/>
      <dgm:spPr/>
      <dgm:t>
        <a:bodyPr/>
        <a:lstStyle/>
        <a:p>
          <a:endParaRPr lang="en-US"/>
        </a:p>
      </dgm:t>
    </dgm:pt>
    <dgm:pt modelId="{25D9066A-ACB9-49A3-84E0-1D8ADCBBCD55}">
      <dgm:prSet/>
      <dgm:spPr/>
      <dgm:t>
        <a:bodyPr/>
        <a:lstStyle/>
        <a:p>
          <a:pPr>
            <a:defRPr cap="all"/>
          </a:pPr>
          <a:r>
            <a:rPr lang="en-US"/>
            <a:t>Android App</a:t>
          </a:r>
        </a:p>
      </dgm:t>
    </dgm:pt>
    <dgm:pt modelId="{92A3CBD8-0460-4A88-96F9-1ED4E33B4956}" type="parTrans" cxnId="{ED1F392D-AA1B-47BA-BCA8-FC289B2246A0}">
      <dgm:prSet/>
      <dgm:spPr/>
      <dgm:t>
        <a:bodyPr/>
        <a:lstStyle/>
        <a:p>
          <a:endParaRPr lang="en-US"/>
        </a:p>
      </dgm:t>
    </dgm:pt>
    <dgm:pt modelId="{F6E2128A-1577-49B6-AE84-DABFEF667B82}" type="sibTrans" cxnId="{ED1F392D-AA1B-47BA-BCA8-FC289B2246A0}">
      <dgm:prSet/>
      <dgm:spPr/>
      <dgm:t>
        <a:bodyPr/>
        <a:lstStyle/>
        <a:p>
          <a:endParaRPr lang="en-US"/>
        </a:p>
      </dgm:t>
    </dgm:pt>
    <dgm:pt modelId="{F70CF6C1-248C-4607-9FAD-5E13A97C6DB6}">
      <dgm:prSet/>
      <dgm:spPr/>
      <dgm:t>
        <a:bodyPr/>
        <a:lstStyle/>
        <a:p>
          <a:pPr>
            <a:defRPr cap="all"/>
          </a:pPr>
          <a:r>
            <a:rPr lang="en-US"/>
            <a:t>Server</a:t>
          </a:r>
        </a:p>
      </dgm:t>
    </dgm:pt>
    <dgm:pt modelId="{7ECA893C-3801-42CB-BAF4-AFC2B3BACEF6}" type="parTrans" cxnId="{BCB06F46-E034-493D-8586-6197A7E76EED}">
      <dgm:prSet/>
      <dgm:spPr/>
      <dgm:t>
        <a:bodyPr/>
        <a:lstStyle/>
        <a:p>
          <a:endParaRPr lang="en-US"/>
        </a:p>
      </dgm:t>
    </dgm:pt>
    <dgm:pt modelId="{41DE44AC-79E8-4AB6-8A40-BD588BB58623}" type="sibTrans" cxnId="{BCB06F46-E034-493D-8586-6197A7E76EED}">
      <dgm:prSet/>
      <dgm:spPr/>
      <dgm:t>
        <a:bodyPr/>
        <a:lstStyle/>
        <a:p>
          <a:endParaRPr lang="en-US"/>
        </a:p>
      </dgm:t>
    </dgm:pt>
    <dgm:pt modelId="{772668EF-60BA-40E8-95EE-0DAD5CA137A4}" type="pres">
      <dgm:prSet presAssocID="{AC896808-F1E0-47A1-8AC9-1727A9A15998}" presName="root" presStyleCnt="0">
        <dgm:presLayoutVars>
          <dgm:dir/>
          <dgm:resizeHandles val="exact"/>
        </dgm:presLayoutVars>
      </dgm:prSet>
      <dgm:spPr/>
    </dgm:pt>
    <dgm:pt modelId="{D3D0B0FF-09F7-46A7-9F16-BD5E9913A183}" type="pres">
      <dgm:prSet presAssocID="{978D1A0D-B049-40D6-A12F-CD228FDFDD8C}" presName="compNode" presStyleCnt="0"/>
      <dgm:spPr/>
    </dgm:pt>
    <dgm:pt modelId="{359B6A1F-5EE2-452D-BF1A-89D778A0D2D7}" type="pres">
      <dgm:prSet presAssocID="{978D1A0D-B049-40D6-A12F-CD228FDFDD8C}" presName="iconBgRect" presStyleLbl="bgShp" presStyleIdx="0" presStyleCnt="3"/>
      <dgm:spPr>
        <a:prstGeom prst="round2DiagRect">
          <a:avLst>
            <a:gd name="adj1" fmla="val 29727"/>
            <a:gd name="adj2" fmla="val 0"/>
          </a:avLst>
        </a:prstGeom>
      </dgm:spPr>
    </dgm:pt>
    <dgm:pt modelId="{B422394C-6A67-4C1E-AC16-9DD04E5A9E0E}" type="pres">
      <dgm:prSet presAssocID="{978D1A0D-B049-40D6-A12F-CD228FDFDD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BE89383E-5BEC-439C-937F-DAB08E3E915A}" type="pres">
      <dgm:prSet presAssocID="{978D1A0D-B049-40D6-A12F-CD228FDFDD8C}" presName="spaceRect" presStyleCnt="0"/>
      <dgm:spPr/>
    </dgm:pt>
    <dgm:pt modelId="{7B72FDDE-7169-4F4A-9AEF-6B2271AE1D92}" type="pres">
      <dgm:prSet presAssocID="{978D1A0D-B049-40D6-A12F-CD228FDFDD8C}" presName="textRect" presStyleLbl="revTx" presStyleIdx="0" presStyleCnt="3">
        <dgm:presLayoutVars>
          <dgm:chMax val="1"/>
          <dgm:chPref val="1"/>
        </dgm:presLayoutVars>
      </dgm:prSet>
      <dgm:spPr/>
    </dgm:pt>
    <dgm:pt modelId="{EAA57E58-20FA-481F-9036-0DE90AEFD43F}" type="pres">
      <dgm:prSet presAssocID="{0A2069FE-AFAC-4F1E-BED1-2E491BAFF47E}" presName="sibTrans" presStyleCnt="0"/>
      <dgm:spPr/>
    </dgm:pt>
    <dgm:pt modelId="{2BB1217E-C2EC-4BC6-BBEC-BEFEDE53AE11}" type="pres">
      <dgm:prSet presAssocID="{25D9066A-ACB9-49A3-84E0-1D8ADCBBCD55}" presName="compNode" presStyleCnt="0"/>
      <dgm:spPr/>
    </dgm:pt>
    <dgm:pt modelId="{F439DC9B-E429-4B6D-B50C-81E0B68E2F8B}" type="pres">
      <dgm:prSet presAssocID="{25D9066A-ACB9-49A3-84E0-1D8ADCBBCD55}" presName="iconBgRect" presStyleLbl="bgShp" presStyleIdx="1" presStyleCnt="3"/>
      <dgm:spPr>
        <a:prstGeom prst="round2DiagRect">
          <a:avLst>
            <a:gd name="adj1" fmla="val 29727"/>
            <a:gd name="adj2" fmla="val 0"/>
          </a:avLst>
        </a:prstGeom>
      </dgm:spPr>
    </dgm:pt>
    <dgm:pt modelId="{18D48824-D9B7-4520-A1AE-1A4AF80C1693}" type="pres">
      <dgm:prSet presAssocID="{25D9066A-ACB9-49A3-84E0-1D8ADCBBCD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t"/>
        </a:ext>
      </dgm:extLst>
    </dgm:pt>
    <dgm:pt modelId="{CDE40484-C891-4893-AC53-08AB40B2982C}" type="pres">
      <dgm:prSet presAssocID="{25D9066A-ACB9-49A3-84E0-1D8ADCBBCD55}" presName="spaceRect" presStyleCnt="0"/>
      <dgm:spPr/>
    </dgm:pt>
    <dgm:pt modelId="{E081FD3D-01D4-4B1F-B33D-A85244E46621}" type="pres">
      <dgm:prSet presAssocID="{25D9066A-ACB9-49A3-84E0-1D8ADCBBCD55}" presName="textRect" presStyleLbl="revTx" presStyleIdx="1" presStyleCnt="3">
        <dgm:presLayoutVars>
          <dgm:chMax val="1"/>
          <dgm:chPref val="1"/>
        </dgm:presLayoutVars>
      </dgm:prSet>
      <dgm:spPr/>
    </dgm:pt>
    <dgm:pt modelId="{FD6E370C-3D43-459A-B5AC-E107D3BA0E46}" type="pres">
      <dgm:prSet presAssocID="{F6E2128A-1577-49B6-AE84-DABFEF667B82}" presName="sibTrans" presStyleCnt="0"/>
      <dgm:spPr/>
    </dgm:pt>
    <dgm:pt modelId="{BED33735-A3DD-42A3-810C-00B49F390EF5}" type="pres">
      <dgm:prSet presAssocID="{F70CF6C1-248C-4607-9FAD-5E13A97C6DB6}" presName="compNode" presStyleCnt="0"/>
      <dgm:spPr/>
    </dgm:pt>
    <dgm:pt modelId="{9A55EB44-2E4D-4661-BB11-50F71C1C8F8E}" type="pres">
      <dgm:prSet presAssocID="{F70CF6C1-248C-4607-9FAD-5E13A97C6DB6}" presName="iconBgRect" presStyleLbl="bgShp" presStyleIdx="2" presStyleCnt="3"/>
      <dgm:spPr>
        <a:prstGeom prst="round2DiagRect">
          <a:avLst>
            <a:gd name="adj1" fmla="val 29727"/>
            <a:gd name="adj2" fmla="val 0"/>
          </a:avLst>
        </a:prstGeom>
      </dgm:spPr>
    </dgm:pt>
    <dgm:pt modelId="{7EE9A279-1ABD-4DB0-9137-F4EC93F71AB0}" type="pres">
      <dgm:prSet presAssocID="{F70CF6C1-248C-4607-9FAD-5E13A97C6D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Processes"/>
        </a:ext>
      </dgm:extLst>
    </dgm:pt>
    <dgm:pt modelId="{97627AC6-A0CF-4A69-97AA-6767D86BD5F0}" type="pres">
      <dgm:prSet presAssocID="{F70CF6C1-248C-4607-9FAD-5E13A97C6DB6}" presName="spaceRect" presStyleCnt="0"/>
      <dgm:spPr/>
    </dgm:pt>
    <dgm:pt modelId="{B94D6E43-8092-4BCF-A0EB-4C1DD96491FC}" type="pres">
      <dgm:prSet presAssocID="{F70CF6C1-248C-4607-9FAD-5E13A97C6DB6}" presName="textRect" presStyleLbl="revTx" presStyleIdx="2" presStyleCnt="3">
        <dgm:presLayoutVars>
          <dgm:chMax val="1"/>
          <dgm:chPref val="1"/>
        </dgm:presLayoutVars>
      </dgm:prSet>
      <dgm:spPr/>
    </dgm:pt>
  </dgm:ptLst>
  <dgm:cxnLst>
    <dgm:cxn modelId="{56892928-C2CD-4485-9269-5C6E3D447514}" type="presOf" srcId="{F70CF6C1-248C-4607-9FAD-5E13A97C6DB6}" destId="{B94D6E43-8092-4BCF-A0EB-4C1DD96491FC}" srcOrd="0" destOrd="0" presId="urn:microsoft.com/office/officeart/2018/5/layout/IconLeafLabelList"/>
    <dgm:cxn modelId="{ED1F392D-AA1B-47BA-BCA8-FC289B2246A0}" srcId="{AC896808-F1E0-47A1-8AC9-1727A9A15998}" destId="{25D9066A-ACB9-49A3-84E0-1D8ADCBBCD55}" srcOrd="1" destOrd="0" parTransId="{92A3CBD8-0460-4A88-96F9-1ED4E33B4956}" sibTransId="{F6E2128A-1577-49B6-AE84-DABFEF667B82}"/>
    <dgm:cxn modelId="{BCB06F46-E034-493D-8586-6197A7E76EED}" srcId="{AC896808-F1E0-47A1-8AC9-1727A9A15998}" destId="{F70CF6C1-248C-4607-9FAD-5E13A97C6DB6}" srcOrd="2" destOrd="0" parTransId="{7ECA893C-3801-42CB-BAF4-AFC2B3BACEF6}" sibTransId="{41DE44AC-79E8-4AB6-8A40-BD588BB58623}"/>
    <dgm:cxn modelId="{6EB14DB1-76AF-4CFE-AEE3-5D940574518D}" srcId="{AC896808-F1E0-47A1-8AC9-1727A9A15998}" destId="{978D1A0D-B049-40D6-A12F-CD228FDFDD8C}" srcOrd="0" destOrd="0" parTransId="{0DA5D56B-3507-43C8-ABD8-209C531F0DC0}" sibTransId="{0A2069FE-AFAC-4F1E-BED1-2E491BAFF47E}"/>
    <dgm:cxn modelId="{2672FECC-B1CF-4896-924C-1F0E99769091}" type="presOf" srcId="{978D1A0D-B049-40D6-A12F-CD228FDFDD8C}" destId="{7B72FDDE-7169-4F4A-9AEF-6B2271AE1D92}" srcOrd="0" destOrd="0" presId="urn:microsoft.com/office/officeart/2018/5/layout/IconLeafLabelList"/>
    <dgm:cxn modelId="{17F9EECD-6365-42DE-959E-8EBD5650E64B}" type="presOf" srcId="{25D9066A-ACB9-49A3-84E0-1D8ADCBBCD55}" destId="{E081FD3D-01D4-4B1F-B33D-A85244E46621}" srcOrd="0" destOrd="0" presId="urn:microsoft.com/office/officeart/2018/5/layout/IconLeafLabelList"/>
    <dgm:cxn modelId="{A112DAF4-D03D-4573-8BCC-925D6C0A24E0}" type="presOf" srcId="{AC896808-F1E0-47A1-8AC9-1727A9A15998}" destId="{772668EF-60BA-40E8-95EE-0DAD5CA137A4}" srcOrd="0" destOrd="0" presId="urn:microsoft.com/office/officeart/2018/5/layout/IconLeafLabelList"/>
    <dgm:cxn modelId="{CB7FF0F6-6560-434C-A5BA-0AB3E0C7A20D}" type="presParOf" srcId="{772668EF-60BA-40E8-95EE-0DAD5CA137A4}" destId="{D3D0B0FF-09F7-46A7-9F16-BD5E9913A183}" srcOrd="0" destOrd="0" presId="urn:microsoft.com/office/officeart/2018/5/layout/IconLeafLabelList"/>
    <dgm:cxn modelId="{00ABAC7F-76A7-4F92-94E9-3349E4477DC8}" type="presParOf" srcId="{D3D0B0FF-09F7-46A7-9F16-BD5E9913A183}" destId="{359B6A1F-5EE2-452D-BF1A-89D778A0D2D7}" srcOrd="0" destOrd="0" presId="urn:microsoft.com/office/officeart/2018/5/layout/IconLeafLabelList"/>
    <dgm:cxn modelId="{AA8449D4-3118-4C59-95C9-02856D1046F4}" type="presParOf" srcId="{D3D0B0FF-09F7-46A7-9F16-BD5E9913A183}" destId="{B422394C-6A67-4C1E-AC16-9DD04E5A9E0E}" srcOrd="1" destOrd="0" presId="urn:microsoft.com/office/officeart/2018/5/layout/IconLeafLabelList"/>
    <dgm:cxn modelId="{D566A884-0B27-487A-B7C6-0C3859A0EAAB}" type="presParOf" srcId="{D3D0B0FF-09F7-46A7-9F16-BD5E9913A183}" destId="{BE89383E-5BEC-439C-937F-DAB08E3E915A}" srcOrd="2" destOrd="0" presId="urn:microsoft.com/office/officeart/2018/5/layout/IconLeafLabelList"/>
    <dgm:cxn modelId="{938C19B5-4838-43C6-B761-AE6F4108BAF2}" type="presParOf" srcId="{D3D0B0FF-09F7-46A7-9F16-BD5E9913A183}" destId="{7B72FDDE-7169-4F4A-9AEF-6B2271AE1D92}" srcOrd="3" destOrd="0" presId="urn:microsoft.com/office/officeart/2018/5/layout/IconLeafLabelList"/>
    <dgm:cxn modelId="{1A889613-51A3-40E8-B2CA-2DEFAF6A1F08}" type="presParOf" srcId="{772668EF-60BA-40E8-95EE-0DAD5CA137A4}" destId="{EAA57E58-20FA-481F-9036-0DE90AEFD43F}" srcOrd="1" destOrd="0" presId="urn:microsoft.com/office/officeart/2018/5/layout/IconLeafLabelList"/>
    <dgm:cxn modelId="{CBF3CC0F-A56D-4156-8E8B-8894573340C4}" type="presParOf" srcId="{772668EF-60BA-40E8-95EE-0DAD5CA137A4}" destId="{2BB1217E-C2EC-4BC6-BBEC-BEFEDE53AE11}" srcOrd="2" destOrd="0" presId="urn:microsoft.com/office/officeart/2018/5/layout/IconLeafLabelList"/>
    <dgm:cxn modelId="{55B36D4E-C415-42D8-AB27-EEA8E56476B2}" type="presParOf" srcId="{2BB1217E-C2EC-4BC6-BBEC-BEFEDE53AE11}" destId="{F439DC9B-E429-4B6D-B50C-81E0B68E2F8B}" srcOrd="0" destOrd="0" presId="urn:microsoft.com/office/officeart/2018/5/layout/IconLeafLabelList"/>
    <dgm:cxn modelId="{4E658524-7044-4529-8355-AFC865F4558C}" type="presParOf" srcId="{2BB1217E-C2EC-4BC6-BBEC-BEFEDE53AE11}" destId="{18D48824-D9B7-4520-A1AE-1A4AF80C1693}" srcOrd="1" destOrd="0" presId="urn:microsoft.com/office/officeart/2018/5/layout/IconLeafLabelList"/>
    <dgm:cxn modelId="{15A93E22-2461-4051-BF1E-7E1499C335C5}" type="presParOf" srcId="{2BB1217E-C2EC-4BC6-BBEC-BEFEDE53AE11}" destId="{CDE40484-C891-4893-AC53-08AB40B2982C}" srcOrd="2" destOrd="0" presId="urn:microsoft.com/office/officeart/2018/5/layout/IconLeafLabelList"/>
    <dgm:cxn modelId="{68643A68-1032-498C-A2AE-A926375D9456}" type="presParOf" srcId="{2BB1217E-C2EC-4BC6-BBEC-BEFEDE53AE11}" destId="{E081FD3D-01D4-4B1F-B33D-A85244E46621}" srcOrd="3" destOrd="0" presId="urn:microsoft.com/office/officeart/2018/5/layout/IconLeafLabelList"/>
    <dgm:cxn modelId="{CBCD4F24-A4A2-4D28-BF1D-C0E971003383}" type="presParOf" srcId="{772668EF-60BA-40E8-95EE-0DAD5CA137A4}" destId="{FD6E370C-3D43-459A-B5AC-E107D3BA0E46}" srcOrd="3" destOrd="0" presId="urn:microsoft.com/office/officeart/2018/5/layout/IconLeafLabelList"/>
    <dgm:cxn modelId="{BE6854C9-9CD1-497A-8496-5D25C82C3EB0}" type="presParOf" srcId="{772668EF-60BA-40E8-95EE-0DAD5CA137A4}" destId="{BED33735-A3DD-42A3-810C-00B49F390EF5}" srcOrd="4" destOrd="0" presId="urn:microsoft.com/office/officeart/2018/5/layout/IconLeafLabelList"/>
    <dgm:cxn modelId="{7A37A61E-0ECB-4A6C-8903-73841C438CE6}" type="presParOf" srcId="{BED33735-A3DD-42A3-810C-00B49F390EF5}" destId="{9A55EB44-2E4D-4661-BB11-50F71C1C8F8E}" srcOrd="0" destOrd="0" presId="urn:microsoft.com/office/officeart/2018/5/layout/IconLeafLabelList"/>
    <dgm:cxn modelId="{73537C65-43CB-4A13-9EC0-782216CB6E80}" type="presParOf" srcId="{BED33735-A3DD-42A3-810C-00B49F390EF5}" destId="{7EE9A279-1ABD-4DB0-9137-F4EC93F71AB0}" srcOrd="1" destOrd="0" presId="urn:microsoft.com/office/officeart/2018/5/layout/IconLeafLabelList"/>
    <dgm:cxn modelId="{A2DF9874-AE87-4AC4-A818-446CD9C11DE8}" type="presParOf" srcId="{BED33735-A3DD-42A3-810C-00B49F390EF5}" destId="{97627AC6-A0CF-4A69-97AA-6767D86BD5F0}" srcOrd="2" destOrd="0" presId="urn:microsoft.com/office/officeart/2018/5/layout/IconLeafLabelList"/>
    <dgm:cxn modelId="{34F19DCA-4F11-44B3-B023-34705428F856}" type="presParOf" srcId="{BED33735-A3DD-42A3-810C-00B49F390EF5}" destId="{B94D6E43-8092-4BCF-A0EB-4C1DD96491F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B6A1F-5EE2-452D-BF1A-89D778A0D2D7}">
      <dsp:nvSpPr>
        <dsp:cNvPr id="0" name=""/>
        <dsp:cNvSpPr/>
      </dsp:nvSpPr>
      <dsp:spPr>
        <a:xfrm>
          <a:off x="674477" y="340973"/>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2394C-6A67-4C1E-AC16-9DD04E5A9E0E}">
      <dsp:nvSpPr>
        <dsp:cNvPr id="0" name=""/>
        <dsp:cNvSpPr/>
      </dsp:nvSpPr>
      <dsp:spPr>
        <a:xfrm>
          <a:off x="1076665" y="743161"/>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72FDDE-7169-4F4A-9AEF-6B2271AE1D92}">
      <dsp:nvSpPr>
        <dsp:cNvPr id="0" name=""/>
        <dsp:cNvSpPr/>
      </dsp:nvSpPr>
      <dsp:spPr>
        <a:xfrm>
          <a:off x="71196" y="281597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Introduction</a:t>
          </a:r>
        </a:p>
      </dsp:txBody>
      <dsp:txXfrm>
        <a:off x="71196" y="2815974"/>
        <a:ext cx="3093750" cy="720000"/>
      </dsp:txXfrm>
    </dsp:sp>
    <dsp:sp modelId="{F439DC9B-E429-4B6D-B50C-81E0B68E2F8B}">
      <dsp:nvSpPr>
        <dsp:cNvPr id="0" name=""/>
        <dsp:cNvSpPr/>
      </dsp:nvSpPr>
      <dsp:spPr>
        <a:xfrm>
          <a:off x="4309634" y="340973"/>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D48824-D9B7-4520-A1AE-1A4AF80C1693}">
      <dsp:nvSpPr>
        <dsp:cNvPr id="0" name=""/>
        <dsp:cNvSpPr/>
      </dsp:nvSpPr>
      <dsp:spPr>
        <a:xfrm>
          <a:off x="4711821" y="743161"/>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1FD3D-01D4-4B1F-B33D-A85244E46621}">
      <dsp:nvSpPr>
        <dsp:cNvPr id="0" name=""/>
        <dsp:cNvSpPr/>
      </dsp:nvSpPr>
      <dsp:spPr>
        <a:xfrm>
          <a:off x="3706353" y="281597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Android App</a:t>
          </a:r>
        </a:p>
      </dsp:txBody>
      <dsp:txXfrm>
        <a:off x="3706353" y="2815974"/>
        <a:ext cx="3093750" cy="720000"/>
      </dsp:txXfrm>
    </dsp:sp>
    <dsp:sp modelId="{9A55EB44-2E4D-4661-BB11-50F71C1C8F8E}">
      <dsp:nvSpPr>
        <dsp:cNvPr id="0" name=""/>
        <dsp:cNvSpPr/>
      </dsp:nvSpPr>
      <dsp:spPr>
        <a:xfrm>
          <a:off x="7944790" y="340973"/>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9A279-1ABD-4DB0-9137-F4EC93F71AB0}">
      <dsp:nvSpPr>
        <dsp:cNvPr id="0" name=""/>
        <dsp:cNvSpPr/>
      </dsp:nvSpPr>
      <dsp:spPr>
        <a:xfrm>
          <a:off x="8346978" y="743161"/>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4D6E43-8092-4BCF-A0EB-4C1DD96491FC}">
      <dsp:nvSpPr>
        <dsp:cNvPr id="0" name=""/>
        <dsp:cNvSpPr/>
      </dsp:nvSpPr>
      <dsp:spPr>
        <a:xfrm>
          <a:off x="7341509" y="2815974"/>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Server</a:t>
          </a:r>
        </a:p>
      </dsp:txBody>
      <dsp:txXfrm>
        <a:off x="7341509" y="2815974"/>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87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757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501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664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975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1863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879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826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159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995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749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0568130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FE3B0C-F734-4A20-854B-FA3DFF222D7A}"/>
              </a:ext>
            </a:extLst>
          </p:cNvPr>
          <p:cNvPicPr>
            <a:picLocks noChangeAspect="1"/>
          </p:cNvPicPr>
          <p:nvPr/>
        </p:nvPicPr>
        <p:blipFill rotWithShape="1">
          <a:blip r:embed="rId2">
            <a:alphaModFix amt="40000"/>
          </a:blip>
          <a:srcRect t="20469" b="23281"/>
          <a:stretch/>
        </p:blipFill>
        <p:spPr>
          <a:xfrm>
            <a:off x="20" y="10"/>
            <a:ext cx="12191979" cy="6857990"/>
          </a:xfrm>
          <a:prstGeom prst="rect">
            <a:avLst/>
          </a:prstGeom>
        </p:spPr>
      </p:pic>
      <p:sp>
        <p:nvSpPr>
          <p:cNvPr id="2" name="Title 1">
            <a:extLst>
              <a:ext uri="{FF2B5EF4-FFF2-40B4-BE49-F238E27FC236}">
                <a16:creationId xmlns:a16="http://schemas.microsoft.com/office/drawing/2014/main" id="{7DF5E1FF-7E71-410A-9313-7D465D4A9D90}"/>
              </a:ext>
            </a:extLst>
          </p:cNvPr>
          <p:cNvSpPr>
            <a:spLocks noGrp="1"/>
          </p:cNvSpPr>
          <p:nvPr>
            <p:ph type="ctrTitle"/>
          </p:nvPr>
        </p:nvSpPr>
        <p:spPr>
          <a:xfrm>
            <a:off x="841249" y="941832"/>
            <a:ext cx="10506456" cy="2057400"/>
          </a:xfrm>
        </p:spPr>
        <p:txBody>
          <a:bodyPr vert="horz" lIns="91440" tIns="45720" rIns="91440" bIns="45720" rtlCol="0" anchor="b">
            <a:normAutofit/>
          </a:bodyPr>
          <a:lstStyle/>
          <a:p>
            <a:r>
              <a:rPr lang="en-US" sz="5000" dirty="0"/>
              <a:t>On The Go Shop</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65F1B81-86DD-4D9A-A678-5221BE300CB0}"/>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buFont typeface="Arial" panose="020B0604020202020204" pitchFamily="34" charset="0"/>
              <a:buChar char="•"/>
            </a:pPr>
            <a:r>
              <a:rPr lang="en-US" sz="2000" dirty="0"/>
              <a:t>Haifa University – computer Science project</a:t>
            </a:r>
          </a:p>
          <a:p>
            <a:pPr indent="-228600">
              <a:buFont typeface="Arial" panose="020B0604020202020204" pitchFamily="34" charset="0"/>
              <a:buChar char="•"/>
            </a:pPr>
            <a:r>
              <a:rPr lang="en-US" sz="2000" dirty="0"/>
              <a:t>Developers: Karam Abu Alhija, </a:t>
            </a:r>
            <a:r>
              <a:rPr lang="en-US" sz="2000" dirty="0" err="1"/>
              <a:t>Ibrahem</a:t>
            </a:r>
            <a:r>
              <a:rPr lang="en-US" sz="2000" dirty="0"/>
              <a:t> </a:t>
            </a:r>
            <a:r>
              <a:rPr lang="en-US" sz="2000" dirty="0" err="1"/>
              <a:t>Igbaria</a:t>
            </a:r>
            <a:r>
              <a:rPr lang="en-US" sz="2000" dirty="0"/>
              <a:t>.</a:t>
            </a:r>
          </a:p>
          <a:p>
            <a:pPr indent="-228600">
              <a:buFont typeface="Arial" panose="020B0604020202020204" pitchFamily="34" charset="0"/>
              <a:buChar char="•"/>
            </a:pPr>
            <a:r>
              <a:rPr lang="en-US" sz="2000" dirty="0"/>
              <a:t>Guide: Yossi Ben-Asher</a:t>
            </a:r>
            <a:endParaRPr lang="en-US" dirty="0"/>
          </a:p>
        </p:txBody>
      </p:sp>
    </p:spTree>
    <p:extLst>
      <p:ext uri="{BB962C8B-B14F-4D97-AF65-F5344CB8AC3E}">
        <p14:creationId xmlns:p14="http://schemas.microsoft.com/office/powerpoint/2010/main" val="23865367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628D3-7C86-4591-9F15-F31D51E578BC}"/>
              </a:ext>
            </a:extLst>
          </p:cNvPr>
          <p:cNvSpPr>
            <a:spLocks noGrp="1"/>
          </p:cNvSpPr>
          <p:nvPr>
            <p:ph type="title"/>
          </p:nvPr>
        </p:nvSpPr>
        <p:spPr>
          <a:xfrm>
            <a:off x="612648" y="1078992"/>
            <a:ext cx="6268770" cy="1536192"/>
          </a:xfrm>
        </p:spPr>
        <p:txBody>
          <a:bodyPr anchor="b">
            <a:normAutofit/>
          </a:bodyPr>
          <a:lstStyle/>
          <a:p>
            <a:r>
              <a:rPr lang="en-US" sz="5200"/>
              <a:t>Flow of the app – Orders</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89EF16-8561-49C4-BB03-89AF0E5F905C}"/>
              </a:ext>
            </a:extLst>
          </p:cNvPr>
          <p:cNvSpPr>
            <a:spLocks noGrp="1"/>
          </p:cNvSpPr>
          <p:nvPr>
            <p:ph idx="1"/>
          </p:nvPr>
        </p:nvSpPr>
        <p:spPr>
          <a:xfrm>
            <a:off x="612648" y="3355848"/>
            <a:ext cx="6268770" cy="2825496"/>
          </a:xfrm>
        </p:spPr>
        <p:txBody>
          <a:bodyPr>
            <a:normAutofit/>
          </a:bodyPr>
          <a:lstStyle/>
          <a:p>
            <a:r>
              <a:rPr lang="en-US" sz="1800"/>
              <a:t>After placing an order the user can view your orders.</a:t>
            </a:r>
          </a:p>
          <a:p>
            <a:r>
              <a:rPr lang="en-US" sz="1800"/>
              <a:t>The user will be presented by two options to see the orders that have been delivered or that they still have not.</a:t>
            </a:r>
          </a:p>
        </p:txBody>
      </p:sp>
      <p:pic>
        <p:nvPicPr>
          <p:cNvPr id="5" name="Picture 4" descr="Table&#10;&#10;Description automatically generated">
            <a:extLst>
              <a:ext uri="{FF2B5EF4-FFF2-40B4-BE49-F238E27FC236}">
                <a16:creationId xmlns:a16="http://schemas.microsoft.com/office/drawing/2014/main" id="{9B823D8F-ABBD-4DB9-8166-00CF4D555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77455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33E1B-7940-4999-942A-2B6C6732BB69}"/>
              </a:ext>
            </a:extLst>
          </p:cNvPr>
          <p:cNvSpPr>
            <a:spLocks noGrp="1"/>
          </p:cNvSpPr>
          <p:nvPr>
            <p:ph type="title"/>
          </p:nvPr>
        </p:nvSpPr>
        <p:spPr>
          <a:xfrm>
            <a:off x="612648" y="1078992"/>
            <a:ext cx="6268770" cy="1536192"/>
          </a:xfrm>
        </p:spPr>
        <p:txBody>
          <a:bodyPr anchor="b">
            <a:normAutofit/>
          </a:bodyPr>
          <a:lstStyle/>
          <a:p>
            <a:r>
              <a:rPr lang="en-US" sz="5200"/>
              <a:t>Flow of the app – Manager</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1B2B25-BC76-4CD6-B8D7-23428B0A535D}"/>
              </a:ext>
            </a:extLst>
          </p:cNvPr>
          <p:cNvSpPr>
            <a:spLocks noGrp="1"/>
          </p:cNvSpPr>
          <p:nvPr>
            <p:ph idx="1"/>
          </p:nvPr>
        </p:nvSpPr>
        <p:spPr>
          <a:xfrm>
            <a:off x="612648" y="3355848"/>
            <a:ext cx="6268770" cy="2825496"/>
          </a:xfrm>
        </p:spPr>
        <p:txBody>
          <a:bodyPr>
            <a:normAutofit/>
          </a:bodyPr>
          <a:lstStyle/>
          <a:p>
            <a:r>
              <a:rPr lang="en-US" sz="1800"/>
              <a:t>On login as a Manager the manager will see what options he can see:</a:t>
            </a:r>
          </a:p>
          <a:p>
            <a:pPr lvl="1"/>
            <a:r>
              <a:rPr lang="en-US" sz="1800"/>
              <a:t>Storage</a:t>
            </a:r>
          </a:p>
          <a:p>
            <a:pPr lvl="1"/>
            <a:r>
              <a:rPr lang="en-US" sz="1800"/>
              <a:t>Drivers</a:t>
            </a:r>
          </a:p>
          <a:p>
            <a:pPr lvl="1"/>
            <a:r>
              <a:rPr lang="en-US" sz="1800"/>
              <a:t>Users</a:t>
            </a:r>
          </a:p>
          <a:p>
            <a:pPr lvl="1"/>
            <a:r>
              <a:rPr lang="en-US" sz="1800"/>
              <a:t>Orders</a:t>
            </a:r>
          </a:p>
          <a:p>
            <a:endParaRPr lang="en-US" sz="180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80F10A76-177F-4CCD-8658-01F76FA24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10507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776FC-C2B0-4842-95FE-AA852C115770}"/>
              </a:ext>
            </a:extLst>
          </p:cNvPr>
          <p:cNvSpPr>
            <a:spLocks noGrp="1"/>
          </p:cNvSpPr>
          <p:nvPr>
            <p:ph type="title"/>
          </p:nvPr>
        </p:nvSpPr>
        <p:spPr>
          <a:xfrm>
            <a:off x="612648" y="1078992"/>
            <a:ext cx="6268770" cy="1536192"/>
          </a:xfrm>
        </p:spPr>
        <p:txBody>
          <a:bodyPr anchor="b">
            <a:normAutofit/>
          </a:bodyPr>
          <a:lstStyle/>
          <a:p>
            <a:r>
              <a:rPr lang="en-US" sz="5200"/>
              <a:t>Flow of the app - Storage</a:t>
            </a:r>
          </a:p>
        </p:txBody>
      </p:sp>
      <p:sp>
        <p:nvSpPr>
          <p:cNvPr id="14" name="Rectangle 13">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92BC50-930B-4A31-B335-E7F8A295B4B4}"/>
              </a:ext>
            </a:extLst>
          </p:cNvPr>
          <p:cNvSpPr>
            <a:spLocks noGrp="1"/>
          </p:cNvSpPr>
          <p:nvPr>
            <p:ph idx="1"/>
          </p:nvPr>
        </p:nvSpPr>
        <p:spPr>
          <a:xfrm>
            <a:off x="612648" y="3355848"/>
            <a:ext cx="6268770" cy="2825496"/>
          </a:xfrm>
        </p:spPr>
        <p:txBody>
          <a:bodyPr>
            <a:normAutofit/>
          </a:bodyPr>
          <a:lstStyle/>
          <a:p>
            <a:r>
              <a:rPr lang="en-US" sz="1800"/>
              <a:t>The manager will be able to see all the products in the storage.</a:t>
            </a:r>
          </a:p>
          <a:p>
            <a:r>
              <a:rPr lang="en-US" sz="1800"/>
              <a:t>In this view he also have a + button upon clicking on it he will be sent to a new activity to add a new product or to add more amount.</a:t>
            </a:r>
          </a:p>
          <a:p>
            <a:endParaRPr lang="en-US" sz="1800"/>
          </a:p>
        </p:txBody>
      </p:sp>
      <p:pic>
        <p:nvPicPr>
          <p:cNvPr id="7" name="Picture 6" descr="A picture containing table&#10;&#10;Description automatically generated">
            <a:extLst>
              <a:ext uri="{FF2B5EF4-FFF2-40B4-BE49-F238E27FC236}">
                <a16:creationId xmlns:a16="http://schemas.microsoft.com/office/drawing/2014/main" id="{1C20C4BB-2769-419C-AE27-97144DDE4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351828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4AE3A-9B44-4A68-AA20-FEC58D25C91B}"/>
              </a:ext>
            </a:extLst>
          </p:cNvPr>
          <p:cNvSpPr>
            <a:spLocks noGrp="1"/>
          </p:cNvSpPr>
          <p:nvPr>
            <p:ph type="title"/>
          </p:nvPr>
        </p:nvSpPr>
        <p:spPr>
          <a:xfrm>
            <a:off x="612648" y="1078992"/>
            <a:ext cx="6268770" cy="1536192"/>
          </a:xfrm>
        </p:spPr>
        <p:txBody>
          <a:bodyPr anchor="b">
            <a:normAutofit/>
          </a:bodyPr>
          <a:lstStyle/>
          <a:p>
            <a:r>
              <a:rPr lang="en-US" sz="5200"/>
              <a:t>Flow of app - Drivers</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23AD4EF-4C00-4526-BBD2-F16DC4EB03A0}"/>
              </a:ext>
            </a:extLst>
          </p:cNvPr>
          <p:cNvSpPr>
            <a:spLocks noGrp="1"/>
          </p:cNvSpPr>
          <p:nvPr>
            <p:ph idx="1"/>
          </p:nvPr>
        </p:nvSpPr>
        <p:spPr>
          <a:xfrm>
            <a:off x="612648" y="3355848"/>
            <a:ext cx="6268770" cy="2825496"/>
          </a:xfrm>
        </p:spPr>
        <p:txBody>
          <a:bodyPr>
            <a:normAutofit/>
          </a:bodyPr>
          <a:lstStyle/>
          <a:p>
            <a:r>
              <a:rPr lang="en-US" sz="1800" dirty="0"/>
              <a:t>Similar to the storage view the driver view have all the drivers.</a:t>
            </a:r>
          </a:p>
          <a:p>
            <a:r>
              <a:rPr lang="en-US" sz="1800" dirty="0"/>
              <a:t>A + button will be able to add a new driver with a van of his own.</a:t>
            </a:r>
          </a:p>
          <a:p>
            <a:r>
              <a:rPr lang="en-US" sz="1800" dirty="0"/>
              <a:t>The manger can also see the driver Info which include the real time location of the driver, the products in the van that the driver is driving and the order list that the driver have to deliver.</a:t>
            </a:r>
          </a:p>
        </p:txBody>
      </p:sp>
      <p:pic>
        <p:nvPicPr>
          <p:cNvPr id="5" name="Picture 4" descr="A picture containing graphical user interface&#10;&#10;Description automatically generated">
            <a:extLst>
              <a:ext uri="{FF2B5EF4-FFF2-40B4-BE49-F238E27FC236}">
                <a16:creationId xmlns:a16="http://schemas.microsoft.com/office/drawing/2014/main" id="{EC50122F-3862-4F48-A178-673AE15E9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150530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50E54-3DA7-450A-AD53-761FB15787D5}"/>
              </a:ext>
            </a:extLst>
          </p:cNvPr>
          <p:cNvSpPr>
            <a:spLocks noGrp="1"/>
          </p:cNvSpPr>
          <p:nvPr>
            <p:ph type="title"/>
          </p:nvPr>
        </p:nvSpPr>
        <p:spPr>
          <a:xfrm>
            <a:off x="612648" y="1078992"/>
            <a:ext cx="6268770" cy="1536192"/>
          </a:xfrm>
        </p:spPr>
        <p:txBody>
          <a:bodyPr anchor="b">
            <a:normAutofit/>
          </a:bodyPr>
          <a:lstStyle/>
          <a:p>
            <a:r>
              <a:rPr lang="en-US" sz="5200"/>
              <a:t>Flow of the app- Driver</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18B13F-B379-46E8-936F-061A8FE7765D}"/>
              </a:ext>
            </a:extLst>
          </p:cNvPr>
          <p:cNvSpPr>
            <a:spLocks noGrp="1"/>
          </p:cNvSpPr>
          <p:nvPr>
            <p:ph idx="1"/>
          </p:nvPr>
        </p:nvSpPr>
        <p:spPr>
          <a:xfrm>
            <a:off x="612648" y="3355848"/>
            <a:ext cx="6268770" cy="2825496"/>
          </a:xfrm>
        </p:spPr>
        <p:txBody>
          <a:bodyPr>
            <a:normAutofit/>
          </a:bodyPr>
          <a:lstStyle/>
          <a:p>
            <a:r>
              <a:rPr lang="en-US" sz="1800" dirty="0"/>
              <a:t>When logging as driver the main view will be all the orders he have to deliver. Each order have a nav button that will give a navigation map to the order.</a:t>
            </a:r>
          </a:p>
          <a:p>
            <a:r>
              <a:rPr lang="en-US" sz="1800" dirty="0"/>
              <a:t>The orders will be sorted from the closest to him to the farthest.</a:t>
            </a:r>
          </a:p>
          <a:p>
            <a:r>
              <a:rPr lang="en-US" sz="1800" dirty="0"/>
              <a:t>He can also choose to see the products in the van.</a:t>
            </a:r>
          </a:p>
        </p:txBody>
      </p:sp>
      <p:pic>
        <p:nvPicPr>
          <p:cNvPr id="5" name="Picture 4">
            <a:extLst>
              <a:ext uri="{FF2B5EF4-FFF2-40B4-BE49-F238E27FC236}">
                <a16:creationId xmlns:a16="http://schemas.microsoft.com/office/drawing/2014/main" id="{C1CB7B04-3AA1-472D-9D75-0B8107D18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1918564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48171-0A3D-4A43-95A1-6A4DB9BDEB4A}"/>
              </a:ext>
            </a:extLst>
          </p:cNvPr>
          <p:cNvSpPr>
            <a:spLocks noGrp="1"/>
          </p:cNvSpPr>
          <p:nvPr>
            <p:ph type="title"/>
          </p:nvPr>
        </p:nvSpPr>
        <p:spPr>
          <a:xfrm>
            <a:off x="612648" y="1078992"/>
            <a:ext cx="6268770" cy="1536192"/>
          </a:xfrm>
        </p:spPr>
        <p:txBody>
          <a:bodyPr anchor="b">
            <a:normAutofit/>
          </a:bodyPr>
          <a:lstStyle/>
          <a:p>
            <a:r>
              <a:rPr lang="en-US" sz="4400"/>
              <a:t>Flow of the app – navigate to the order</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BE0D7E-4488-4B6A-A69D-FBF15B7F2915}"/>
              </a:ext>
            </a:extLst>
          </p:cNvPr>
          <p:cNvSpPr>
            <a:spLocks noGrp="1"/>
          </p:cNvSpPr>
          <p:nvPr>
            <p:ph idx="1"/>
          </p:nvPr>
        </p:nvSpPr>
        <p:spPr>
          <a:xfrm>
            <a:off x="612648" y="3355848"/>
            <a:ext cx="6268770" cy="2825496"/>
          </a:xfrm>
        </p:spPr>
        <p:txBody>
          <a:bodyPr>
            <a:normAutofit/>
          </a:bodyPr>
          <a:lstStyle/>
          <a:p>
            <a:r>
              <a:rPr lang="en-US" sz="1800"/>
              <a:t>When choosing an order to navigate to the driver will be directed to a new view where he can see the products of the order and can see the map that have a direction to where the order must be delivered.</a:t>
            </a:r>
          </a:p>
          <a:p>
            <a:r>
              <a:rPr lang="en-US" sz="1800"/>
              <a:t>He will also be able to mark the order as delivered.</a:t>
            </a:r>
          </a:p>
        </p:txBody>
      </p:sp>
      <p:pic>
        <p:nvPicPr>
          <p:cNvPr id="5" name="Picture 4" descr="Map&#10;&#10;Description automatically generated">
            <a:extLst>
              <a:ext uri="{FF2B5EF4-FFF2-40B4-BE49-F238E27FC236}">
                <a16:creationId xmlns:a16="http://schemas.microsoft.com/office/drawing/2014/main" id="{F8DF7BEF-CC96-4815-8BD9-F8B5DD2D7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341239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A1B41D-8CE4-4366-B4B5-70A9B1F2D088}"/>
              </a:ext>
            </a:extLst>
          </p:cNvPr>
          <p:cNvSpPr>
            <a:spLocks noGrp="1"/>
          </p:cNvSpPr>
          <p:nvPr>
            <p:ph type="title"/>
          </p:nvPr>
        </p:nvSpPr>
        <p:spPr>
          <a:xfrm>
            <a:off x="438913" y="859536"/>
            <a:ext cx="4832802" cy="1243584"/>
          </a:xfrm>
        </p:spPr>
        <p:txBody>
          <a:bodyPr>
            <a:normAutofit/>
          </a:bodyPr>
          <a:lstStyle/>
          <a:p>
            <a:r>
              <a:rPr lang="en-US" sz="3400"/>
              <a:t>Flow of the app- van products</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E8FB41-53F5-454C-8186-0D2717430AAD}"/>
              </a:ext>
            </a:extLst>
          </p:cNvPr>
          <p:cNvSpPr>
            <a:spLocks noGrp="1"/>
          </p:cNvSpPr>
          <p:nvPr>
            <p:ph idx="1"/>
          </p:nvPr>
        </p:nvSpPr>
        <p:spPr>
          <a:xfrm>
            <a:off x="438912" y="2512611"/>
            <a:ext cx="4832803" cy="3664351"/>
          </a:xfrm>
        </p:spPr>
        <p:txBody>
          <a:bodyPr>
            <a:normAutofit/>
          </a:bodyPr>
          <a:lstStyle/>
          <a:p>
            <a:r>
              <a:rPr lang="en-US" sz="1800"/>
              <a:t>The driver can see the products in his van, and he can add products to his van.</a:t>
            </a:r>
          </a:p>
          <a:p>
            <a:r>
              <a:rPr lang="en-US" sz="1800"/>
              <a:t>He will only be able to add as much as in the storage he can’t add more than what exist in the storage of the shop.</a:t>
            </a:r>
          </a:p>
        </p:txBody>
      </p:sp>
      <p:pic>
        <p:nvPicPr>
          <p:cNvPr id="5" name="Picture 4" descr="A picture containing graphical user interface&#10;&#10;Description automatically generated">
            <a:extLst>
              <a:ext uri="{FF2B5EF4-FFF2-40B4-BE49-F238E27FC236}">
                <a16:creationId xmlns:a16="http://schemas.microsoft.com/office/drawing/2014/main" id="{CD655DBD-E73A-43E9-909A-49EB733FC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212" y="787156"/>
            <a:ext cx="2414588" cy="495300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957BB58-C36F-4025-B430-B56D60C60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5425" y="787156"/>
            <a:ext cx="2414588" cy="4953005"/>
          </a:xfrm>
          <a:prstGeom prst="rect">
            <a:avLst/>
          </a:prstGeom>
        </p:spPr>
      </p:pic>
    </p:spTree>
    <p:extLst>
      <p:ext uri="{BB962C8B-B14F-4D97-AF65-F5344CB8AC3E}">
        <p14:creationId xmlns:p14="http://schemas.microsoft.com/office/powerpoint/2010/main" val="198282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052D-1CF7-49B7-ACAF-8024F07690DF}"/>
              </a:ext>
            </a:extLst>
          </p:cNvPr>
          <p:cNvSpPr>
            <a:spLocks noGrp="1"/>
          </p:cNvSpPr>
          <p:nvPr>
            <p:ph type="title"/>
          </p:nvPr>
        </p:nvSpPr>
        <p:spPr/>
        <p:txBody>
          <a:bodyPr/>
          <a:lstStyle/>
          <a:p>
            <a:r>
              <a:rPr lang="en-US" dirty="0"/>
              <a:t>Google maps and android</a:t>
            </a:r>
          </a:p>
        </p:txBody>
      </p:sp>
      <p:sp>
        <p:nvSpPr>
          <p:cNvPr id="3" name="Content Placeholder 2">
            <a:extLst>
              <a:ext uri="{FF2B5EF4-FFF2-40B4-BE49-F238E27FC236}">
                <a16:creationId xmlns:a16="http://schemas.microsoft.com/office/drawing/2014/main" id="{563ED147-C7B0-4876-A013-C2163475A4C5}"/>
              </a:ext>
            </a:extLst>
          </p:cNvPr>
          <p:cNvSpPr>
            <a:spLocks noGrp="1"/>
          </p:cNvSpPr>
          <p:nvPr>
            <p:ph idx="1"/>
          </p:nvPr>
        </p:nvSpPr>
        <p:spPr/>
        <p:txBody>
          <a:bodyPr/>
          <a:lstStyle/>
          <a:p>
            <a:r>
              <a:rPr lang="en-US" dirty="0"/>
              <a:t>We used Google maps in our application:</a:t>
            </a:r>
          </a:p>
          <a:p>
            <a:r>
              <a:rPr lang="en-US" dirty="0"/>
              <a:t>In order to use google maps we needed to use the API provided by google.</a:t>
            </a:r>
          </a:p>
          <a:p>
            <a:r>
              <a:rPr lang="en-US" dirty="0"/>
              <a:t>We have created an API key generated by google services to be able to access their APIs.</a:t>
            </a:r>
          </a:p>
          <a:p>
            <a:r>
              <a:rPr lang="en-US" dirty="0"/>
              <a:t>Right now we are able to use the google maps, places and direction API using this key.</a:t>
            </a:r>
          </a:p>
        </p:txBody>
      </p:sp>
    </p:spTree>
    <p:extLst>
      <p:ext uri="{BB962C8B-B14F-4D97-AF65-F5344CB8AC3E}">
        <p14:creationId xmlns:p14="http://schemas.microsoft.com/office/powerpoint/2010/main" val="132390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E068-7E58-4E20-BF31-EF02BF7B7B1E}"/>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927B621A-DB9D-43EC-9DF6-AEB9D748B6E8}"/>
              </a:ext>
            </a:extLst>
          </p:cNvPr>
          <p:cNvSpPr>
            <a:spLocks noGrp="1"/>
          </p:cNvSpPr>
          <p:nvPr>
            <p:ph idx="1"/>
          </p:nvPr>
        </p:nvSpPr>
        <p:spPr/>
        <p:txBody>
          <a:bodyPr/>
          <a:lstStyle/>
          <a:p>
            <a:r>
              <a:rPr lang="en-US" dirty="0"/>
              <a:t>We created A service for the users of type Drivers.</a:t>
            </a:r>
          </a:p>
          <a:p>
            <a:r>
              <a:rPr lang="en-US" dirty="0"/>
              <a:t>We wanted to keep up with the real time location of the driver.</a:t>
            </a:r>
          </a:p>
          <a:p>
            <a:r>
              <a:rPr lang="en-US" dirty="0"/>
              <a:t>To be able to keep our data correct we created a service that start on successful login of driver and will stop on closing the app.</a:t>
            </a:r>
          </a:p>
          <a:p>
            <a:r>
              <a:rPr lang="en-US" dirty="0"/>
              <a:t>The location is updated every 30 sec.</a:t>
            </a:r>
          </a:p>
        </p:txBody>
      </p:sp>
    </p:spTree>
    <p:extLst>
      <p:ext uri="{BB962C8B-B14F-4D97-AF65-F5344CB8AC3E}">
        <p14:creationId xmlns:p14="http://schemas.microsoft.com/office/powerpoint/2010/main" val="274788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E18F-8FB1-4767-83F4-47EDE5EC4113}"/>
              </a:ext>
            </a:extLst>
          </p:cNvPr>
          <p:cNvSpPr>
            <a:spLocks noGrp="1"/>
          </p:cNvSpPr>
          <p:nvPr>
            <p:ph type="title"/>
          </p:nvPr>
        </p:nvSpPr>
        <p:spPr/>
        <p:txBody>
          <a:bodyPr/>
          <a:lstStyle/>
          <a:p>
            <a:r>
              <a:rPr lang="en-US" dirty="0"/>
              <a:t>Requesting data from the server</a:t>
            </a:r>
          </a:p>
        </p:txBody>
      </p:sp>
      <p:sp>
        <p:nvSpPr>
          <p:cNvPr id="3" name="Content Placeholder 2">
            <a:extLst>
              <a:ext uri="{FF2B5EF4-FFF2-40B4-BE49-F238E27FC236}">
                <a16:creationId xmlns:a16="http://schemas.microsoft.com/office/drawing/2014/main" id="{A4590EBC-134D-4D29-8A0E-6ED597F15C5A}"/>
              </a:ext>
            </a:extLst>
          </p:cNvPr>
          <p:cNvSpPr>
            <a:spLocks noGrp="1"/>
          </p:cNvSpPr>
          <p:nvPr>
            <p:ph idx="1"/>
          </p:nvPr>
        </p:nvSpPr>
        <p:spPr/>
        <p:txBody>
          <a:bodyPr/>
          <a:lstStyle/>
          <a:p>
            <a:r>
              <a:rPr lang="en-US" dirty="0"/>
              <a:t>The android application doesn’t have the data on the device</a:t>
            </a:r>
          </a:p>
          <a:p>
            <a:r>
              <a:rPr lang="en-US" dirty="0"/>
              <a:t>The data only accessible by the server so when in need of data the android send HTTP request to the server of the required data.</a:t>
            </a:r>
          </a:p>
          <a:p>
            <a:r>
              <a:rPr lang="en-US" dirty="0"/>
              <a:t>The when the server respond we then take the data analyze it and show it to the user.</a:t>
            </a:r>
          </a:p>
          <a:p>
            <a:endParaRPr lang="en-US" dirty="0"/>
          </a:p>
        </p:txBody>
      </p:sp>
    </p:spTree>
    <p:extLst>
      <p:ext uri="{BB962C8B-B14F-4D97-AF65-F5344CB8AC3E}">
        <p14:creationId xmlns:p14="http://schemas.microsoft.com/office/powerpoint/2010/main" val="316594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0AB17-5EFC-45EF-985C-0668BC86E69A}"/>
              </a:ext>
            </a:extLst>
          </p:cNvPr>
          <p:cNvSpPr>
            <a:spLocks noGrp="1"/>
          </p:cNvSpPr>
          <p:nvPr>
            <p:ph type="title"/>
          </p:nvPr>
        </p:nvSpPr>
        <p:spPr>
          <a:xfrm>
            <a:off x="841248" y="685800"/>
            <a:ext cx="10506456" cy="1157005"/>
          </a:xfrm>
        </p:spPr>
        <p:txBody>
          <a:bodyPr anchor="b">
            <a:normAutofit/>
          </a:bodyPr>
          <a:lstStyle/>
          <a:p>
            <a:r>
              <a:rPr lang="en-US" sz="4800"/>
              <a:t>Table Of Contents</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AAAB87D-D2D9-49F8-AECC-2E7B0D14EBF1}"/>
              </a:ext>
            </a:extLst>
          </p:cNvPr>
          <p:cNvGraphicFramePr>
            <a:graphicFrameLocks noGrp="1"/>
          </p:cNvGraphicFramePr>
          <p:nvPr>
            <p:ph idx="1"/>
            <p:extLst>
              <p:ext uri="{D42A27DB-BD31-4B8C-83A1-F6EECF244321}">
                <p14:modId xmlns:p14="http://schemas.microsoft.com/office/powerpoint/2010/main" val="3897460459"/>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423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FC44-49A4-4710-A455-113D9935FD32}"/>
              </a:ext>
            </a:extLst>
          </p:cNvPr>
          <p:cNvSpPr>
            <a:spLocks noGrp="1"/>
          </p:cNvSpPr>
          <p:nvPr>
            <p:ph type="title"/>
          </p:nvPr>
        </p:nvSpPr>
        <p:spPr/>
        <p:txBody>
          <a:bodyPr/>
          <a:lstStyle/>
          <a:p>
            <a:r>
              <a:rPr lang="en-US" dirty="0"/>
              <a:t>Server</a:t>
            </a:r>
          </a:p>
        </p:txBody>
      </p:sp>
      <p:sp>
        <p:nvSpPr>
          <p:cNvPr id="3" name="Content Placeholder 2">
            <a:extLst>
              <a:ext uri="{FF2B5EF4-FFF2-40B4-BE49-F238E27FC236}">
                <a16:creationId xmlns:a16="http://schemas.microsoft.com/office/drawing/2014/main" id="{17F5DCB0-11F9-4F80-BE68-94CBB89D9642}"/>
              </a:ext>
            </a:extLst>
          </p:cNvPr>
          <p:cNvSpPr>
            <a:spLocks noGrp="1"/>
          </p:cNvSpPr>
          <p:nvPr>
            <p:ph idx="1"/>
          </p:nvPr>
        </p:nvSpPr>
        <p:spPr/>
        <p:txBody>
          <a:bodyPr/>
          <a:lstStyle/>
          <a:p>
            <a:r>
              <a:rPr lang="en-US" dirty="0"/>
              <a:t>The server has communication with the database.</a:t>
            </a:r>
          </a:p>
          <a:p>
            <a:r>
              <a:rPr lang="en-US" dirty="0"/>
              <a:t>It is a web server, meaning that it receive a request by HTTP requests.</a:t>
            </a:r>
          </a:p>
          <a:p>
            <a:r>
              <a:rPr lang="en-US" dirty="0"/>
              <a:t>The server is where the data is manipulated and handled.</a:t>
            </a:r>
          </a:p>
          <a:p>
            <a:r>
              <a:rPr lang="en-US" dirty="0"/>
              <a:t>The server was developed using Spring Boot.</a:t>
            </a:r>
          </a:p>
        </p:txBody>
      </p:sp>
    </p:spTree>
    <p:extLst>
      <p:ext uri="{BB962C8B-B14F-4D97-AF65-F5344CB8AC3E}">
        <p14:creationId xmlns:p14="http://schemas.microsoft.com/office/powerpoint/2010/main" val="346399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2427-E4B3-4506-B4A5-004C07B652AE}"/>
              </a:ext>
            </a:extLst>
          </p:cNvPr>
          <p:cNvSpPr>
            <a:spLocks noGrp="1"/>
          </p:cNvSpPr>
          <p:nvPr>
            <p:ph type="title"/>
          </p:nvPr>
        </p:nvSpPr>
        <p:spPr/>
        <p:txBody>
          <a:bodyPr/>
          <a:lstStyle/>
          <a:p>
            <a:r>
              <a:rPr lang="en-US" dirty="0"/>
              <a:t>Why Spring Boot</a:t>
            </a:r>
          </a:p>
        </p:txBody>
      </p:sp>
      <p:sp>
        <p:nvSpPr>
          <p:cNvPr id="3" name="Content Placeholder 2">
            <a:extLst>
              <a:ext uri="{FF2B5EF4-FFF2-40B4-BE49-F238E27FC236}">
                <a16:creationId xmlns:a16="http://schemas.microsoft.com/office/drawing/2014/main" id="{B22812AC-8E31-47EB-B0B9-0D3C4BAD72F8}"/>
              </a:ext>
            </a:extLst>
          </p:cNvPr>
          <p:cNvSpPr>
            <a:spLocks noGrp="1"/>
          </p:cNvSpPr>
          <p:nvPr>
            <p:ph idx="1"/>
          </p:nvPr>
        </p:nvSpPr>
        <p:spPr/>
        <p:txBody>
          <a:bodyPr/>
          <a:lstStyle/>
          <a:p>
            <a:pPr algn="l">
              <a:buFont typeface="Arial" panose="020B0604020202020204" pitchFamily="34" charset="0"/>
              <a:buChar char="•"/>
            </a:pPr>
            <a:r>
              <a:rPr lang="en-US" b="0" i="0" dirty="0">
                <a:effectLst/>
                <a:latin typeface="Arial" panose="020B0604020202020204" pitchFamily="34" charset="0"/>
              </a:rPr>
              <a:t>Easy to understand and develop spring applications</a:t>
            </a:r>
          </a:p>
          <a:p>
            <a:pPr algn="l">
              <a:buFont typeface="Arial" panose="020B0604020202020204" pitchFamily="34" charset="0"/>
              <a:buChar char="•"/>
            </a:pPr>
            <a:r>
              <a:rPr lang="en-US" b="0" i="0" dirty="0">
                <a:effectLst/>
                <a:latin typeface="Arial" panose="020B0604020202020204" pitchFamily="34" charset="0"/>
              </a:rPr>
              <a:t>Increases productivity</a:t>
            </a:r>
          </a:p>
          <a:p>
            <a:pPr algn="l">
              <a:buFont typeface="Arial" panose="020B0604020202020204" pitchFamily="34" charset="0"/>
              <a:buChar char="•"/>
            </a:pPr>
            <a:r>
              <a:rPr lang="en-US" b="0" i="0" dirty="0">
                <a:effectLst/>
                <a:latin typeface="Arial" panose="020B0604020202020204" pitchFamily="34" charset="0"/>
              </a:rPr>
              <a:t>Reduces the development time</a:t>
            </a:r>
          </a:p>
          <a:p>
            <a:pPr algn="l">
              <a:buFont typeface="Arial" panose="020B0604020202020204" pitchFamily="34" charset="0"/>
              <a:buChar char="•"/>
            </a:pPr>
            <a:r>
              <a:rPr lang="en-US" b="0" i="0" dirty="0">
                <a:effectLst/>
                <a:latin typeface="Arial" panose="020B0604020202020204" pitchFamily="34" charset="0"/>
              </a:rPr>
              <a:t>Simple scalability</a:t>
            </a:r>
          </a:p>
          <a:p>
            <a:pPr algn="l">
              <a:buFont typeface="Arial" panose="020B0604020202020204" pitchFamily="34" charset="0"/>
              <a:buChar char="•"/>
            </a:pPr>
            <a:r>
              <a:rPr lang="en-US" b="0" i="0" dirty="0">
                <a:effectLst/>
                <a:latin typeface="Arial" panose="020B0604020202020204" pitchFamily="34" charset="0"/>
              </a:rPr>
              <a:t>Compatible with Containers</a:t>
            </a:r>
          </a:p>
          <a:p>
            <a:pPr marL="0" indent="0">
              <a:buNone/>
            </a:pPr>
            <a:endParaRPr lang="en-US" dirty="0"/>
          </a:p>
        </p:txBody>
      </p:sp>
    </p:spTree>
    <p:extLst>
      <p:ext uri="{BB962C8B-B14F-4D97-AF65-F5344CB8AC3E}">
        <p14:creationId xmlns:p14="http://schemas.microsoft.com/office/powerpoint/2010/main" val="289219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D12A-1B6D-418B-9CAB-D72912D92A9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7ADCB0-139C-4031-A366-3769389C9CFA}"/>
              </a:ext>
            </a:extLst>
          </p:cNvPr>
          <p:cNvSpPr>
            <a:spLocks noGrp="1"/>
          </p:cNvSpPr>
          <p:nvPr>
            <p:ph idx="1"/>
          </p:nvPr>
        </p:nvSpPr>
        <p:spPr/>
        <p:txBody>
          <a:bodyPr/>
          <a:lstStyle/>
          <a:p>
            <a:r>
              <a:rPr lang="en-US" dirty="0"/>
              <a:t>On the go shop is an app to manage a virtual shop.</a:t>
            </a:r>
          </a:p>
          <a:p>
            <a:r>
              <a:rPr lang="en-US" dirty="0"/>
              <a:t>Virtual shop: is a shop that doesn’t have any stores.</a:t>
            </a:r>
          </a:p>
          <a:p>
            <a:r>
              <a:rPr lang="en-US" dirty="0"/>
              <a:t>The stores are cars that keep wondering in the city.</a:t>
            </a:r>
          </a:p>
          <a:p>
            <a:r>
              <a:rPr lang="en-US" dirty="0"/>
              <a:t>As a user you can make an order choose the location you want, and you will get your order to you with no problem.</a:t>
            </a:r>
          </a:p>
        </p:txBody>
      </p:sp>
    </p:spTree>
    <p:extLst>
      <p:ext uri="{BB962C8B-B14F-4D97-AF65-F5344CB8AC3E}">
        <p14:creationId xmlns:p14="http://schemas.microsoft.com/office/powerpoint/2010/main" val="315134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0C5F-1339-48EE-9265-7941CB0C0405}"/>
              </a:ext>
            </a:extLst>
          </p:cNvPr>
          <p:cNvSpPr>
            <a:spLocks noGrp="1"/>
          </p:cNvSpPr>
          <p:nvPr>
            <p:ph type="title"/>
          </p:nvPr>
        </p:nvSpPr>
        <p:spPr/>
        <p:txBody>
          <a:bodyPr/>
          <a:lstStyle/>
          <a:p>
            <a:r>
              <a:rPr lang="en-US" dirty="0"/>
              <a:t>Technology we used</a:t>
            </a:r>
          </a:p>
        </p:txBody>
      </p:sp>
      <p:sp>
        <p:nvSpPr>
          <p:cNvPr id="3" name="Content Placeholder 2">
            <a:extLst>
              <a:ext uri="{FF2B5EF4-FFF2-40B4-BE49-F238E27FC236}">
                <a16:creationId xmlns:a16="http://schemas.microsoft.com/office/drawing/2014/main" id="{D71DDAC3-A906-4633-8FC4-20F4B2F0DB0F}"/>
              </a:ext>
            </a:extLst>
          </p:cNvPr>
          <p:cNvSpPr>
            <a:spLocks noGrp="1"/>
          </p:cNvSpPr>
          <p:nvPr>
            <p:ph idx="1"/>
          </p:nvPr>
        </p:nvSpPr>
        <p:spPr/>
        <p:txBody>
          <a:bodyPr/>
          <a:lstStyle/>
          <a:p>
            <a:r>
              <a:rPr lang="en-US" dirty="0"/>
              <a:t>The app is made of two pieces of code a backend and a frontend.</a:t>
            </a:r>
          </a:p>
          <a:p>
            <a:r>
              <a:rPr lang="en-US" dirty="0"/>
              <a:t>The frontend is an android app that was developed by using android studio.</a:t>
            </a:r>
          </a:p>
          <a:p>
            <a:r>
              <a:rPr lang="en-US" dirty="0"/>
              <a:t>The backend is a java application that use spring boot.</a:t>
            </a:r>
          </a:p>
          <a:p>
            <a:r>
              <a:rPr lang="en-US" b="0" i="0" dirty="0">
                <a:solidFill>
                  <a:srgbClr val="000000"/>
                </a:solidFill>
                <a:effectLst/>
                <a:latin typeface="Arial" panose="020B0604020202020204" pitchFamily="34" charset="0"/>
              </a:rPr>
              <a:t>Spring Boot is an open source Java-based framework used to create a micro Service.</a:t>
            </a:r>
          </a:p>
          <a:p>
            <a:r>
              <a:rPr lang="en-US" dirty="0">
                <a:solidFill>
                  <a:srgbClr val="000000"/>
                </a:solidFill>
                <a:latin typeface="Arial" panose="020B0604020202020204" pitchFamily="34" charset="0"/>
              </a:rPr>
              <a:t>MS </a:t>
            </a:r>
            <a:r>
              <a:rPr lang="en-US" dirty="0" err="1">
                <a:solidFill>
                  <a:srgbClr val="000000"/>
                </a:solidFill>
                <a:latin typeface="Arial" panose="020B0604020202020204" pitchFamily="34" charset="0"/>
              </a:rPr>
              <a:t>SQLServer</a:t>
            </a:r>
            <a:r>
              <a:rPr lang="en-US" dirty="0">
                <a:solidFill>
                  <a:srgbClr val="000000"/>
                </a:solidFill>
                <a:latin typeface="Arial" panose="020B0604020202020204" pitchFamily="34" charset="0"/>
              </a:rPr>
              <a:t> as Database.</a:t>
            </a:r>
            <a:endParaRPr lang="en-US" b="0" i="0" dirty="0">
              <a:solidFill>
                <a:srgbClr val="000000"/>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34697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773D-AF9D-4D93-88FE-D4D555A1DC48}"/>
              </a:ext>
            </a:extLst>
          </p:cNvPr>
          <p:cNvSpPr>
            <a:spLocks noGrp="1"/>
          </p:cNvSpPr>
          <p:nvPr>
            <p:ph type="title"/>
          </p:nvPr>
        </p:nvSpPr>
        <p:spPr/>
        <p:txBody>
          <a:bodyPr/>
          <a:lstStyle/>
          <a:p>
            <a:r>
              <a:rPr lang="en-US" dirty="0"/>
              <a:t>Android</a:t>
            </a:r>
          </a:p>
        </p:txBody>
      </p:sp>
      <p:sp>
        <p:nvSpPr>
          <p:cNvPr id="3" name="Content Placeholder 2">
            <a:extLst>
              <a:ext uri="{FF2B5EF4-FFF2-40B4-BE49-F238E27FC236}">
                <a16:creationId xmlns:a16="http://schemas.microsoft.com/office/drawing/2014/main" id="{E2912B8E-02BF-40AA-9D6F-9A0982C21682}"/>
              </a:ext>
            </a:extLst>
          </p:cNvPr>
          <p:cNvSpPr>
            <a:spLocks noGrp="1"/>
          </p:cNvSpPr>
          <p:nvPr>
            <p:ph idx="1"/>
          </p:nvPr>
        </p:nvSpPr>
        <p:spPr/>
        <p:txBody>
          <a:bodyPr/>
          <a:lstStyle/>
          <a:p>
            <a:r>
              <a:rPr lang="en-US" dirty="0"/>
              <a:t>With android studio we have created an application which allow you to interact with the needs of this app.</a:t>
            </a:r>
          </a:p>
          <a:p>
            <a:r>
              <a:rPr lang="en-US" dirty="0"/>
              <a:t>We have created an easy to use application.</a:t>
            </a:r>
          </a:p>
          <a:p>
            <a:r>
              <a:rPr lang="en-US" dirty="0"/>
              <a:t>The application use Google maps, android services and more.</a:t>
            </a:r>
          </a:p>
          <a:p>
            <a:endParaRPr lang="en-US" dirty="0"/>
          </a:p>
        </p:txBody>
      </p:sp>
    </p:spTree>
    <p:extLst>
      <p:ext uri="{BB962C8B-B14F-4D97-AF65-F5344CB8AC3E}">
        <p14:creationId xmlns:p14="http://schemas.microsoft.com/office/powerpoint/2010/main" val="287257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B5943-FF54-49CA-81C0-29F49EDD82E3}"/>
              </a:ext>
            </a:extLst>
          </p:cNvPr>
          <p:cNvSpPr>
            <a:spLocks noGrp="1"/>
          </p:cNvSpPr>
          <p:nvPr>
            <p:ph type="title"/>
          </p:nvPr>
        </p:nvSpPr>
        <p:spPr>
          <a:xfrm>
            <a:off x="612648" y="1078992"/>
            <a:ext cx="6268770" cy="1536192"/>
          </a:xfrm>
        </p:spPr>
        <p:txBody>
          <a:bodyPr anchor="b">
            <a:normAutofit/>
          </a:bodyPr>
          <a:lstStyle/>
          <a:p>
            <a:r>
              <a:rPr lang="en-US" sz="5200"/>
              <a:t>Flow of the app - register</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0BD951-9B92-4882-8B1B-71BDA902FAF3}"/>
              </a:ext>
            </a:extLst>
          </p:cNvPr>
          <p:cNvSpPr>
            <a:spLocks noGrp="1"/>
          </p:cNvSpPr>
          <p:nvPr>
            <p:ph idx="1"/>
          </p:nvPr>
        </p:nvSpPr>
        <p:spPr>
          <a:xfrm>
            <a:off x="612648" y="3355848"/>
            <a:ext cx="6268770" cy="2825496"/>
          </a:xfrm>
        </p:spPr>
        <p:txBody>
          <a:bodyPr>
            <a:normAutofit/>
          </a:bodyPr>
          <a:lstStyle/>
          <a:p>
            <a:r>
              <a:rPr lang="en-US" sz="1800" dirty="0"/>
              <a:t>The users can register in the app by filling the form.</a:t>
            </a:r>
          </a:p>
          <a:p>
            <a:r>
              <a:rPr lang="en-US" sz="1800" dirty="0"/>
              <a:t>An account will be created them and then they can log in and use the app as they please.</a:t>
            </a:r>
          </a:p>
          <a:p>
            <a:r>
              <a:rPr lang="en-US" sz="1800" dirty="0"/>
              <a:t>If some field is missing the app will show the user that there is something missing.</a:t>
            </a:r>
          </a:p>
        </p:txBody>
      </p:sp>
      <p:pic>
        <p:nvPicPr>
          <p:cNvPr id="5" name="Picture 4" descr="Graphical user interface, text, application&#10;&#10;Description automatically generated">
            <a:extLst>
              <a:ext uri="{FF2B5EF4-FFF2-40B4-BE49-F238E27FC236}">
                <a16:creationId xmlns:a16="http://schemas.microsoft.com/office/drawing/2014/main" id="{1A0EEF3B-B925-4E16-93F0-181891B5A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176136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4C360-C35C-4012-AA34-235CB8706455}"/>
              </a:ext>
            </a:extLst>
          </p:cNvPr>
          <p:cNvSpPr>
            <a:spLocks noGrp="1"/>
          </p:cNvSpPr>
          <p:nvPr>
            <p:ph type="title"/>
          </p:nvPr>
        </p:nvSpPr>
        <p:spPr>
          <a:xfrm>
            <a:off x="612648" y="1078992"/>
            <a:ext cx="6268770" cy="1536192"/>
          </a:xfrm>
        </p:spPr>
        <p:txBody>
          <a:bodyPr anchor="b">
            <a:normAutofit/>
          </a:bodyPr>
          <a:lstStyle/>
          <a:p>
            <a:r>
              <a:rPr lang="en-US" sz="5200" dirty="0"/>
              <a:t>Flow of the app-login</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06A61E-8BF7-46BF-8ACD-160832604304}"/>
              </a:ext>
            </a:extLst>
          </p:cNvPr>
          <p:cNvSpPr>
            <a:spLocks noGrp="1"/>
          </p:cNvSpPr>
          <p:nvPr>
            <p:ph idx="1"/>
          </p:nvPr>
        </p:nvSpPr>
        <p:spPr>
          <a:xfrm>
            <a:off x="612648" y="3355848"/>
            <a:ext cx="6268770" cy="2825496"/>
          </a:xfrm>
        </p:spPr>
        <p:txBody>
          <a:bodyPr>
            <a:normAutofit/>
          </a:bodyPr>
          <a:lstStyle/>
          <a:p>
            <a:r>
              <a:rPr lang="en-US" sz="1800"/>
              <a:t>In the app you can login as:</a:t>
            </a:r>
          </a:p>
          <a:p>
            <a:pPr lvl="1"/>
            <a:r>
              <a:rPr lang="en-US" sz="1800"/>
              <a:t>Manager</a:t>
            </a:r>
          </a:p>
          <a:p>
            <a:pPr lvl="1"/>
            <a:r>
              <a:rPr lang="en-US" sz="1800"/>
              <a:t>User</a:t>
            </a:r>
          </a:p>
          <a:p>
            <a:pPr lvl="1"/>
            <a:r>
              <a:rPr lang="en-US" sz="1800"/>
              <a:t>Driver</a:t>
            </a:r>
          </a:p>
          <a:p>
            <a:r>
              <a:rPr lang="en-US" sz="1800"/>
              <a:t>Users can register through the app.</a:t>
            </a:r>
          </a:p>
          <a:p>
            <a:r>
              <a:rPr lang="en-US" sz="1800"/>
              <a:t>Managers added manually.</a:t>
            </a:r>
          </a:p>
          <a:p>
            <a:r>
              <a:rPr lang="en-US" sz="1800"/>
              <a:t>Drivers added only by manger.</a:t>
            </a:r>
          </a:p>
        </p:txBody>
      </p:sp>
      <p:pic>
        <p:nvPicPr>
          <p:cNvPr id="5" name="Picture 4" descr="Graphical user interface, text, application&#10;&#10;Description automatically generated">
            <a:extLst>
              <a:ext uri="{FF2B5EF4-FFF2-40B4-BE49-F238E27FC236}">
                <a16:creationId xmlns:a16="http://schemas.microsoft.com/office/drawing/2014/main" id="{B65F15D0-955F-4B52-8FBC-A27DED315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733" y="601133"/>
            <a:ext cx="2720352" cy="5580211"/>
          </a:xfrm>
          <a:prstGeom prst="rect">
            <a:avLst/>
          </a:prstGeom>
        </p:spPr>
      </p:pic>
    </p:spTree>
    <p:extLst>
      <p:ext uri="{BB962C8B-B14F-4D97-AF65-F5344CB8AC3E}">
        <p14:creationId xmlns:p14="http://schemas.microsoft.com/office/powerpoint/2010/main" val="83419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BD2E-000D-4C3E-8AF6-297A392809EA}"/>
              </a:ext>
            </a:extLst>
          </p:cNvPr>
          <p:cNvSpPr>
            <a:spLocks noGrp="1"/>
          </p:cNvSpPr>
          <p:nvPr>
            <p:ph type="title"/>
          </p:nvPr>
        </p:nvSpPr>
        <p:spPr/>
        <p:txBody>
          <a:bodyPr/>
          <a:lstStyle/>
          <a:p>
            <a:r>
              <a:rPr lang="en-US" dirty="0"/>
              <a:t>Flow of the app  - user</a:t>
            </a:r>
          </a:p>
        </p:txBody>
      </p:sp>
      <p:sp>
        <p:nvSpPr>
          <p:cNvPr id="3" name="Content Placeholder 2">
            <a:extLst>
              <a:ext uri="{FF2B5EF4-FFF2-40B4-BE49-F238E27FC236}">
                <a16:creationId xmlns:a16="http://schemas.microsoft.com/office/drawing/2014/main" id="{52DEBCE5-2877-4D1E-950B-E85E2BABD83B}"/>
              </a:ext>
            </a:extLst>
          </p:cNvPr>
          <p:cNvSpPr>
            <a:spLocks noGrp="1"/>
          </p:cNvSpPr>
          <p:nvPr>
            <p:ph idx="1"/>
          </p:nvPr>
        </p:nvSpPr>
        <p:spPr/>
        <p:txBody>
          <a:bodyPr/>
          <a:lstStyle/>
          <a:p>
            <a:r>
              <a:rPr lang="en-US" dirty="0"/>
              <a:t>As user you can select a product that you want and that will add the product to your cart.</a:t>
            </a:r>
          </a:p>
          <a:p>
            <a:r>
              <a:rPr lang="en-US" dirty="0"/>
              <a:t>You will be able to choose of all the products that we provide.</a:t>
            </a:r>
          </a:p>
          <a:p>
            <a:r>
              <a:rPr lang="en-US" dirty="0"/>
              <a:t>In cart you can choose the amount of the product that you want.</a:t>
            </a:r>
          </a:p>
          <a:p>
            <a:r>
              <a:rPr lang="en-US" dirty="0"/>
              <a:t>After you have created your cart you can place you order and that will move you to new activity where you can choose the location to which you want the order delivered.</a:t>
            </a:r>
          </a:p>
        </p:txBody>
      </p:sp>
    </p:spTree>
    <p:extLst>
      <p:ext uri="{BB962C8B-B14F-4D97-AF65-F5344CB8AC3E}">
        <p14:creationId xmlns:p14="http://schemas.microsoft.com/office/powerpoint/2010/main" val="35351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1A75AA-42A3-4B4C-9F08-C011B7D83CF3}"/>
              </a:ext>
            </a:extLst>
          </p:cNvPr>
          <p:cNvSpPr>
            <a:spLocks noGrp="1"/>
          </p:cNvSpPr>
          <p:nvPr>
            <p:ph type="title"/>
          </p:nvPr>
        </p:nvSpPr>
        <p:spPr>
          <a:xfrm>
            <a:off x="868680" y="405575"/>
            <a:ext cx="5233605" cy="1371600"/>
          </a:xfrm>
        </p:spPr>
        <p:txBody>
          <a:bodyPr vert="horz" lIns="91440" tIns="45720" rIns="91440" bIns="45720" rtlCol="0" anchor="ctr">
            <a:normAutofit/>
          </a:bodyPr>
          <a:lstStyle/>
          <a:p>
            <a:r>
              <a:rPr lang="en-US" sz="3600" dirty="0"/>
              <a:t>Flow of the App - ordering</a:t>
            </a:r>
          </a:p>
        </p:txBody>
      </p:sp>
      <p:sp>
        <p:nvSpPr>
          <p:cNvPr id="22" name="Rectangle 2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Graphical user interface, chart, application&#10;&#10;Description automatically generated">
            <a:extLst>
              <a:ext uri="{FF2B5EF4-FFF2-40B4-BE49-F238E27FC236}">
                <a16:creationId xmlns:a16="http://schemas.microsoft.com/office/drawing/2014/main" id="{A45B32F3-C64E-47E2-9C10-C3E93C974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573" y="2091095"/>
            <a:ext cx="2028253" cy="416052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5C85A06-21D9-4E65-BD5B-6A35FF312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873" y="2086081"/>
            <a:ext cx="2028253" cy="4160520"/>
          </a:xfrm>
          <a:prstGeom prst="rect">
            <a:avLst/>
          </a:prstGeom>
        </p:spPr>
      </p:pic>
      <p:pic>
        <p:nvPicPr>
          <p:cNvPr id="9" name="Picture 8" descr="Map&#10;&#10;Description automatically generated">
            <a:extLst>
              <a:ext uri="{FF2B5EF4-FFF2-40B4-BE49-F238E27FC236}">
                <a16:creationId xmlns:a16="http://schemas.microsoft.com/office/drawing/2014/main" id="{69F59FB9-AA38-48F0-A48A-FB3C72A80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3125" y="2086081"/>
            <a:ext cx="2028253" cy="4160520"/>
          </a:xfrm>
          <a:prstGeom prst="rect">
            <a:avLst/>
          </a:prstGeom>
        </p:spPr>
      </p:pic>
    </p:spTree>
    <p:extLst>
      <p:ext uri="{BB962C8B-B14F-4D97-AF65-F5344CB8AC3E}">
        <p14:creationId xmlns:p14="http://schemas.microsoft.com/office/powerpoint/2010/main" val="139310223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23C28"/>
      </a:dk2>
      <a:lt2>
        <a:srgbClr val="E8E7E2"/>
      </a:lt2>
      <a:accent1>
        <a:srgbClr val="4D58C3"/>
      </a:accent1>
      <a:accent2>
        <a:srgbClr val="3B78B1"/>
      </a:accent2>
      <a:accent3>
        <a:srgbClr val="48B1B9"/>
      </a:accent3>
      <a:accent4>
        <a:srgbClr val="3BB188"/>
      </a:accent4>
      <a:accent5>
        <a:srgbClr val="49B963"/>
      </a:accent5>
      <a:accent6>
        <a:srgbClr val="50B13B"/>
      </a:accent6>
      <a:hlink>
        <a:srgbClr val="32965A"/>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TotalTime>
  <Words>999</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Neue Haas Grotesk Text Pro</vt:lpstr>
      <vt:lpstr>AccentBoxVTI</vt:lpstr>
      <vt:lpstr>On The Go Shop</vt:lpstr>
      <vt:lpstr>Table Of Contents</vt:lpstr>
      <vt:lpstr>Introduction</vt:lpstr>
      <vt:lpstr>Technology we used</vt:lpstr>
      <vt:lpstr>Android</vt:lpstr>
      <vt:lpstr>Flow of the app - register</vt:lpstr>
      <vt:lpstr>Flow of the app-login</vt:lpstr>
      <vt:lpstr>Flow of the app  - user</vt:lpstr>
      <vt:lpstr>Flow of the App - ordering</vt:lpstr>
      <vt:lpstr>Flow of the app – Orders</vt:lpstr>
      <vt:lpstr>Flow of the app – Manager</vt:lpstr>
      <vt:lpstr>Flow of the app - Storage</vt:lpstr>
      <vt:lpstr>Flow of app - Drivers</vt:lpstr>
      <vt:lpstr>Flow of the app- Driver</vt:lpstr>
      <vt:lpstr>Flow of the app – navigate to the order</vt:lpstr>
      <vt:lpstr>Flow of the app- van products</vt:lpstr>
      <vt:lpstr>Google maps and android</vt:lpstr>
      <vt:lpstr>Services</vt:lpstr>
      <vt:lpstr>Requesting data from the server</vt:lpstr>
      <vt:lpstr>Server</vt:lpstr>
      <vt:lpstr>Why Spring Boot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Go Shop</dc:title>
  <dc:creator>כרם אבו אלהיגא</dc:creator>
  <cp:lastModifiedBy>כרם אבו אלהיגא</cp:lastModifiedBy>
  <cp:revision>2</cp:revision>
  <dcterms:created xsi:type="dcterms:W3CDTF">2020-10-14T14:57:26Z</dcterms:created>
  <dcterms:modified xsi:type="dcterms:W3CDTF">2020-10-14T15:01:15Z</dcterms:modified>
</cp:coreProperties>
</file>