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6" r:id="rId4"/>
    <p:sldId id="259" r:id="rId5"/>
    <p:sldId id="267" r:id="rId6"/>
    <p:sldId id="268" r:id="rId7"/>
    <p:sldId id="269" r:id="rId8"/>
    <p:sldId id="260" r:id="rId9"/>
    <p:sldId id="270" r:id="rId10"/>
    <p:sldId id="261" r:id="rId11"/>
    <p:sldId id="271" r:id="rId12"/>
    <p:sldId id="272" r:id="rId13"/>
    <p:sldId id="262" r:id="rId14"/>
    <p:sldId id="273" r:id="rId15"/>
    <p:sldId id="263" r:id="rId16"/>
    <p:sldId id="264" r:id="rId17"/>
    <p:sldId id="265" r:id="rId18"/>
    <p:sldId id="274" r:id="rId19"/>
  </p:sldIdLst>
  <p:sldSz cx="9144000" cy="5143500" type="screen16x9"/>
  <p:notesSz cx="9144000" cy="51435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Nunito" pitchFamily="2" charset="0"/>
      <p:regular r:id="rId25"/>
      <p:bold r:id="rId26"/>
      <p:italic r:id="rId27"/>
      <p:boldItalic r:id="rId28"/>
    </p:embeddedFont>
    <p:embeddedFont>
      <p:font typeface="Quicksand" panose="020B0604020202020204" charset="0"/>
      <p:regular r:id="rId29"/>
      <p:bold r:id="rId30"/>
    </p:embeddedFont>
    <p:embeddedFont>
      <p:font typeface="Rokkitt" panose="020B0604020202020204" charset="0"/>
      <p:regular r:id="rId31"/>
    </p:embeddedFont>
    <p:embeddedFont>
      <p:font typeface="Source Sans Pro" panose="020B0503030403020204" pitchFamily="3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https://www.pnrjournal.com/index.php/home/article/download/2967/2828/3733#:~:text=Emotion%20recognition%20is%20an%20important,fearful%2C%20surprised%2C%20and%20neutral.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27042-6B61-B148-8485-8BBBFAA13D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39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B7ED7BB5-8C6E-40C7-9617-A023AF24A93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B8EC09A-A6B8-408F-984A-36D4E6A85076}"/>
              </a:ext>
            </a:extLst>
          </p:cNvPr>
          <p:cNvCxnSpPr/>
          <p:nvPr/>
        </p:nvCxnSpPr>
        <p:spPr>
          <a:xfrm rot="10800000" flipH="1" flipV="1">
            <a:off x="443248" y="2816084"/>
            <a:ext cx="1236550" cy="0"/>
          </a:xfrm>
          <a:prstGeom prst="line">
            <a:avLst/>
          </a:prstGeom>
          <a:ln w="19050" cap="flat">
            <a:solidFill>
              <a:schemeClr val="tx2"/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3" name="Title 1">
            <a:extLst>
              <a:ext uri="{4201A8D0-2A0E-48B0-9481-07FA3B16C2B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A54E9F0-47B0-4F3A-AA3F-E79699F30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6771"/>
            <a:ext cx="7473742" cy="1330406"/>
          </a:xfrm>
          <a:prstGeom prst="rect">
            <a:avLst/>
          </a:prstGeom>
        </p:spPr>
        <p:txBody>
          <a:bodyPr vert="horz" rtlCol="0" anchor="b"/>
          <a:lstStyle>
            <a:lvl1pPr lvl="0">
              <a:defRPr lang="en-US" sz="4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26516A3F-0A32-4A57-93DE-91B9813B2C1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917A0B8-504F-4DB8-980B-F086F64B7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02248"/>
            <a:ext cx="7473742" cy="381000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47625" lv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0" i="0" baseline="0" dirty="0">
                <a:solidFill>
                  <a:schemeClr val="bg1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Slide Number Placeholder 5">
            <a:extLst>
              <a:ext uri="{B071EC88-B3E8-4F0A-8580-268362C45E9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A49D034-1120-4C9A-AB86-E3D906B7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>
            <a:extLst>
              <a:ext uri="{478E18B2-85EC-46E6-B5FC-45065CB44D0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CB07BEB-6BC5-449F-9AD2-E3857AAE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>
            <a:extLst>
              <a:ext uri="{77A87479-A699-47B7-BB38-8C18139E167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0F7689F-20D7-4F41-8823-79FEAEDE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6549C1A5-E14F-4DF9-9E51-0A7FBF00F70D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9955757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16144AD9-4E35-4D19-92DB-49A6F9D5A1B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5E017C3-57DA-413E-BF3B-ADB4C1C5AF45}"/>
              </a:ext>
            </a:extLst>
          </p:cNvPr>
          <p:cNvSpPr/>
          <p:nvPr/>
        </p:nvSpPr>
        <p:spPr>
          <a:xfrm>
            <a:off x="-376757" y="-4486069"/>
            <a:ext cx="19522824" cy="8463552"/>
          </a:xfrm>
          <a:prstGeom prst="ellipse">
            <a:avLst/>
          </a:prstGeom>
          <a:noFill/>
          <a:ln w="9525" cap="flat">
            <a:solidFill>
              <a:schemeClr val="bg1">
                <a:alpha val="39999"/>
                <a:lumMod val="95000"/>
              </a:schemeClr>
            </a:solidFill>
            <a:prstDash val="dash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518B5E4-3B29-4744-89AC-3471DC5C9AA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C6E47F7-096D-4F85-9F54-16D8BF8BD1DF}"/>
              </a:ext>
            </a:extLst>
          </p:cNvPr>
          <p:cNvSpPr/>
          <p:nvPr/>
        </p:nvSpPr>
        <p:spPr>
          <a:xfrm rot="20820000">
            <a:off x="296915" y="1844673"/>
            <a:ext cx="2787117" cy="728972"/>
          </a:xfrm>
          <a:prstGeom prst="ellipse">
            <a:avLst/>
          </a:prstGeom>
          <a:noFill/>
          <a:ln w="76200">
            <a:solidFill>
              <a:schemeClr val="bg1">
                <a:alpha val="70000"/>
                <a:lumMod val="95000"/>
              </a:schemeClr>
            </a:solidFill>
            <a:prstDash val="solid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Oval 3">
            <a:extLst>
              <a:ext uri="{7629398F-B1A8-4419-B326-C6EF0EBF2B0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E4B0409-4AA9-4FA0-B6C1-2308A3CEBA68}"/>
              </a:ext>
            </a:extLst>
          </p:cNvPr>
          <p:cNvSpPr/>
          <p:nvPr/>
        </p:nvSpPr>
        <p:spPr>
          <a:xfrm rot="20820000">
            <a:off x="3276245" y="2962469"/>
            <a:ext cx="2653808" cy="694105"/>
          </a:xfrm>
          <a:prstGeom prst="ellipse">
            <a:avLst/>
          </a:prstGeom>
          <a:noFill/>
          <a:ln w="76200">
            <a:solidFill>
              <a:schemeClr val="bg1">
                <a:alpha val="70000"/>
                <a:lumMod val="95000"/>
              </a:schemeClr>
            </a:solidFill>
            <a:prstDash val="solid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Oval 4">
            <a:extLst>
              <a:ext uri="{7CB3B36A-EFC7-49B3-8536-E96E99A1933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D5EE9C8-3482-4562-8B8D-0CF2401B38BE}"/>
              </a:ext>
            </a:extLst>
          </p:cNvPr>
          <p:cNvSpPr/>
          <p:nvPr/>
        </p:nvSpPr>
        <p:spPr>
          <a:xfrm rot="20820000">
            <a:off x="6421449" y="3484658"/>
            <a:ext cx="2210719" cy="578215"/>
          </a:xfrm>
          <a:prstGeom prst="ellipse">
            <a:avLst/>
          </a:prstGeom>
          <a:noFill/>
          <a:ln w="76200">
            <a:solidFill>
              <a:schemeClr val="bg1">
                <a:alpha val="70000"/>
                <a:lumMod val="95000"/>
              </a:schemeClr>
            </a:solidFill>
            <a:prstDash val="solid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Source Sans Pro"/>
            </a:endParaRPr>
          </a:p>
        </p:txBody>
      </p:sp>
      <p:cxnSp>
        <p:nvCxnSpPr>
          <p:cNvPr id="6" name="Straight Connector 5">
            <a:extLst>
              <a:ext uri="{3CDD7AEC-BF12-4C13-A5ED-77CC2D5A9F3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EE9169F-EF04-425D-842D-C4B9C1ABA216}"/>
              </a:ext>
            </a:extLst>
          </p:cNvPr>
          <p:cNvCxnSpPr/>
          <p:nvPr/>
        </p:nvCxnSpPr>
        <p:spPr>
          <a:xfrm rot="10800000" flipH="1" flipV="1">
            <a:off x="2667000" y="1123950"/>
            <a:ext cx="1238250" cy="0"/>
          </a:xfrm>
          <a:prstGeom prst="line">
            <a:avLst/>
          </a:prstGeom>
          <a:ln w="19050" cap="flat">
            <a:solidFill>
              <a:schemeClr val="tx2"/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7" name="Title 6">
            <a:extLst>
              <a:ext uri="{BFCAB429-9AC1-4261-93CA-058CC3E0B0B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E001BE2-BD36-47C8-AAF5-9697E86A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0" y="533400"/>
            <a:ext cx="5715000" cy="571500"/>
          </a:xfrm>
        </p:spPr>
        <p:txBody>
          <a:bodyPr vert="horz" rtlCol="0" anchor="b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2">
            <a:extLst>
              <a:ext uri="{87366C6F-D758-418C-A096-38770DCFA39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2025E18-BAB3-4E1F-BE8B-9F27DA2528AB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648097" y="1113047"/>
            <a:ext cx="2095500" cy="2095500"/>
          </a:xfrm>
          <a:prstGeom prst="ellipse">
            <a:avLst/>
          </a:prstGeom>
          <a:solidFill>
            <a:schemeClr val="bg1"/>
          </a:solidFill>
          <a:ln w="76200" cap="flat">
            <a:solidFill>
              <a:schemeClr val="bg1">
                <a:alpha val="70000"/>
                <a:lumMod val="95000"/>
              </a:schemeClr>
            </a:solidFill>
            <a:prstDash val="solid"/>
            <a:round/>
          </a:ln>
        </p:spPr>
        <p:txBody>
          <a:bodyPr rtlCol="0"/>
          <a:lstStyle/>
          <a:p>
            <a:pPr algn="ctr"/>
            <a:r>
              <a:rPr lang="en-US" dirty="0"/>
              <a:t>Click icon to add picture</a:t>
            </a:r>
          </a:p>
        </p:txBody>
      </p:sp>
      <p:sp>
        <p:nvSpPr>
          <p:cNvPr id="9" name="Content Placeholder 2">
            <a:extLst>
              <a:ext uri="{0B55C281-B049-4A25-8326-99C9363AA12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8449BF6-5F3D-4515-A4E3-BAF56840DE1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01551" y="3299068"/>
            <a:ext cx="2381250" cy="41364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800" dirty="0">
                <a:solidFill>
                  <a:schemeClr val="bg1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2">
            <a:extLst>
              <a:ext uri="{EE9CF985-7B4B-4196-816A-07FFF3D12E0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9205828-62D4-4AFC-8B95-D6BB8A18625D}"/>
              </a:ext>
            </a:extLst>
          </p:cNvPr>
          <p:cNvSpPr>
            <a:spLocks noGrp="1" noChangeAspect="1"/>
          </p:cNvSpPr>
          <p:nvPr>
            <p:ph type="pic" idx="3"/>
          </p:nvPr>
        </p:nvSpPr>
        <p:spPr>
          <a:xfrm>
            <a:off x="3628590" y="2276994"/>
            <a:ext cx="1962787" cy="1962787"/>
          </a:xfrm>
          <a:prstGeom prst="ellipse">
            <a:avLst/>
          </a:prstGeom>
          <a:solidFill>
            <a:schemeClr val="bg1"/>
          </a:solidFill>
          <a:ln w="76200" cap="flat">
            <a:solidFill>
              <a:schemeClr val="bg1">
                <a:alpha val="70000"/>
                <a:lumMod val="95000"/>
              </a:schemeClr>
            </a:solidFill>
            <a:prstDash val="solid"/>
            <a:round/>
          </a:ln>
        </p:spPr>
        <p:txBody>
          <a:bodyPr rtlCol="0"/>
          <a:lstStyle/>
          <a:p>
            <a:pPr algn="ctr"/>
            <a:r>
              <a:rPr lang="en-US" dirty="0"/>
              <a:t>Click icon to add picture</a:t>
            </a:r>
          </a:p>
        </p:txBody>
      </p:sp>
      <p:sp>
        <p:nvSpPr>
          <p:cNvPr id="11" name="Content Placeholder 2">
            <a:extLst>
              <a:ext uri="{16E94489-6E91-42EE-9DA5-D363CF6FC4B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FD211F3-E441-4EFE-A5DB-81DCB48B0240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3527764" y="1748741"/>
            <a:ext cx="2381250" cy="41364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800" dirty="0">
                <a:solidFill>
                  <a:schemeClr val="bg1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2">
            <a:extLst>
              <a:ext uri="{50E9F7AA-EB12-4A91-A590-EE7582190AB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1713133-7EB3-482E-AF63-FCD62B425FEE}"/>
              </a:ext>
            </a:extLst>
          </p:cNvPr>
          <p:cNvSpPr>
            <a:spLocks noGrp="1" noChangeAspect="1"/>
          </p:cNvSpPr>
          <p:nvPr>
            <p:ph type="pic" idx="5"/>
          </p:nvPr>
        </p:nvSpPr>
        <p:spPr>
          <a:xfrm>
            <a:off x="6714270" y="2983510"/>
            <a:ext cx="1608855" cy="1608855"/>
          </a:xfrm>
          <a:prstGeom prst="ellipse">
            <a:avLst/>
          </a:prstGeom>
          <a:solidFill>
            <a:schemeClr val="bg1"/>
          </a:solidFill>
          <a:ln w="76200" cap="flat">
            <a:solidFill>
              <a:schemeClr val="bg1">
                <a:alpha val="70000"/>
                <a:lumMod val="95000"/>
              </a:schemeClr>
            </a:solidFill>
            <a:prstDash val="solid"/>
            <a:round/>
          </a:ln>
        </p:spPr>
        <p:txBody>
          <a:bodyPr rtlCol="0"/>
          <a:lstStyle/>
          <a:p>
            <a:pPr algn="ctr"/>
            <a:r>
              <a:rPr lang="en-US" dirty="0"/>
              <a:t>Click icon to add picture</a:t>
            </a:r>
          </a:p>
        </p:txBody>
      </p:sp>
      <p:sp>
        <p:nvSpPr>
          <p:cNvPr id="13" name="Content Placeholder 2">
            <a:extLst>
              <a:ext uri="{9ED5B258-B6C6-4D6C-B8BA-A553D44898B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F280A1C-5F9A-48E9-9A2E-0982B8FF9A94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6372912" y="2462361"/>
            <a:ext cx="2381250" cy="41364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800" dirty="0">
                <a:solidFill>
                  <a:schemeClr val="bg1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Slide Number Placeholder 4">
            <a:extLst>
              <a:ext uri="{BB802492-6529-4B8C-9A5D-1E1E72428F0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8E9AE83-038E-4BDD-8B2A-E24CD8DA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60293" y="4667250"/>
            <a:ext cx="816956" cy="285750"/>
          </a:xfrm>
        </p:spPr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15" name="Footer Placeholder 3">
            <a:extLst>
              <a:ext uri="{E554622D-B02D-4CCA-93E1-CDC8033BDC9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2C86B24-FC9E-4045-9F13-8F06E087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6" name="Date Placeholder 1">
            <a:extLst>
              <a:ext uri="{1CA7CB73-2C92-45AD-98EE-5D507831B0A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A10BC60-4C74-42CC-8AC6-23B7CC0E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8217C057-903F-4BB5-A239-F4EBE87A49FA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9955757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05A31E15-FD3E-4259-B2F6-6F4CDA31C47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AB79DF4-6F85-4305-8B78-FBE4804E1318}"/>
              </a:ext>
            </a:extLst>
          </p:cNvPr>
          <p:cNvSpPr/>
          <p:nvPr/>
        </p:nvSpPr>
        <p:spPr>
          <a:xfrm>
            <a:off x="-468400" y="-3833955"/>
            <a:ext cx="19522824" cy="7825969"/>
          </a:xfrm>
          <a:prstGeom prst="ellipse">
            <a:avLst/>
          </a:prstGeom>
          <a:noFill/>
          <a:ln w="9525" cap="flat">
            <a:solidFill>
              <a:schemeClr val="bg1">
                <a:alpha val="39999"/>
                <a:lumMod val="95000"/>
              </a:schemeClr>
            </a:solidFill>
            <a:prstDash val="dash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A912B239-AA0A-487B-B026-1B8D641DDA1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251B1B1-09A8-4835-AA5F-112BBA0C1ED4}"/>
              </a:ext>
            </a:extLst>
          </p:cNvPr>
          <p:cNvSpPr/>
          <p:nvPr/>
        </p:nvSpPr>
        <p:spPr>
          <a:xfrm rot="20820000">
            <a:off x="176169" y="1950586"/>
            <a:ext cx="2434747" cy="636810"/>
          </a:xfrm>
          <a:prstGeom prst="ellipse">
            <a:avLst/>
          </a:prstGeom>
          <a:noFill/>
          <a:ln w="76200">
            <a:solidFill>
              <a:schemeClr val="bg1">
                <a:alpha val="70000"/>
                <a:lumMod val="95000"/>
              </a:schemeClr>
            </a:solidFill>
            <a:prstDash val="solid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Oval 3">
            <a:extLst>
              <a:ext uri="{F34D80E3-7451-47B5-99F1-6450F22D209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2AEF1AC-B8C9-485A-AD1C-AB129A1EBB1C}"/>
              </a:ext>
            </a:extLst>
          </p:cNvPr>
          <p:cNvSpPr/>
          <p:nvPr/>
        </p:nvSpPr>
        <p:spPr>
          <a:xfrm rot="20820000">
            <a:off x="2371402" y="2869339"/>
            <a:ext cx="2306315" cy="603218"/>
          </a:xfrm>
          <a:prstGeom prst="ellipse">
            <a:avLst/>
          </a:prstGeom>
          <a:noFill/>
          <a:ln w="76200">
            <a:solidFill>
              <a:schemeClr val="bg1">
                <a:alpha val="70000"/>
                <a:lumMod val="95000"/>
              </a:schemeClr>
            </a:solidFill>
            <a:prstDash val="solid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Oval 4">
            <a:extLst>
              <a:ext uri="{4371FC77-B76B-4CDC-A73D-B34865A3276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03F5B47-F291-429E-ABB7-B76DFF08E829}"/>
              </a:ext>
            </a:extLst>
          </p:cNvPr>
          <p:cNvSpPr/>
          <p:nvPr/>
        </p:nvSpPr>
        <p:spPr>
          <a:xfrm rot="20820000">
            <a:off x="4809158" y="3384526"/>
            <a:ext cx="2093880" cy="547656"/>
          </a:xfrm>
          <a:prstGeom prst="ellipse">
            <a:avLst/>
          </a:prstGeom>
          <a:noFill/>
          <a:ln w="76200">
            <a:solidFill>
              <a:schemeClr val="bg1">
                <a:alpha val="70000"/>
                <a:lumMod val="95000"/>
              </a:schemeClr>
            </a:solidFill>
            <a:prstDash val="solid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Oval 5">
            <a:extLst>
              <a:ext uri="{2500FC2E-3500-489A-B4F9-E4D54C38E61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67B6DA9-8C9B-4545-A429-70FD401E8993}"/>
              </a:ext>
            </a:extLst>
          </p:cNvPr>
          <p:cNvSpPr/>
          <p:nvPr/>
        </p:nvSpPr>
        <p:spPr>
          <a:xfrm rot="20820000">
            <a:off x="7107762" y="3670534"/>
            <a:ext cx="1662165" cy="434740"/>
          </a:xfrm>
          <a:prstGeom prst="ellipse">
            <a:avLst/>
          </a:prstGeom>
          <a:noFill/>
          <a:ln w="76200">
            <a:solidFill>
              <a:schemeClr val="bg1">
                <a:alpha val="70000"/>
                <a:lumMod val="95000"/>
              </a:schemeClr>
            </a:solidFill>
            <a:prstDash val="solid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Source Sans Pro"/>
            </a:endParaRPr>
          </a:p>
        </p:txBody>
      </p:sp>
      <p:cxnSp>
        <p:nvCxnSpPr>
          <p:cNvPr id="7" name="Straight Connector 6">
            <a:extLst>
              <a:ext uri="{D15BDB20-82E4-4033-A129-4620AD2F36E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8341719-2D86-49DA-8513-492B343C87B9}"/>
              </a:ext>
            </a:extLst>
          </p:cNvPr>
          <p:cNvCxnSpPr/>
          <p:nvPr/>
        </p:nvCxnSpPr>
        <p:spPr>
          <a:xfrm rot="10800000" flipH="1" flipV="1">
            <a:off x="2667000" y="1123950"/>
            <a:ext cx="1238250" cy="0"/>
          </a:xfrm>
          <a:prstGeom prst="line">
            <a:avLst/>
          </a:prstGeom>
          <a:ln w="19050" cap="flat">
            <a:solidFill>
              <a:schemeClr val="tx2"/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8" name="Title 2">
            <a:extLst>
              <a:ext uri="{2BEF6C40-9FD2-4D6C-BDEF-A556E66CAC1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429C8C1-0E57-446F-A3FD-B83679919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0" y="533400"/>
            <a:ext cx="5715000" cy="571500"/>
          </a:xfrm>
        </p:spPr>
        <p:txBody>
          <a:bodyPr vert="horz" rtlCol="0" anchor="b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>
            <a:extLst>
              <a:ext uri="{16A7E367-34EA-4742-94BF-B91D8182AC7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99E636E-C8F6-4B60-A38C-2CD976B6357A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317423" y="1174557"/>
            <a:ext cx="2150164" cy="2150164"/>
          </a:xfrm>
          <a:prstGeom prst="ellipse">
            <a:avLst/>
          </a:prstGeom>
          <a:solidFill>
            <a:schemeClr val="bg1"/>
          </a:solidFill>
          <a:ln w="76200" cap="flat">
            <a:solidFill>
              <a:schemeClr val="bg1">
                <a:alpha val="70000"/>
                <a:lumMod val="95000"/>
              </a:schemeClr>
            </a:solidFill>
            <a:prstDash val="solid"/>
            <a:round/>
          </a:ln>
        </p:spPr>
        <p:txBody>
          <a:bodyPr rtlCol="0"/>
          <a:lstStyle/>
          <a:p>
            <a:pPr algn="ctr"/>
            <a:r>
              <a:rPr lang="en-US" dirty="0"/>
              <a:t>Click icon to add picture</a:t>
            </a:r>
          </a:p>
        </p:txBody>
      </p:sp>
      <p:sp>
        <p:nvSpPr>
          <p:cNvPr id="10" name="Picture Placeholder 2">
            <a:extLst>
              <a:ext uri="{B38D2056-8117-431C-AD68-91E5498DADE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D601E2A-997C-4DC7-81D6-4DD292E7B19F}"/>
              </a:ext>
            </a:extLst>
          </p:cNvPr>
          <p:cNvSpPr>
            <a:spLocks noGrp="1" noChangeAspect="1"/>
          </p:cNvSpPr>
          <p:nvPr>
            <p:ph type="pic" idx="2"/>
          </p:nvPr>
        </p:nvSpPr>
        <p:spPr>
          <a:xfrm>
            <a:off x="2592934" y="2228423"/>
            <a:ext cx="1908247" cy="1908247"/>
          </a:xfrm>
          <a:prstGeom prst="ellipse">
            <a:avLst/>
          </a:prstGeom>
          <a:solidFill>
            <a:schemeClr val="bg1"/>
          </a:solidFill>
          <a:ln w="76200" cap="flat">
            <a:solidFill>
              <a:schemeClr val="bg1">
                <a:alpha val="70000"/>
                <a:lumMod val="95000"/>
              </a:schemeClr>
            </a:solidFill>
            <a:prstDash val="solid"/>
            <a:round/>
          </a:ln>
        </p:spPr>
        <p:txBody>
          <a:bodyPr rtlCol="0"/>
          <a:lstStyle/>
          <a:p>
            <a:pPr algn="ctr"/>
            <a:r>
              <a:rPr lang="en-US" dirty="0"/>
              <a:t>Click icon to add picture</a:t>
            </a:r>
          </a:p>
        </p:txBody>
      </p:sp>
      <p:sp>
        <p:nvSpPr>
          <p:cNvPr id="11" name="Picture Placeholder 2">
            <a:extLst>
              <a:ext uri="{869CC9FF-0927-49A2-9A32-4DD30E16528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8497E94-736A-4BD0-9D1B-E3D87008C6C2}"/>
              </a:ext>
            </a:extLst>
          </p:cNvPr>
          <p:cNvSpPr>
            <a:spLocks noGrp="1" noChangeAspect="1"/>
          </p:cNvSpPr>
          <p:nvPr>
            <p:ph type="pic" idx="3"/>
          </p:nvPr>
        </p:nvSpPr>
        <p:spPr>
          <a:xfrm>
            <a:off x="5092255" y="2850754"/>
            <a:ext cx="1519800" cy="1519800"/>
          </a:xfrm>
          <a:prstGeom prst="ellipse">
            <a:avLst/>
          </a:prstGeom>
          <a:solidFill>
            <a:schemeClr val="bg1"/>
          </a:solidFill>
          <a:ln w="76200" cap="flat">
            <a:solidFill>
              <a:schemeClr val="bg1">
                <a:alpha val="70000"/>
                <a:lumMod val="95000"/>
              </a:schemeClr>
            </a:solidFill>
            <a:prstDash val="solid"/>
            <a:round/>
          </a:ln>
        </p:spPr>
        <p:txBody>
          <a:bodyPr rtlCol="0"/>
          <a:lstStyle/>
          <a:p>
            <a:pPr algn="ctr"/>
            <a:r>
              <a:rPr lang="en-US" dirty="0"/>
              <a:t>Click icon to add picture</a:t>
            </a:r>
          </a:p>
        </p:txBody>
      </p:sp>
      <p:sp>
        <p:nvSpPr>
          <p:cNvPr id="12" name="Picture Placeholder 2">
            <a:extLst>
              <a:ext uri="{3E8BEE5F-C7A4-4510-9700-0041F76C723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3E89801-3996-404F-A506-5ECBC9E5ED03}"/>
              </a:ext>
            </a:extLst>
          </p:cNvPr>
          <p:cNvSpPr>
            <a:spLocks noGrp="1" noChangeAspect="1"/>
          </p:cNvSpPr>
          <p:nvPr>
            <p:ph type="pic" idx="4"/>
          </p:nvPr>
        </p:nvSpPr>
        <p:spPr>
          <a:xfrm>
            <a:off x="7257386" y="3201032"/>
            <a:ext cx="1338760" cy="1338760"/>
          </a:xfrm>
          <a:prstGeom prst="ellipse">
            <a:avLst/>
          </a:prstGeom>
          <a:solidFill>
            <a:schemeClr val="bg1"/>
          </a:solidFill>
          <a:ln w="76200" cap="flat">
            <a:solidFill>
              <a:schemeClr val="bg1">
                <a:alpha val="70000"/>
                <a:lumMod val="95000"/>
              </a:schemeClr>
            </a:solidFill>
            <a:prstDash val="solid"/>
            <a:round/>
          </a:ln>
        </p:spPr>
        <p:txBody>
          <a:bodyPr rtlCol="0"/>
          <a:lstStyle/>
          <a:p>
            <a:pPr algn="ctr"/>
            <a:r>
              <a:rPr lang="en-US" dirty="0"/>
              <a:t>Click icon to add picture</a:t>
            </a:r>
          </a:p>
        </p:txBody>
      </p:sp>
      <p:sp>
        <p:nvSpPr>
          <p:cNvPr id="13" name="Slide Number Placeholder 4">
            <a:extLst>
              <a:ext uri="{244CD917-6BE6-40C7-926A-13E2098B5D4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F5CAB2B-FD21-46E3-AF2B-489120819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4" name="Footer Placeholder 3">
            <a:extLst>
              <a:ext uri="{9FF89004-E126-4CE5-8713-945372898E0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92253EB-C353-4468-9C03-107EB717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5" name="Date Placeholder 1">
            <a:extLst>
              <a:ext uri="{7A80F991-493A-4232-A25F-30D94B874CF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DBAFB60-FDC6-4349-AF3A-A476370B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F91B7496-613D-4CD7-B9A7-21A0C973B681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9955757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D6E81970-87D0-4C20-8DEF-0E5F87E7D18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2A85BF8-358F-4ADB-9AF5-C59B88C55AB0}"/>
              </a:ext>
            </a:extLst>
          </p:cNvPr>
          <p:cNvCxnSpPr/>
          <p:nvPr/>
        </p:nvCxnSpPr>
        <p:spPr>
          <a:xfrm rot="10800000" flipH="1" flipV="1">
            <a:off x="76200" y="1099019"/>
            <a:ext cx="1238250" cy="0"/>
          </a:xfrm>
          <a:prstGeom prst="line">
            <a:avLst/>
          </a:prstGeom>
          <a:ln w="19050" cap="flat">
            <a:solidFill>
              <a:schemeClr val="tx2"/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3" name="Title 2">
            <a:extLst>
              <a:ext uri="{463DF7D1-DDB0-44AB-B08D-B4900EF9DD5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E23D283-6B80-4922-815E-D1E98EEA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9">
            <a:extLst>
              <a:ext uri="{FE450AB5-2199-474A-A6F2-BD09F4ABC9B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DD325F6-3A97-45DA-BFDE-AD0662385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2F949DAA-B828-4FDE-84C4-50775DEEE0F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17105C0-3048-4187-A58E-DA50243E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Footer Placeholder 3">
            <a:extLst>
              <a:ext uri="{50174F00-9546-4322-8ABC-61F5E9977B7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66EF839-2ACA-413D-BCBD-EE1A72B7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Date Placeholder 1">
            <a:extLst>
              <a:ext uri="{3C553860-BF05-4C50-9C9E-AC2A0213072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4911273-45E6-493A-8927-B1B44D22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1B54516D-CDBC-43EF-B2D0-DDB68A028625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9955757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0">
            <a:extLst>
              <a:ext uri="{3C3655B1-143E-420F-904A-84CA751CFE2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FA96269-1DBB-46A8-A461-516FFABCE17C}"/>
              </a:ext>
            </a:extLst>
          </p:cNvPr>
          <p:cNvCxnSpPr/>
          <p:nvPr/>
        </p:nvCxnSpPr>
        <p:spPr>
          <a:xfrm rot="10800000" flipH="1" flipV="1">
            <a:off x="509971" y="3421021"/>
            <a:ext cx="1238250" cy="0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C11E7AF6-118C-4912-A3E8-3333AAEE642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07A8686-E54E-4784-9C51-B5410BEF0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0558"/>
            <a:ext cx="7477125" cy="702504"/>
          </a:xfrm>
          <a:prstGeom prst="rect">
            <a:avLst/>
          </a:prstGeom>
        </p:spPr>
        <p:txBody>
          <a:bodyPr vert="horz" rtlCol="0" anchor="b"/>
          <a:lstStyle>
            <a:lvl1pPr lvl="0">
              <a:defRPr lang="en-US" sz="4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9C9A555F-EA0C-4756-9BA8-36B4316E926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8AF30EA-1ECB-4236-AA9A-EECCEDC1D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525362"/>
            <a:ext cx="7477125" cy="476250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2000" b="0" i="0" dirty="0">
                <a:solidFill>
                  <a:schemeClr val="bg1"/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>
            <a:extLst>
              <a:ext uri="{ED671AC8-4777-4DA5-AD39-CBFB3EA509C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1E767A7-DA4B-44D1-BE7C-43A99126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>
            <a:extLst>
              <a:ext uri="{E04423EA-AA09-482D-AA7A-0AE1A746CB1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2BE7A06-1AFF-40EF-848B-EC936776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>
            <a:extLst>
              <a:ext uri="{135299B1-8BCE-45F8-A7A4-9EDB9F11E76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24F5949-B474-4614-8586-4B2A8167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F47CA594-9802-4343-959C-9F41DE0BD23A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9955757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DEB99323-4470-4939-9C3E-9B6B56704A0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9C73E46-D1A7-4E1C-806B-408C0172121E}"/>
              </a:ext>
            </a:extLst>
          </p:cNvPr>
          <p:cNvCxnSpPr/>
          <p:nvPr/>
        </p:nvCxnSpPr>
        <p:spPr>
          <a:xfrm rot="10800000" flipH="1" flipV="1">
            <a:off x="76200" y="1095375"/>
            <a:ext cx="1238250" cy="0"/>
          </a:xfrm>
          <a:prstGeom prst="line">
            <a:avLst/>
          </a:prstGeom>
          <a:ln w="19050" cap="flat">
            <a:solidFill>
              <a:schemeClr val="tx2"/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3" name="Title 4">
            <a:extLst>
              <a:ext uri="{470EFEA1-6116-4A9C-8C89-22BFFD27A70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6F786FB-FFB4-4206-B2EB-3C755BD0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9">
            <a:extLst>
              <a:ext uri="{D0B0590D-8430-45AF-81FF-901C94FBB9C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3D199B1-3A1F-46B5-97CC-69C6F4288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228725"/>
            <a:ext cx="3709987" cy="323850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9">
            <a:extLst>
              <a:ext uri="{8052D802-C276-4822-ADB9-F2E855FC797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5E8EBD1-B068-4653-9C48-471C01CA00C7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4762500" y="1228725"/>
            <a:ext cx="3709987" cy="323850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3">
            <a:extLst>
              <a:ext uri="{5A391A30-15B5-44B1-AAB3-EC5AE979559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01772EA-103B-48F1-8DC7-C26808DF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7" name="Footer Placeholder 2">
            <a:extLst>
              <a:ext uri="{7FD10DD1-0FA8-467C-B60F-56C133421B8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303F152-F5B3-46A4-98CA-B4D5EEEE6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8" name="Date Placeholder 1">
            <a:extLst>
              <a:ext uri="{083A2CDA-8CBD-4B20-8958-CF4DFAB2F3E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8830E16-4FF0-41EA-8AA2-69B2757B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A9E30C27-343A-4D84-BDAA-65F15509C071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995575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10B0156A-DCAF-4233-AEE8-17E949BE112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CFFA789-944F-467D-B161-57EA60D9D024}"/>
              </a:ext>
            </a:extLst>
          </p:cNvPr>
          <p:cNvCxnSpPr/>
          <p:nvPr/>
        </p:nvCxnSpPr>
        <p:spPr>
          <a:xfrm rot="10800000" flipH="1" flipV="1">
            <a:off x="4652192" y="1781175"/>
            <a:ext cx="812865" cy="0"/>
          </a:xfrm>
          <a:prstGeom prst="line">
            <a:avLst/>
          </a:prstGeom>
          <a:ln w="19050" cap="flat">
            <a:solidFill>
              <a:schemeClr val="tx2"/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3" name="Straight Connector 2">
            <a:extLst>
              <a:ext uri="{6C172EFF-4548-4DA4-892A-3A8C1DE0C4C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98471BA-4D6C-4894-A6C4-51E18DE5B00D}"/>
              </a:ext>
            </a:extLst>
          </p:cNvPr>
          <p:cNvCxnSpPr/>
          <p:nvPr/>
        </p:nvCxnSpPr>
        <p:spPr>
          <a:xfrm rot="10800000" flipH="1" flipV="1">
            <a:off x="429731" y="1781175"/>
            <a:ext cx="812865" cy="0"/>
          </a:xfrm>
          <a:prstGeom prst="line">
            <a:avLst/>
          </a:prstGeom>
          <a:ln w="19050" cap="flat">
            <a:solidFill>
              <a:schemeClr val="tx2"/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4" name="Title 4">
            <a:extLst>
              <a:ext uri="{D465D5E6-349C-401B-B4A8-97598098761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390FA90-33F9-4269-AA96-B6BA0313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ADD290BF-D8CE-4544-824C-1D3DC078FD5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2604A5F-6AB8-4AB7-B38F-4139B6815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1276350"/>
            <a:ext cx="3714750" cy="476250"/>
          </a:xfrm>
          <a:prstGeom prst="rect">
            <a:avLst/>
          </a:prstGeom>
        </p:spPr>
        <p:txBody>
          <a:bodyPr vert="horz" rtlCol="0" anchor="b"/>
          <a:lstStyle>
            <a:lvl1pPr marL="0" lvl="0" indent="0">
              <a:buNone/>
              <a:defRPr lang="en-US" sz="1600" b="1" i="0" cap="none" dirty="0">
                <a:solidFill>
                  <a:schemeClr val="tx2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9">
            <a:extLst>
              <a:ext uri="{B1C8B8D1-6C25-4BF5-990B-EDF089AD4A5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BC99712-C6B1-49B4-AE22-4890D3C4B926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76275" y="1838632"/>
            <a:ext cx="3714750" cy="267652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139F5D7-FF91-48F8-A31F-E65057E089A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EB441B8-4CBB-4A90-AE6F-40D5D074CDE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762500" y="1276350"/>
            <a:ext cx="3714750" cy="476250"/>
          </a:xfrm>
          <a:prstGeom prst="rect">
            <a:avLst/>
          </a:prstGeom>
        </p:spPr>
        <p:txBody>
          <a:bodyPr vert="horz" rtlCol="0" anchor="b"/>
          <a:lstStyle>
            <a:lvl1pPr marL="0" lvl="0" indent="0">
              <a:buNone/>
              <a:defRPr lang="en-US" sz="1600" b="1" i="0" cap="none" dirty="0">
                <a:solidFill>
                  <a:schemeClr val="tx2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9">
            <a:extLst>
              <a:ext uri="{66C110C5-355E-40EB-B1C4-6D414A88DE9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484AC48-C2A3-4100-AE53-01BD4C67CF40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4762500" y="1838632"/>
            <a:ext cx="3714750" cy="267652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3">
            <a:extLst>
              <a:ext uri="{D98EA891-B561-401A-AB47-171516AD417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3BA37C9-F436-4358-A93D-611DE265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0" name="Footer Placeholder 2">
            <a:extLst>
              <a:ext uri="{22A75561-FF5E-4CBD-A091-545ACC43EB1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81AF887-7818-4124-8593-4B36E778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1" name="Date Placeholder 1">
            <a:extLst>
              <a:ext uri="{967C2036-C10F-4228-AC1E-BE0F766EDA5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2BB06A3-1A1F-48AC-B4D5-E6766DED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BB320FC8-52AA-4795-84A7-F0CF6A961CF3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9955757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DBF2868C-0A24-4EB5-9532-BA4B625E70E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64C061B-3A2D-4852-8AA8-DFA3895C6978}"/>
              </a:ext>
            </a:extLst>
          </p:cNvPr>
          <p:cNvCxnSpPr/>
          <p:nvPr/>
        </p:nvCxnSpPr>
        <p:spPr>
          <a:xfrm rot="10800000" flipH="1">
            <a:off x="429731" y="4067017"/>
            <a:ext cx="1238250" cy="0"/>
          </a:xfrm>
          <a:prstGeom prst="line">
            <a:avLst/>
          </a:prstGeom>
          <a:ln w="19050" cap="flat">
            <a:solidFill>
              <a:schemeClr val="tx2"/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3" name="Title 4">
            <a:extLst>
              <a:ext uri="{64093963-7DAF-4CEF-B781-32FFA5404B4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9E93332-FAB5-4343-B8D8-41BF7B266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35718"/>
            <a:ext cx="7620000" cy="571500"/>
          </a:xfrm>
        </p:spPr>
        <p:txBody>
          <a:bodyPr rtlCol="0"/>
          <a:lstStyle>
            <a:lvl1pPr lvl="0">
              <a:defRPr lang="en-US" sz="4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>
            <a:extLst>
              <a:ext uri="{2826D031-F014-4132-9D83-D430F12AC0E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5DB1DFF-3EFF-41BD-9B4A-44830491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5" name="Footer Placeholder 2">
            <a:extLst>
              <a:ext uri="{6D6A16C5-BBF7-4E17-ABDA-B7BF532BEA2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A959635-3F74-421E-807C-728098E5A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6" name="Date Placeholder 1">
            <a:extLst>
              <a:ext uri="{C90BF670-2EF9-48C4-A249-2FDFB7FC48A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9BDD230-F6CC-4E3A-921A-27D6A90AE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8EF4E701-25FB-4EEA-AFBD-57AA72B57A6E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9955757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91C19408-E433-450F-9822-F948A286C46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CEF2F9A-B479-4148-B0EB-E6C565AE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3" name="Footer Placeholder 2">
            <a:extLst>
              <a:ext uri="{0FDDC385-EA5A-4851-8B01-9E0DFD4D950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23A718E-3388-47D6-BD5F-4AA97DED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Date Placeholder 1">
            <a:extLst>
              <a:ext uri="{E42FE277-AED5-4133-B228-45496E8B69F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5861956-55C0-42E8-9EAC-11ED366C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26D2C369-FBA9-4F24-A656-8F5705BE07F3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9955757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2853511B-C80D-4D43-8468-7332570461E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10545F8-082C-40CB-9BA8-664D51B91537}"/>
              </a:ext>
            </a:extLst>
          </p:cNvPr>
          <p:cNvCxnSpPr/>
          <p:nvPr/>
        </p:nvCxnSpPr>
        <p:spPr>
          <a:xfrm rot="10800000" flipH="1" flipV="1">
            <a:off x="76200" y="1095375"/>
            <a:ext cx="1238250" cy="0"/>
          </a:xfrm>
          <a:prstGeom prst="line">
            <a:avLst/>
          </a:prstGeom>
          <a:ln w="19050" cap="flat">
            <a:solidFill>
              <a:schemeClr val="tx2"/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3" name="Title 4">
            <a:extLst>
              <a:ext uri="{E4F55D8B-03FC-4BEA-B887-1C253CD0D8D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AC7D7FA-C26B-40C5-8BCF-46CC8020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EFA4EA5E-955F-4603-A5DB-5CEA303E96F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7B5B057-E1E4-438F-BE2E-BCC0367CA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750" y="1172849"/>
            <a:ext cx="2735999" cy="3333884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>
            <a:extLst>
              <a:ext uri="{E8181556-F13E-4A2B-9657-F2DAE2970B8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FCBEFBE-50C1-4BCB-9F01-0D2E68C54716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3648075" y="1171575"/>
            <a:ext cx="4826670" cy="3334026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3">
            <a:extLst>
              <a:ext uri="{48A5CCC7-2FE6-438C-9AC9-600603EABC7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4D7FF44-7845-4369-9170-3707ECF5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7" name="Footer Placeholder 2">
            <a:extLst>
              <a:ext uri="{BBA7AB75-AB07-448E-ABBF-8D4254A4DAB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2696611-58A4-4F78-9BAE-634E1FC2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8" name="Date Placeholder 1">
            <a:extLst>
              <a:ext uri="{8123E5CC-F0AA-4411-8783-086C6AC7EC1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A2BCD63-C0A8-4F3D-A780-8FF0F6882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6BF93C0E-5FD0-42B9-B9A0-3C92BA2581E4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9955757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A18475C2-300A-4640-A01C-8E77EC21785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D4569EC-BEA6-491E-9C09-23CEF54B850D}"/>
              </a:ext>
            </a:extLst>
          </p:cNvPr>
          <p:cNvSpPr/>
          <p:nvPr/>
        </p:nvSpPr>
        <p:spPr>
          <a:xfrm rot="20820000">
            <a:off x="5217414" y="2274244"/>
            <a:ext cx="3637589" cy="951414"/>
          </a:xfrm>
          <a:prstGeom prst="ellipse">
            <a:avLst/>
          </a:prstGeom>
          <a:noFill/>
          <a:ln w="76200">
            <a:solidFill>
              <a:schemeClr val="bg1">
                <a:alpha val="70000"/>
                <a:lumMod val="95000"/>
              </a:schemeClr>
            </a:solidFill>
            <a:prstDash val="solid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5CE0E7A-E9DD-4386-AD90-94805AE883C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1DB3CEC-9984-4F0D-8E8D-DADDFA1137A9}"/>
              </a:ext>
            </a:extLst>
          </p:cNvPr>
          <p:cNvCxnSpPr/>
          <p:nvPr/>
        </p:nvCxnSpPr>
        <p:spPr>
          <a:xfrm rot="10800000" flipH="1" flipV="1">
            <a:off x="76200" y="1095375"/>
            <a:ext cx="1238250" cy="0"/>
          </a:xfrm>
          <a:prstGeom prst="line">
            <a:avLst/>
          </a:prstGeom>
          <a:ln w="19050" cap="flat">
            <a:solidFill>
              <a:schemeClr val="tx2"/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4" name="Title 2">
            <a:extLst>
              <a:ext uri="{DE022550-B62D-4420-AD3C-301D92F211E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223A150-3087-4A62-B379-5919998B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3">
            <a:extLst>
              <a:ext uri="{02DE71CC-3C05-4979-A5FF-FD7B3F2DFE1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5C72615-1763-4BD8-979F-16CDEE064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750" y="1171575"/>
            <a:ext cx="4420552" cy="3239171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Picture Placeholder 6">
            <a:extLst>
              <a:ext uri="{798169D3-0446-4EA1-BD7F-E16AF34FB1F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2EA60FE-4F13-471A-8F59-871BB43F5606}"/>
              </a:ext>
            </a:extLst>
          </p:cNvPr>
          <p:cNvSpPr>
            <a:spLocks noGrp="1" noChangeAspect="1"/>
          </p:cNvSpPr>
          <p:nvPr>
            <p:ph type="pic" idx="2"/>
          </p:nvPr>
        </p:nvSpPr>
        <p:spPr>
          <a:xfrm>
            <a:off x="5639670" y="1295716"/>
            <a:ext cx="2857500" cy="2857500"/>
          </a:xfrm>
          <a:prstGeom prst="ellipse">
            <a:avLst/>
          </a:prstGeom>
          <a:solidFill>
            <a:schemeClr val="bg1"/>
          </a:solidFill>
          <a:ln w="76200" cap="flat">
            <a:solidFill>
              <a:schemeClr val="bg1">
                <a:alpha val="70000"/>
                <a:lumMod val="95000"/>
              </a:schemeClr>
            </a:solidFill>
            <a:prstDash val="solid"/>
            <a:round/>
          </a:ln>
        </p:spPr>
        <p:txBody>
          <a:bodyPr rtlCol="0"/>
          <a:lstStyle/>
          <a:p>
            <a:r>
              <a:rPr lang="en-US" dirty="0"/>
              <a:t>Picture</a:t>
            </a:r>
          </a:p>
        </p:txBody>
      </p:sp>
      <p:sp>
        <p:nvSpPr>
          <p:cNvPr id="7" name="Slide Number Placeholder 4">
            <a:extLst>
              <a:ext uri="{68655E6F-7592-48E5-AF67-8EF104847F4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6A5D101-CB0C-4D23-8114-0659DECE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8" name="Footer Placeholder 3">
            <a:extLst>
              <a:ext uri="{42A516DF-E918-4199-A0BF-ED855CC4465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009F4CD-877D-4DA6-A74C-93C6A5FEA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Date Placeholder 1">
            <a:extLst>
              <a:ext uri="{4C539F43-8678-4551-B9D4-28917287361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DE26923-FC3B-404A-8A27-D2F23431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AF78FC63-98A8-4F43-93F1-6AF40D2ECE11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9955757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blipFill dpi="0"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C4812F45-BA3B-420D-8DF7-3C7ED2830D2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138F7D3-D455-41C7-956C-1FB1DA690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2" y="476250"/>
            <a:ext cx="7800974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8FCC355B-C0A3-4913-BF1F-0AAA65FADBC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EC83766-4112-40D4-BCEF-9DF060E0B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1228726"/>
            <a:ext cx="7800974" cy="32385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D61D1B59-CDAC-4EA2-BB4D-97382C60AB5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DFFC2FA-50DD-499E-8F41-1D0AD83F4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54780" y="4667250"/>
            <a:ext cx="822469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b="0" i="0" dirty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>
            <a:extLst>
              <a:ext uri="{31A31F56-C5F3-4395-ACC4-2A0C0B46456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1260B0D-BE31-4392-8C4D-D57829C46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33700" y="4667250"/>
            <a:ext cx="437416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>
            <a:extLst>
              <a:ext uri="{36C205AF-1F96-4ACA-9879-7984D2AF4B1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E882AF0-06B4-47F8-8ED0-CB6DBD700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6275" y="4667250"/>
            <a:ext cx="1905000" cy="28575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2800" b="1" i="0" dirty="0">
          <a:solidFill>
            <a:schemeClr val="tx2"/>
          </a:solidFill>
          <a:latin typeface="Quicksand"/>
        </a:defRPr>
      </a:lvl1pPr>
    </p:titleStyle>
    <p:bodyStyle>
      <a:lvl1pPr marL="342900" lvl="0" indent="-342900" algn="l" rtl="0">
        <a:lnSpc>
          <a:spcPct val="100000"/>
        </a:lnSpc>
        <a:spcBef>
          <a:spcPts val="1200"/>
        </a:spcBef>
        <a:buClr>
          <a:schemeClr val="accent1"/>
        </a:buClr>
        <a:buSzPct val="100000"/>
        <a:buFont typeface="Source Sans Pro"/>
        <a:buChar char="✩"/>
        <a:defRPr lang="en-US" sz="1800" b="0" i="0" dirty="0">
          <a:solidFill>
            <a:schemeClr val="bg1"/>
          </a:solidFill>
          <a:latin typeface="Quicksand"/>
        </a:defRPr>
      </a:lvl1pPr>
      <a:lvl2pPr marL="742950" lvl="1" indent="-285750" algn="l" rtl="0">
        <a:lnSpc>
          <a:spcPct val="100000"/>
        </a:lnSpc>
        <a:spcBef>
          <a:spcPts val="400"/>
        </a:spcBef>
        <a:buClr>
          <a:schemeClr val="accent1"/>
        </a:buClr>
        <a:buFont typeface="Arial"/>
        <a:buChar char="-"/>
        <a:defRPr lang="en-US" sz="1600" b="0" i="0" dirty="0">
          <a:solidFill>
            <a:schemeClr val="bg1"/>
          </a:solidFill>
          <a:latin typeface="Quicksand"/>
        </a:defRPr>
      </a:lvl2pPr>
      <a:lvl3pPr marL="1143000" lvl="2" indent="-228600" algn="l" rtl="0">
        <a:lnSpc>
          <a:spcPct val="100000"/>
        </a:lnSpc>
        <a:spcBef>
          <a:spcPts val="400"/>
        </a:spcBef>
        <a:buClr>
          <a:schemeClr val="accent1"/>
        </a:buClr>
        <a:buFont typeface="Arial"/>
        <a:buChar char="-"/>
        <a:defRPr lang="en-US" sz="1400" b="0" i="0" dirty="0">
          <a:solidFill>
            <a:schemeClr val="bg1"/>
          </a:solidFill>
          <a:latin typeface="Quicksand"/>
        </a:defRPr>
      </a:lvl3pPr>
      <a:lvl4pPr marL="1600200" lvl="3" indent="-228600" algn="l" rtl="0">
        <a:lnSpc>
          <a:spcPct val="100000"/>
        </a:lnSpc>
        <a:spcBef>
          <a:spcPts val="400"/>
        </a:spcBef>
        <a:buClr>
          <a:schemeClr val="accent1"/>
        </a:buClr>
        <a:buFont typeface="Arial"/>
        <a:buChar char="-"/>
        <a:defRPr lang="en-US" sz="1200" b="0" i="0" dirty="0">
          <a:solidFill>
            <a:schemeClr val="bg1"/>
          </a:solidFill>
          <a:latin typeface="Quicksand"/>
        </a:defRPr>
      </a:lvl4pPr>
      <a:lvl5pPr marL="2057400" lvl="4" indent="-228600" algn="l" rtl="0">
        <a:lnSpc>
          <a:spcPct val="100000"/>
        </a:lnSpc>
        <a:spcBef>
          <a:spcPts val="400"/>
        </a:spcBef>
        <a:buClr>
          <a:schemeClr val="accent1"/>
        </a:buClr>
        <a:buFont typeface="Arial"/>
        <a:buChar char="-"/>
        <a:defRPr lang="en-US" sz="1100" b="0" i="0" dirty="0">
          <a:solidFill>
            <a:schemeClr val="bg1"/>
          </a:solidFill>
          <a:latin typeface="Quicksand"/>
        </a:defRPr>
      </a:lvl5pPr>
      <a:lvl6pPr marL="2514600" lvl="5" indent="-228600" algn="l" rtl="0">
        <a:spcBef>
          <a:spcPct val="20000"/>
        </a:spcBef>
        <a:buClr>
          <a:schemeClr val="accent1"/>
        </a:buClr>
        <a:buFont typeface="Arial"/>
        <a:buChar char="-"/>
        <a:defRPr lang="en-US" sz="1100" b="0" i="0" dirty="0">
          <a:solidFill>
            <a:schemeClr val="bg1"/>
          </a:solidFill>
          <a:latin typeface="Quicksand"/>
        </a:defRPr>
      </a:lvl6pPr>
      <a:lvl7pPr marL="2971800" lvl="6" indent="-228600" algn="l" rtl="0">
        <a:spcBef>
          <a:spcPct val="20000"/>
        </a:spcBef>
        <a:buClr>
          <a:schemeClr val="accent1"/>
        </a:buClr>
        <a:buFont typeface="Arial"/>
        <a:buChar char="-"/>
        <a:defRPr lang="en-US" sz="1100" b="0" i="0" dirty="0">
          <a:solidFill>
            <a:schemeClr val="bg1"/>
          </a:solidFill>
          <a:latin typeface="Quicksand"/>
        </a:defRPr>
      </a:lvl7pPr>
      <a:lvl8pPr marL="3429000" lvl="7" indent="-228600" algn="l" rtl="0">
        <a:spcBef>
          <a:spcPct val="20000"/>
        </a:spcBef>
        <a:buClr>
          <a:schemeClr val="accent1"/>
        </a:buClr>
        <a:buFont typeface="Arial"/>
        <a:buChar char="-"/>
        <a:defRPr lang="en-US" sz="1100" b="0" i="0" dirty="0">
          <a:solidFill>
            <a:schemeClr val="bg1"/>
          </a:solidFill>
          <a:latin typeface="Quicksand"/>
        </a:defRPr>
      </a:lvl8pPr>
      <a:lvl9pPr marL="3886200" lvl="8" indent="-228600" algn="l" rtl="0">
        <a:spcBef>
          <a:spcPct val="20000"/>
        </a:spcBef>
        <a:buClr>
          <a:schemeClr val="accent1"/>
        </a:buClr>
        <a:buFont typeface="Arial"/>
        <a:buChar char="-"/>
        <a:defRPr lang="en-US" sz="1100" b="0" i="0" dirty="0">
          <a:solidFill>
            <a:schemeClr val="bg1"/>
          </a:solidFill>
          <a:latin typeface="Quicksand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744AD245-74C6-40C8-9CC8-92B105906ED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1932188-042C-4F90-8401-D5ADB08C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Emotion Recognition Project</a:t>
            </a:r>
          </a:p>
          <a:p>
            <a:endParaRPr lang="en-US" dirty="0"/>
          </a:p>
        </p:txBody>
      </p:sp>
      <p:sp>
        <p:nvSpPr>
          <p:cNvPr id="3" name="Subtitle 2">
            <a:extLst>
              <a:ext uri="{C6ED2F35-821F-4403-A655-3603F6671C8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50AAAA0-C75D-45C6-B295-D7CD7F5C0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dirty="0"/>
              <a:t> 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A874B221-E1F3-45F4-891E-3F21F09FDB5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FF6B910-450D-4A61-88BF-EA5059A0EA5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264073" y="3543300"/>
            <a:ext cx="1524000" cy="571500"/>
          </a:xfr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sz="1400" dirty="0">
                <a:solidFill>
                  <a:schemeClr val="tx1"/>
                </a:solidFill>
                <a:latin typeface="Rokkitt"/>
              </a:rPr>
              <a:t>0201517</a:t>
            </a:r>
          </a:p>
        </p:txBody>
      </p:sp>
      <p:sp>
        <p:nvSpPr>
          <p:cNvPr id="5" name="TextBox 4">
            <a:extLst>
              <a:ext uri="{4828A737-FBDD-4753-9155-DD6A9478FBF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584DD48-DCFE-4CE3-BD63-F247D04287A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88187" y="3545816"/>
            <a:ext cx="1675885" cy="567258"/>
          </a:xfr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400" dirty="0">
                <a:solidFill>
                  <a:schemeClr val="tx1"/>
                </a:solidFill>
                <a:latin typeface="Rokkitt"/>
              </a:rPr>
              <a:t>Karam Alhanatleh </a:t>
            </a:r>
          </a:p>
        </p:txBody>
      </p:sp>
      <p:sp>
        <p:nvSpPr>
          <p:cNvPr id="6" name="TextBox 5">
            <a:extLst>
              <a:ext uri="{CEFCA493-E80B-454B-BFA5-EA18F02C7BD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3C8A418-7683-4D39-868B-FA8648AA241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445166" y="2524091"/>
            <a:ext cx="2156231" cy="771382"/>
          </a:xfr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b="1" dirty="0">
                <a:solidFill>
                  <a:schemeClr val="bg1"/>
                </a:solidFill>
                <a:latin typeface="Lato"/>
              </a:rPr>
              <a:t>Pattern Recognition</a:t>
            </a:r>
          </a:p>
        </p:txBody>
      </p:sp>
    </p:spTree>
    <p:extLst>
      <p:ext uri="{3E9E9903-F6FF-4922-8F6D-21B0C5E8DD96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99557576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39BF2DB3-F826-4EB7-8D90-8BB3F435D6A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5119BFB-FC0D-4A63-AE19-2AF2E844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b="1" i="0" dirty="0">
                <a:effectLst/>
                <a:latin typeface="+mj-lt"/>
              </a:rPr>
              <a:t>Model Evaluation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>
            <a:extLst>
              <a:ext uri="{DFC85A06-12B4-4D87-B575-9A63BB9A7C4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A50A970-4DFC-4BE0-BC8F-552B89C01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4476750"/>
            <a:ext cx="7800974" cy="3238500"/>
          </a:xfrm>
        </p:spPr>
        <p:txBody>
          <a:bodyPr rtlCol="0"/>
          <a:lstStyle/>
          <a:p>
            <a:pPr marL="0" indent="0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Classification report</a:t>
            </a:r>
            <a:endParaRPr lang="en-US" dirty="0"/>
          </a:p>
        </p:txBody>
      </p:sp>
      <p:pic>
        <p:nvPicPr>
          <p:cNvPr id="7" name="Picture 6" descr="A number of numbers on a white background&#10;&#10;Description automatically generated">
            <a:extLst>
              <a:ext uri="{FF2B5EF4-FFF2-40B4-BE49-F238E27FC236}">
                <a16:creationId xmlns:a16="http://schemas.microsoft.com/office/drawing/2014/main" id="{41AE1183-D010-BAE7-CB84-3ECF2D92D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09700"/>
            <a:ext cx="5467350" cy="2962275"/>
          </a:xfrm>
          <a:prstGeom prst="rect">
            <a:avLst/>
          </a:prstGeom>
        </p:spPr>
      </p:pic>
    </p:spTree>
    <p:extLst>
      <p:ext uri="{A4EF18BD-7E65-483E-9562-F82C184585A6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99557576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39BF2DB3-F826-4EB7-8D90-8BB3F435D6A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5119BFB-FC0D-4A63-AE19-2AF2E844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b="1" i="0" dirty="0">
                <a:effectLst/>
                <a:latin typeface="+mj-lt"/>
              </a:rPr>
              <a:t>Model Evaluation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>
            <a:extLst>
              <a:ext uri="{DFC85A06-12B4-4D87-B575-9A63BB9A7C4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A50A970-4DFC-4BE0-BC8F-552B89C01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04950"/>
            <a:ext cx="7800974" cy="3238500"/>
          </a:xfrm>
        </p:spPr>
        <p:txBody>
          <a:bodyPr rtlCol="0"/>
          <a:lstStyle/>
          <a:p>
            <a:pPr marL="0" indent="0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Confusion matrix</a:t>
            </a:r>
            <a:endParaRPr lang="en-US" dirty="0"/>
          </a:p>
        </p:txBody>
      </p:sp>
      <p:pic>
        <p:nvPicPr>
          <p:cNvPr id="5" name="Picture 4" descr="A chart with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F5EA4AF9-6385-9B87-BBFB-65049B1EE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80148"/>
            <a:ext cx="4495800" cy="478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8384"/>
      </p:ext>
      <p:ext uri="{A4EF18BD-7E65-483E-9562-F82C184585A6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99557576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39BF2DB3-F826-4EB7-8D90-8BB3F435D6A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5119BFB-FC0D-4A63-AE19-2AF2E844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b="1" i="0" dirty="0">
                <a:effectLst/>
                <a:latin typeface="+mj-lt"/>
              </a:rPr>
              <a:t>Model Evaluation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>
            <a:extLst>
              <a:ext uri="{DFC85A06-12B4-4D87-B575-9A63BB9A7C4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A50A970-4DFC-4BE0-BC8F-552B89C01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0" y="4667250"/>
            <a:ext cx="7800974" cy="3238500"/>
          </a:xfrm>
        </p:spPr>
        <p:txBody>
          <a:bodyPr rtlCol="0"/>
          <a:lstStyle/>
          <a:p>
            <a:pPr marL="0" indent="0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Training and validation accuracy Loss </a:t>
            </a:r>
            <a:endParaRPr lang="en-US" dirty="0"/>
          </a:p>
        </p:txBody>
      </p:sp>
      <p:pic>
        <p:nvPicPr>
          <p:cNvPr id="6" name="Picture 5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C71C27F7-5BFB-4E7B-5699-9488930CF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047750"/>
            <a:ext cx="6477000" cy="352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91132"/>
      </p:ext>
      <p:ext uri="{A4EF18BD-7E65-483E-9562-F82C184585A6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99557576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A057D730-0E75-477D-B8D0-27E40B344A7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592180B-83CD-4125-9F6B-61487A3AA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b="1" i="0" dirty="0">
                <a:effectLst/>
                <a:latin typeface="+mj-lt"/>
              </a:rPr>
              <a:t>Real-Time Emotion Recognition</a:t>
            </a:r>
            <a:endParaRPr lang="en-US" b="1" dirty="0">
              <a:latin typeface="+mj-lt"/>
            </a:endParaRPr>
          </a:p>
        </p:txBody>
      </p:sp>
      <p:sp>
        <p:nvSpPr>
          <p:cNvPr id="3" name="Content Placeholder 2">
            <a:extLst>
              <a:ext uri="{5A22B39E-8195-4469-847B-9C5458F0664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2ABC6C2-964F-412C-9DE6-877A91921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7800974" cy="3238500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Live Facial Analysis: The code captures frames from a camera stream, identifies faces, and analyzes them for emotional expressions.</a:t>
            </a:r>
          </a:p>
          <a:p>
            <a:r>
              <a:rPr lang="en-US" dirty="0"/>
              <a:t>Model Integration: Utilizing the pre-trained emotion recognition model, the system predicts emotions based on detected facial features.</a:t>
            </a:r>
          </a:p>
          <a:p>
            <a:r>
              <a:rPr lang="en-US" dirty="0"/>
              <a:t>Interactive Visualization: The predicted emotions are visually displayed on the video stream in real-time, providing an interactive and engaging user experience.</a:t>
            </a:r>
          </a:p>
        </p:txBody>
      </p:sp>
    </p:spTree>
    <p:extLst>
      <p:ext uri="{6431EAB7-2DD1-45AF-9BA7-9B4C6628089A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99557576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A057D730-0E75-477D-B8D0-27E40B344A7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592180B-83CD-4125-9F6B-61487A3AA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b="1" i="0" dirty="0">
                <a:effectLst/>
                <a:latin typeface="+mj-lt"/>
              </a:rPr>
              <a:t>Real-Time Emotion Recognition</a:t>
            </a:r>
            <a:endParaRPr lang="en-US" b="1" dirty="0">
              <a:latin typeface="+mj-lt"/>
            </a:endParaRPr>
          </a:p>
        </p:txBody>
      </p:sp>
      <p:sp>
        <p:nvSpPr>
          <p:cNvPr id="3" name="Content Placeholder 2">
            <a:extLst>
              <a:ext uri="{5A22B39E-8195-4469-847B-9C5458F0664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2ABC6C2-964F-412C-9DE6-877A91921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00150"/>
            <a:ext cx="7800974" cy="32385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dirty="0"/>
              <a:t>Many example </a:t>
            </a:r>
          </a:p>
        </p:txBody>
      </p:sp>
      <p:pic>
        <p:nvPicPr>
          <p:cNvPr id="13" name="Picture 12" descr="A person with a serious face&#10;&#10;Description automatically generated">
            <a:extLst>
              <a:ext uri="{FF2B5EF4-FFF2-40B4-BE49-F238E27FC236}">
                <a16:creationId xmlns:a16="http://schemas.microsoft.com/office/drawing/2014/main" id="{1E19BD75-510C-9FEC-A813-B21150FC1B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35" y="1914525"/>
            <a:ext cx="2040851" cy="1809750"/>
          </a:xfrm>
          <a:prstGeom prst="rect">
            <a:avLst/>
          </a:prstGeom>
        </p:spPr>
      </p:pic>
      <p:pic>
        <p:nvPicPr>
          <p:cNvPr id="15" name="Picture 14" descr="A person with a surprised expression&#10;&#10;Description automatically generated">
            <a:extLst>
              <a:ext uri="{FF2B5EF4-FFF2-40B4-BE49-F238E27FC236}">
                <a16:creationId xmlns:a16="http://schemas.microsoft.com/office/drawing/2014/main" id="{304AC39B-4456-7964-0CF1-4D9EBB9BE2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251" y="1914524"/>
            <a:ext cx="2030110" cy="1809749"/>
          </a:xfrm>
          <a:prstGeom prst="rect">
            <a:avLst/>
          </a:prstGeom>
        </p:spPr>
      </p:pic>
      <p:pic>
        <p:nvPicPr>
          <p:cNvPr id="17" name="Picture 16" descr="A person with a blue rectangle&#10;&#10;Description automatically generated">
            <a:extLst>
              <a:ext uri="{FF2B5EF4-FFF2-40B4-BE49-F238E27FC236}">
                <a16:creationId xmlns:a16="http://schemas.microsoft.com/office/drawing/2014/main" id="{07A2C971-0CA1-EB54-5B22-48A81D956B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326" y="1904439"/>
            <a:ext cx="2039075" cy="1819834"/>
          </a:xfrm>
          <a:prstGeom prst="rect">
            <a:avLst/>
          </a:prstGeom>
        </p:spPr>
      </p:pic>
      <p:pic>
        <p:nvPicPr>
          <p:cNvPr id="19" name="Picture 18" descr="A person with a sad face&#10;&#10;Description automatically generated">
            <a:extLst>
              <a:ext uri="{FF2B5EF4-FFF2-40B4-BE49-F238E27FC236}">
                <a16:creationId xmlns:a16="http://schemas.microsoft.com/office/drawing/2014/main" id="{F46AE21F-B4B4-132B-8DA6-C8D7A547A03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366" y="1904439"/>
            <a:ext cx="2081192" cy="18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96725"/>
      </p:ext>
      <p:ext uri="{6431EAB7-2DD1-45AF-9BA7-9B4C6628089A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99557576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5856F1CD-903D-4915-B9DF-5982912126A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A2DED7F-CA67-4D82-B42C-17EC13D5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b="1" i="0" dirty="0">
                <a:effectLst/>
                <a:latin typeface="+mj-lt"/>
              </a:rPr>
              <a:t>Challenges and Limitations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>
            <a:extLst>
              <a:ext uri="{8C74C5CA-BD57-4D9C-ACAC-AC05BB099A5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F2F8B6A-BFDD-4F0D-8822-F2F821DE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2" y="1504950"/>
            <a:ext cx="7800974" cy="3238500"/>
          </a:xfrm>
        </p:spPr>
        <p:txBody>
          <a:bodyPr rtlCol="0"/>
          <a:lstStyle/>
          <a:p>
            <a:r>
              <a:rPr lang="en-US" dirty="0"/>
              <a:t>My resources are limited</a:t>
            </a:r>
          </a:p>
          <a:p>
            <a:r>
              <a:rPr lang="en-US" dirty="0"/>
              <a:t>Image quality bad</a:t>
            </a:r>
          </a:p>
        </p:txBody>
      </p:sp>
    </p:spTree>
    <p:extLst>
      <p:ext uri="{331C4008-2E46-4A19-ADC3-9261454AD1E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99557576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7AB678C5-3455-402D-B7B9-511490850E2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19ED2AA-0BE8-4D07-AF13-0B9282BB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b="1" i="0" dirty="0">
                <a:effectLst/>
                <a:latin typeface="+mj-lt"/>
              </a:rPr>
              <a:t>Applications and Future Work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>
            <a:extLst>
              <a:ext uri="{613BF5D0-3E51-4D5C-BAD1-6E19E453521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D446254-AA73-4E60-91F9-C63798E4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2" y="1428750"/>
            <a:ext cx="7800974" cy="3238500"/>
          </a:xfrm>
        </p:spPr>
        <p:txBody>
          <a:bodyPr rtlCol="0"/>
          <a:lstStyle/>
          <a:p>
            <a:pPr marL="285750">
              <a:buFont typeface="Wingdings" panose="05000000000000000000" pitchFamily="2" charset="2"/>
              <a:buChar char="v"/>
            </a:pPr>
            <a:r>
              <a:rPr lang="en-US" dirty="0"/>
              <a:t>Healthcare</a:t>
            </a:r>
            <a:r>
              <a:rPr lang="ar-JO" dirty="0"/>
              <a:t>:</a:t>
            </a:r>
            <a:r>
              <a:rPr lang="en-US" dirty="0"/>
              <a:t>it can be used in mental health assessments or patient monitoring to detect signs of distress or discomfort.</a:t>
            </a:r>
            <a:endParaRPr lang="ar-JO" dirty="0"/>
          </a:p>
          <a:p>
            <a:pPr marL="285750">
              <a:buFont typeface="Wingdings" panose="05000000000000000000" pitchFamily="2" charset="2"/>
              <a:buChar char="v"/>
            </a:pPr>
            <a:r>
              <a:rPr lang="en-US" dirty="0"/>
              <a:t>Education</a:t>
            </a:r>
            <a:r>
              <a:rPr lang="ar-JO" dirty="0"/>
              <a:t>:</a:t>
            </a:r>
            <a:r>
              <a:rPr lang="en-US" dirty="0"/>
              <a:t>By analyzing students' facial expressions educators can gain insights into their emotional states</a:t>
            </a:r>
          </a:p>
          <a:p>
            <a:pPr marL="285750">
              <a:buFont typeface="Wingdings" panose="05000000000000000000" pitchFamily="2" charset="2"/>
              <a:buChar char="v"/>
            </a:pPr>
            <a:r>
              <a:rPr lang="en-US" dirty="0"/>
              <a:t>Business : From customer service interactions to employee engagement,</a:t>
            </a:r>
          </a:p>
        </p:txBody>
      </p:sp>
    </p:spTree>
    <p:extLst>
      <p:ext uri="{E7DFD6BE-3D5B-4A48-86D2-0EBF35E34DC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99557576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65C6DB20-8354-4FC9-B4BE-EC065C4EB9A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F52BC82-4731-4FBA-A0FB-0E82214F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rtlCol="0">
            <a:normAutofit/>
          </a:bodyPr>
          <a:lstStyle/>
          <a:p>
            <a:r>
              <a:rPr lang="en-US" dirty="0">
                <a:latin typeface="+mj-lt"/>
              </a:rPr>
              <a:t>Conclusion</a:t>
            </a:r>
          </a:p>
        </p:txBody>
      </p:sp>
      <p:sp>
        <p:nvSpPr>
          <p:cNvPr id="3" name="Content Placeholder 2">
            <a:extLst>
              <a:ext uri="{8945995E-B2D9-460C-A544-01B7E06B7BF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1B01416-A7B0-439D-A329-D816C0DA9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/>
              <a:t>Exploration of real-world applications and integration into interactive systems.</a:t>
            </a:r>
          </a:p>
          <a:p>
            <a:r>
              <a:rPr lang="en-US" dirty="0"/>
              <a:t>The project marks a pivotal turning point in human-computer communication, unlocking unprecedented possibilities for more precise and responsive interactions.</a:t>
            </a:r>
          </a:p>
          <a:p>
            <a:r>
              <a:rPr lang="en-US" dirty="0"/>
              <a:t>Continuous model refinement based on user feedback and evolving deep learning methodologies.</a:t>
            </a:r>
          </a:p>
          <a:p>
            <a:endParaRPr lang="ar-JO" dirty="0"/>
          </a:p>
        </p:txBody>
      </p:sp>
    </p:spTree>
    <p:extLst>
      <p:ext uri="{C169A75F-0243-4820-B0F3-642B45BFDE3E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99557576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CF69E3-74CE-620B-BCDE-EA78B5D79CEF}"/>
              </a:ext>
            </a:extLst>
          </p:cNvPr>
          <p:cNvSpPr/>
          <p:nvPr/>
        </p:nvSpPr>
        <p:spPr>
          <a:xfrm>
            <a:off x="1219200" y="1733550"/>
            <a:ext cx="6858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200" dirty="0">
                <a:ln w="0"/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60000" endA="900" endPos="60000" dist="60007" dir="5400000" sy="-100000" algn="bl" rotWithShape="0"/>
                </a:effectLst>
              </a:rPr>
              <a:t>Any Questions </a:t>
            </a:r>
          </a:p>
        </p:txBody>
      </p:sp>
    </p:spTree>
    <p:extLst>
      <p:ext uri="{BB962C8B-B14F-4D97-AF65-F5344CB8AC3E}">
        <p14:creationId xmlns:p14="http://schemas.microsoft.com/office/powerpoint/2010/main" val="3504894800"/>
      </p:ext>
      <p:ext uri="{C169A75F-0243-4820-B0F3-642B45BFDE3E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9955757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A53CB58F-683E-4AFE-8A5F-8A129A85FA6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A8F0A46-AC45-4459-81C4-F5228009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b="1" i="0" dirty="0">
                <a:effectLst/>
                <a:latin typeface="+mj-lt"/>
              </a:rPr>
              <a:t>Introduction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>
            <a:extLst>
              <a:ext uri="{D5C2B144-5F4F-470F-ADA7-72B328CC4D5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592658A-3C7D-4D1E-9ABB-22D9B65E0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/>
              <a:t>The project addresses the need for more effective human-computer com</a:t>
            </a:r>
            <a:endParaRPr lang="ar-JO" dirty="0"/>
          </a:p>
          <a:p>
            <a:r>
              <a:rPr lang="en-US" dirty="0"/>
              <a:t>A shift from text-based to visual communication for a more sophisticated approach.</a:t>
            </a:r>
          </a:p>
        </p:txBody>
      </p:sp>
    </p:spTree>
    <p:extLst>
      <p:ext uri="{BA5E1EE6-E15F-473A-8FA2-D375357A1E5E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9955757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A53CB58F-683E-4AFE-8A5F-8A129A85FA6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A8F0A46-AC45-4459-81C4-F5228009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>
                <a:latin typeface="+mj-lt"/>
              </a:rPr>
              <a:t>Objective</a:t>
            </a:r>
          </a:p>
        </p:txBody>
      </p:sp>
      <p:sp>
        <p:nvSpPr>
          <p:cNvPr id="3" name="Content Placeholder 2">
            <a:extLst>
              <a:ext uri="{D5C2B144-5F4F-470F-ADA7-72B328CC4D5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592658A-3C7D-4D1E-9ABB-22D9B65E0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endParaRPr dirty="0"/>
          </a:p>
          <a:p>
            <a:r>
              <a:rPr lang="en-US" dirty="0"/>
              <a:t> Improve visual communication and understand human emotions.</a:t>
            </a:r>
            <a:endParaRPr lang="ar-JO" dirty="0"/>
          </a:p>
          <a:p>
            <a:r>
              <a:rPr lang="en-US" dirty="0"/>
              <a:t>Enhance interaction between humans and devices using advanced deep learning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3509512905"/>
      </p:ext>
      <p:ext uri="{BA5E1EE6-E15F-473A-8FA2-D375357A1E5E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9955757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1407E391-DC13-47C6-9A4C-30B3398FD98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3D08530-88E4-4DAC-B1EE-4B42920F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b="1" i="0" dirty="0">
                <a:effectLst/>
                <a:latin typeface="+mj-lt"/>
              </a:rPr>
              <a:t>Model Architecture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>
            <a:extLst>
              <a:ext uri="{8A0F77EB-5AD4-44D9-A562-1CC00AEF193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A98DE02-9058-48F7-9DA8-B71622AFC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Emotion recognition model built as a Convolutional Neural Network (CNN).</a:t>
            </a:r>
          </a:p>
          <a:p>
            <a:pPr marL="0" indent="0">
              <a:buNone/>
            </a:pPr>
            <a:endParaRPr lang="en-US" dirty="0"/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Key Components:</a:t>
            </a:r>
            <a:r>
              <a:rPr lang="ar-JO" dirty="0">
                <a:solidFill>
                  <a:srgbClr val="D1D5DB"/>
                </a:solidFill>
                <a:latin typeface="Söhne"/>
              </a:rPr>
              <a:t> </a:t>
            </a:r>
          </a:p>
          <a:p>
            <a:pPr marL="1085850" lvl="2" indent="-285750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Convolutional Layers for feature extraction.</a:t>
            </a:r>
          </a:p>
          <a:p>
            <a:pPr marL="1085850" lvl="2" indent="-285750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Max Pooling Layers for down-sampling.</a:t>
            </a:r>
          </a:p>
          <a:p>
            <a:pPr marL="1085850" lvl="2" indent="-285750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Batch Normalization for stabilizing and accelerating training.</a:t>
            </a:r>
          </a:p>
          <a:p>
            <a:pPr marL="1085850" lvl="2" indent="-285750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Dense (Fully Connected) Layers for classification.</a:t>
            </a:r>
          </a:p>
          <a:p>
            <a:pPr marL="1085850" lvl="2" indent="-285750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Dropout Layers for regularization to prevent overfitting.</a:t>
            </a:r>
            <a:endParaRPr lang="ar-JO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22FDB63-BD15-4102-837F-BE4B2B531F39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99557576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1407E391-DC13-47C6-9A4C-30B3398FD98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3D08530-88E4-4DAC-B1EE-4B42920F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b="1" i="0" dirty="0">
                <a:effectLst/>
                <a:latin typeface="+mj-lt"/>
              </a:rPr>
              <a:t>Model Architecture</a:t>
            </a:r>
            <a:endParaRPr lang="en-US" dirty="0">
              <a:latin typeface="+mj-lt"/>
            </a:endParaRPr>
          </a:p>
        </p:txBody>
      </p:sp>
      <p:pic>
        <p:nvPicPr>
          <p:cNvPr id="5" name="Content Placeholder 4" descr="A diagram of different colors&#10;&#10;Description automatically generated">
            <a:extLst>
              <a:ext uri="{FF2B5EF4-FFF2-40B4-BE49-F238E27FC236}">
                <a16:creationId xmlns:a16="http://schemas.microsoft.com/office/drawing/2014/main" id="{F08ABCC2-E487-FE45-1891-ADF40B63B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1414462"/>
            <a:ext cx="6457950" cy="28670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56A021-3D46-69A3-67BF-807A411841E1}"/>
              </a:ext>
            </a:extLst>
          </p:cNvPr>
          <p:cNvSpPr txBox="1"/>
          <p:nvPr/>
        </p:nvSpPr>
        <p:spPr>
          <a:xfrm>
            <a:off x="762000" y="4463533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Image From by Human Emotion Recognition System Using Deep Learning Technique</a:t>
            </a:r>
          </a:p>
        </p:txBody>
      </p:sp>
    </p:spTree>
    <p:extLst>
      <p:ext uri="{BB962C8B-B14F-4D97-AF65-F5344CB8AC3E}">
        <p14:creationId xmlns:p14="http://schemas.microsoft.com/office/powerpoint/2010/main" val="2774106605"/>
      </p:ext>
      <p:ext uri="{B22FDB63-BD15-4102-837F-BE4B2B531F39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9955757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1407E391-DC13-47C6-9A4C-30B3398FD98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3D08530-88E4-4DAC-B1EE-4B42920F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b="1" i="0" dirty="0">
                <a:effectLst/>
                <a:latin typeface="+mj-lt"/>
              </a:rPr>
              <a:t>Training Process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>
            <a:extLst>
              <a:ext uri="{8A0F77EB-5AD4-44D9-A562-1CC00AEF193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A98DE02-9058-48F7-9DA8-B71622AFC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Training setup with Adam optimizer, categorical </a:t>
            </a:r>
            <a:r>
              <a:rPr lang="en-US" dirty="0" err="1"/>
              <a:t>crossentropy</a:t>
            </a:r>
            <a:r>
              <a:rPr lang="en-US" dirty="0"/>
              <a:t> loss.</a:t>
            </a:r>
          </a:p>
          <a:p>
            <a:r>
              <a:rPr lang="en-US" dirty="0"/>
              <a:t>Batch size of 32, validation split of 20%.</a:t>
            </a:r>
          </a:p>
          <a:p>
            <a:r>
              <a:rPr lang="en-US" dirty="0"/>
              <a:t>Dynamic adjustment of learning rate with </a:t>
            </a:r>
            <a:r>
              <a:rPr lang="en-US" dirty="0" err="1"/>
              <a:t>ReduceLROnPlateau</a:t>
            </a:r>
            <a:r>
              <a:rPr lang="en-US" dirty="0"/>
              <a:t> callback.</a:t>
            </a:r>
          </a:p>
          <a:p>
            <a:r>
              <a:rPr lang="en-US" dirty="0"/>
              <a:t>Early stopping mechanism to prevent overfitting.</a:t>
            </a:r>
          </a:p>
        </p:txBody>
      </p:sp>
    </p:spTree>
    <p:extLst>
      <p:ext uri="{BB962C8B-B14F-4D97-AF65-F5344CB8AC3E}">
        <p14:creationId xmlns:p14="http://schemas.microsoft.com/office/powerpoint/2010/main" val="2005717421"/>
      </p:ext>
      <p:ext uri="{B22FDB63-BD15-4102-837F-BE4B2B531F39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9955757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1407E391-DC13-47C6-9A4C-30B3398FD98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3D08530-88E4-4DAC-B1EE-4B42920F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b="1" i="0" dirty="0">
                <a:effectLst/>
                <a:latin typeface="+mj-lt"/>
              </a:rPr>
              <a:t>Dataset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>
            <a:extLst>
              <a:ext uri="{8A0F77EB-5AD4-44D9-A562-1CC00AEF193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A98DE02-9058-48F7-9DA8-B71622AFC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Data collected from Kaggle, 35,887 facial images annotated with emotions.</a:t>
            </a:r>
          </a:p>
          <a:p>
            <a:r>
              <a:rPr lang="en-US" dirty="0"/>
              <a:t>Preprocessing: Standardizing image dimensions, converting to grayscale, normalizing pixel values.</a:t>
            </a:r>
          </a:p>
          <a:p>
            <a:r>
              <a:rPr lang="en-US" dirty="0"/>
              <a:t>Data augmentation techniques for model generalization.</a:t>
            </a:r>
          </a:p>
        </p:txBody>
      </p:sp>
    </p:spTree>
    <p:extLst>
      <p:ext uri="{BB962C8B-B14F-4D97-AF65-F5344CB8AC3E}">
        <p14:creationId xmlns:p14="http://schemas.microsoft.com/office/powerpoint/2010/main" val="1062432489"/>
      </p:ext>
      <p:ext uri="{B22FDB63-BD15-4102-837F-BE4B2B531F39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9955757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ED43BDC2-B30A-4F57-A3EC-E524D7F2A3B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11DF77F-BCFD-4093-AF1D-A149587A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>
                <a:latin typeface="+mj-lt"/>
              </a:rPr>
              <a:t>Emotion classification</a:t>
            </a:r>
          </a:p>
        </p:txBody>
      </p:sp>
      <p:sp>
        <p:nvSpPr>
          <p:cNvPr id="3" name="Content Placeholder 2">
            <a:extLst>
              <a:ext uri="{DDB90327-372C-4FA3-BE81-88E0A420E81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5F21BEF-3095-4F60-A25A-78519A654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342464"/>
            <a:ext cx="7800974" cy="2943224"/>
          </a:xfrm>
        </p:spPr>
        <p:txBody>
          <a:bodyPr vert="horz" rtlCol="0">
            <a:normAutofit/>
          </a:bodyPr>
          <a:lstStyle/>
          <a:p>
            <a:pPr marL="0" indent="0">
              <a:buNone/>
            </a:pPr>
            <a:r>
              <a:rPr lang="en-US" dirty="0">
                <a:latin typeface="Söhne"/>
              </a:rPr>
              <a:t>Anger</a:t>
            </a:r>
            <a:r>
              <a:rPr lang="ar-JO" dirty="0">
                <a:latin typeface="Söhne"/>
              </a:rPr>
              <a:t>  </a:t>
            </a:r>
            <a:r>
              <a:rPr lang="en-US" dirty="0">
                <a:latin typeface="Söhne"/>
              </a:rPr>
              <a:t>Disgust</a:t>
            </a:r>
            <a:r>
              <a:rPr lang="ar-JO" dirty="0">
                <a:latin typeface="Söhne"/>
              </a:rPr>
              <a:t>  </a:t>
            </a:r>
            <a:r>
              <a:rPr lang="en-US" dirty="0">
                <a:latin typeface="Söhne"/>
              </a:rPr>
              <a:t>Fear</a:t>
            </a:r>
            <a:r>
              <a:rPr lang="ar-JO" dirty="0">
                <a:latin typeface="Söhne"/>
              </a:rPr>
              <a:t>  </a:t>
            </a:r>
            <a:r>
              <a:rPr lang="en-US" dirty="0">
                <a:latin typeface="Söhne"/>
              </a:rPr>
              <a:t>Happy</a:t>
            </a:r>
            <a:r>
              <a:rPr lang="ar-JO" dirty="0">
                <a:latin typeface="Söhne"/>
              </a:rPr>
              <a:t>  </a:t>
            </a:r>
            <a:r>
              <a:rPr lang="en-US" dirty="0">
                <a:latin typeface="Söhne"/>
              </a:rPr>
              <a:t>Neutral</a:t>
            </a:r>
            <a:r>
              <a:rPr lang="ar-JO" dirty="0">
                <a:latin typeface="Söhne"/>
              </a:rPr>
              <a:t>  </a:t>
            </a:r>
            <a:r>
              <a:rPr lang="en-US" dirty="0">
                <a:latin typeface="Söhne"/>
              </a:rPr>
              <a:t>Sad</a:t>
            </a:r>
            <a:r>
              <a:rPr lang="ar-JO" dirty="0">
                <a:latin typeface="Söhne"/>
              </a:rPr>
              <a:t>  </a:t>
            </a:r>
            <a:r>
              <a:rPr lang="en-US" dirty="0">
                <a:latin typeface="Söhne"/>
              </a:rPr>
              <a:t>Surprise.</a:t>
            </a:r>
          </a:p>
        </p:txBody>
      </p:sp>
      <p:pic>
        <p:nvPicPr>
          <p:cNvPr id="6" name="Picture 5" descr="A close-up of a person's face&#10;&#10;Description automatically generated">
            <a:extLst>
              <a:ext uri="{FF2B5EF4-FFF2-40B4-BE49-F238E27FC236}">
                <a16:creationId xmlns:a16="http://schemas.microsoft.com/office/drawing/2014/main" id="{DB1738C5-8CD4-BA78-E66E-239FA14F0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66950"/>
            <a:ext cx="8686800" cy="13521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1139D0-948B-D004-FE15-DFA111400F37}"/>
              </a:ext>
            </a:extLst>
          </p:cNvPr>
          <p:cNvSpPr txBox="1"/>
          <p:nvPr/>
        </p:nvSpPr>
        <p:spPr>
          <a:xfrm>
            <a:off x="2971800" y="39126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Sample  data image from code</a:t>
            </a:r>
          </a:p>
        </p:txBody>
      </p:sp>
    </p:spTree>
    <p:extLst>
      <p:ext uri="{23737951-B0F8-40E2-8D07-7B8E29AF04A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9955757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ED43BDC2-B30A-4F57-A3EC-E524D7F2A3B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11DF77F-BCFD-4093-AF1D-A149587A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>
                <a:latin typeface="+mj-lt"/>
              </a:rPr>
              <a:t>Data distribution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1139D0-948B-D004-FE15-DFA111400F37}"/>
              </a:ext>
            </a:extLst>
          </p:cNvPr>
          <p:cNvSpPr txBox="1"/>
          <p:nvPr/>
        </p:nvSpPr>
        <p:spPr>
          <a:xfrm>
            <a:off x="2149827" y="4685179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Data distribution classification  dataset </a:t>
            </a:r>
          </a:p>
        </p:txBody>
      </p:sp>
      <p:pic>
        <p:nvPicPr>
          <p:cNvPr id="5" name="Picture 4" descr="A graph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CA111404-30C0-58A9-31ED-800121466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453" y="1200150"/>
            <a:ext cx="4133892" cy="3352800"/>
          </a:xfrm>
          <a:prstGeom prst="rect">
            <a:avLst/>
          </a:prstGeom>
        </p:spPr>
      </p:pic>
      <p:pic>
        <p:nvPicPr>
          <p:cNvPr id="9" name="Picture 8" descr="A graph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B227D98F-B702-F750-C8AC-FABBBA6D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6" y="1200150"/>
            <a:ext cx="4133892" cy="3352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45F8C8-D140-0AD6-8B38-8A23C5E7ED40}"/>
              </a:ext>
            </a:extLst>
          </p:cNvPr>
          <p:cNvSpPr txBox="1"/>
          <p:nvPr/>
        </p:nvSpPr>
        <p:spPr>
          <a:xfrm>
            <a:off x="7924800" y="4834602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From code</a:t>
            </a:r>
          </a:p>
        </p:txBody>
      </p:sp>
    </p:spTree>
    <p:extLst>
      <p:ext uri="{BB962C8B-B14F-4D97-AF65-F5344CB8AC3E}">
        <p14:creationId xmlns:p14="http://schemas.microsoft.com/office/powerpoint/2010/main" val="849437131"/>
      </p:ext>
      <p:ext uri="{23737951-B0F8-40E2-8D07-7B8E29AF04AF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995575764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BORDER_QUOTE: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BORDER_QUOTE: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SQUARE_ON_CIRCLE_BOARD: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rgbClr val="000000"/>
      </a:dk1>
      <a:lt1>
        <a:srgbClr val="FFFFFF"/>
      </a:lt1>
      <a:dk2>
        <a:srgbClr val="FFC013"/>
      </a:dk2>
      <a:lt2>
        <a:srgbClr val="112058"/>
      </a:lt2>
      <a:accent1>
        <a:srgbClr val="E39342"/>
      </a:accent1>
      <a:accent2>
        <a:srgbClr val="F5C175"/>
      </a:accent2>
      <a:accent3>
        <a:srgbClr val="557AC1"/>
      </a:accent3>
      <a:accent4>
        <a:srgbClr val="A4BA83"/>
      </a:accent4>
      <a:accent5>
        <a:srgbClr val="8BD2E5"/>
      </a:accent5>
      <a:accent6>
        <a:srgbClr val="C393AC"/>
      </a:accent6>
      <a:hlink>
        <a:srgbClr val="00B050"/>
      </a:hlink>
      <a:folHlink>
        <a:srgbClr val="39757E"/>
      </a:folHlink>
    </a:clrScheme>
    <a:fontScheme name="Celestial">
      <a:majorFont>
        <a:latin typeface="Nunito"/>
        <a:ea typeface=""/>
        <a:cs typeface=""/>
      </a:majorFont>
      <a:minorFont>
        <a:latin typeface="Quicksand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1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6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  <a:miter lim="800000"/>
        </a:ln>
        <a:ln w="19050" cap="flat">
          <a:solidFill>
            <a:schemeClr val="phClr"/>
          </a:solidFill>
          <a:prstDash val="solid"/>
        </a:ln>
        <a:ln w="254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75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</a:schemeClr>
          </a:solidFill>
          <a:prstDash val="solid"/>
          <a:round/>
        </a:ln>
      </a:spPr>
      <a:bodyPr vert="horz" rtlCol="0" anchor="ctr"/>
      <a:lstStyle>
        <a:lvl1pPr lvl="0" algn="ctr"/>
      </a:lstStyle>
    </a:lnDef>
  </a:objectDefaults>
  <a:extraClrSchemeLst/>
</a:theme>
</file>

<file path=ppt/theme/theme2.xml><?xml version="1.0" encoding="utf-8"?>
<a:theme xmlns:a="http://schemas.openxmlformats.org/drawingml/2006/main" name="Celestial">
  <a:themeElements>
    <a:clrScheme name="Celestial">
      <a:dk1>
        <a:srgbClr val="000000"/>
      </a:dk1>
      <a:lt1>
        <a:srgbClr val="FFFFFF"/>
      </a:lt1>
      <a:dk2>
        <a:srgbClr val="FFC013"/>
      </a:dk2>
      <a:lt2>
        <a:srgbClr val="112058"/>
      </a:lt2>
      <a:accent1>
        <a:srgbClr val="E39342"/>
      </a:accent1>
      <a:accent2>
        <a:srgbClr val="F5C175"/>
      </a:accent2>
      <a:accent3>
        <a:srgbClr val="557AC1"/>
      </a:accent3>
      <a:accent4>
        <a:srgbClr val="A4BA83"/>
      </a:accent4>
      <a:accent5>
        <a:srgbClr val="8BD2E5"/>
      </a:accent5>
      <a:accent6>
        <a:srgbClr val="C393AC"/>
      </a:accent6>
      <a:hlink>
        <a:srgbClr val="00B050"/>
      </a:hlink>
      <a:folHlink>
        <a:srgbClr val="39757E"/>
      </a:folHlink>
    </a:clrScheme>
    <a:fontScheme name="Celestial">
      <a:majorFont>
        <a:latin typeface="Nunito"/>
        <a:ea typeface=""/>
        <a:cs typeface=""/>
      </a:majorFont>
      <a:minorFont>
        <a:latin typeface="Quicksand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1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6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  <a:miter lim="800000"/>
        </a:ln>
        <a:ln w="19050" cap="flat">
          <a:solidFill>
            <a:schemeClr val="phClr"/>
          </a:solidFill>
          <a:prstDash val="solid"/>
        </a:ln>
        <a:ln w="254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75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</a:schemeClr>
          </a:solidFill>
          <a:prstDash val="solid"/>
          <a:round/>
        </a:ln>
      </a:spPr>
      <a:bodyPr vert="horz" rtlCol="0" anchor="ctr"/>
      <a:lstStyle>
        <a:lvl1pPr lvl="0" algn="ctr"/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Office PowerPoint</Application>
  <PresentationFormat>On-screen Show (16:9)</PresentationFormat>
  <Paragraphs>65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Quicksand</vt:lpstr>
      <vt:lpstr>Arial</vt:lpstr>
      <vt:lpstr>Rokkitt</vt:lpstr>
      <vt:lpstr>Nunito</vt:lpstr>
      <vt:lpstr>Wingdings</vt:lpstr>
      <vt:lpstr>Lato</vt:lpstr>
      <vt:lpstr>Source Sans Pro</vt:lpstr>
      <vt:lpstr>Söhne</vt:lpstr>
      <vt:lpstr>Celestial</vt:lpstr>
      <vt:lpstr>Emotion Recognition Project </vt:lpstr>
      <vt:lpstr>Introduction</vt:lpstr>
      <vt:lpstr>Objective</vt:lpstr>
      <vt:lpstr>Model Architecture</vt:lpstr>
      <vt:lpstr>Model Architecture</vt:lpstr>
      <vt:lpstr>Training Process</vt:lpstr>
      <vt:lpstr>Dataset</vt:lpstr>
      <vt:lpstr>Emotion classification</vt:lpstr>
      <vt:lpstr>Data distribution</vt:lpstr>
      <vt:lpstr>Model Evaluation</vt:lpstr>
      <vt:lpstr>Model Evaluation</vt:lpstr>
      <vt:lpstr>Model Evaluation</vt:lpstr>
      <vt:lpstr>Real-Time Emotion Recognition</vt:lpstr>
      <vt:lpstr>Real-Time Emotion Recognition</vt:lpstr>
      <vt:lpstr>Challenges and Limitations</vt:lpstr>
      <vt:lpstr>Applications and Future Work</vt:lpstr>
      <vt:lpstr>Conclusion</vt:lpstr>
      <vt:lpstr>PowerPoint Presentation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KARAM SULEIMAN</dc:creator>
  <cp:lastModifiedBy>Karam Suleiman Mohammad AlHanatleh</cp:lastModifiedBy>
  <cp:revision>2</cp:revision>
  <dcterms:created xsi:type="dcterms:W3CDTF">2023-11-09T10:40:30Z</dcterms:created>
  <dcterms:modified xsi:type="dcterms:W3CDTF">2024-01-05T20:45:11Z</dcterms:modified>
</cp:coreProperties>
</file>