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3" r:id="rId7"/>
    <p:sldId id="265" r:id="rId8"/>
    <p:sldId id="266" r:id="rId9"/>
    <p:sldId id="267" r:id="rId10"/>
    <p:sldId id="271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37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8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9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3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A9D25-4695-4509-8080-84BE28F81F73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D09BC-A40B-4CE2-A07A-03EB47D83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11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Permanent Magnet DC Motor in Magnetic Domain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0182" y="4775200"/>
            <a:ext cx="4017818" cy="482600"/>
          </a:xfrm>
        </p:spPr>
        <p:txBody>
          <a:bodyPr/>
          <a:lstStyle/>
          <a:p>
            <a:r>
              <a:rPr lang="en-US" dirty="0" err="1" smtClean="0"/>
              <a:t>Sadettin</a:t>
            </a:r>
            <a:r>
              <a:rPr lang="en-US" dirty="0" smtClean="0"/>
              <a:t> </a:t>
            </a:r>
            <a:r>
              <a:rPr lang="en-US" dirty="0" err="1" smtClean="0"/>
              <a:t>Karaman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01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and Pulls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0345"/>
            <a:ext cx="5181600" cy="3701897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40538"/>
            <a:ext cx="5181600" cy="372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and Pulls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half of conductor loops acts as an electromagnet, and pushes or pulls other conductor loops, according to principles explained with Lorentz Force.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half of conductor loops j, total forces applied by other halves of conductor loops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direction of rotation,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due to magnetic flux they created, according to Lorentz Force,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𝐹𝑐𝑗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𝑃𝐶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𝑃𝐶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𝑋𝑘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𝑌𝑘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7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and Pulls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magnet will have a similar effect on each conductor loop, depending on magnets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width, length, thickness T, and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their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material property magnetic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remanence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Br.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magnets’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properties,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formula for magnetic flux density created by a block magnet on a point with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the principles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Lorentz Force is applied,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half of conductor loops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j,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applied by magnets k, on the direction of rotation,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𝐹𝑚𝑗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𝑖𝑙𝑃𝑃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𝑐𝑜𝑠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γ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𝐵𝑟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fName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𝑙𝐿𝑝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𝐿𝑝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rad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𝑙𝐿𝑝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𝑇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4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𝑧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𝑇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𝐿𝑝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rad>
                                        </m:den>
                                      </m:f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𝑁𝐶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𝑌𝑗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𝑋𝑗</m:t>
                        </m:r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476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Pushes and Pulls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the both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forces applied to each half of conductor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loops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force generated by the described permanent magnet DC motor.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𝑁𝐶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𝐹𝑐𝑗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𝐹𝑚𝑗</m:t>
                        </m:r>
                      </m:e>
                    </m:nary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44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search,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1690687"/>
            <a:ext cx="5413230" cy="4498975"/>
          </a:xfrm>
        </p:spPr>
      </p:pic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400800" y="1690688"/>
            <a:ext cx="4954588" cy="4498975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 result is,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simple DC motor with a single conductor loop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 fixed magnetic field which doesn’t get affected from the magnetic field generated by conductor loops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Explained according to principles of Lorentz Law.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52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explain it completely,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consider, 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force created by each magnet on the rotating conductor loops,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force created on each conductor loop by other rotating conductor loops,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commutator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changes the polarity (direction of the current flow) of each conductor loop in time. 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case it’s necessary to,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closed geometry that created by magnets,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placement of conductor loops,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polarity functions that ties the placement of each magnet and position of each conductor loop.</a:t>
            </a:r>
          </a:p>
        </p:txBody>
      </p:sp>
    </p:spTree>
    <p:extLst>
      <p:ext uri="{BB962C8B-B14F-4D97-AF65-F5344CB8AC3E}">
        <p14:creationId xmlns:p14="http://schemas.microsoft.com/office/powerpoint/2010/main" val="317828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of the Magnets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9056" y="1514030"/>
            <a:ext cx="4821380" cy="4894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that the width of conductor loops is w, and the minimum gap between conductor loops and magnetic poles is g0.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magnets are identical 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ength of their edges at its maximum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𝐿𝑝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cot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𝑁𝑃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middle point of magnets intersects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882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0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of the Magnets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9056" y="1514030"/>
            <a:ext cx="4821380" cy="48948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consider that we started to place our magnets left to right, in a counter clockwise manner, and named them numerically starting with ‘0’, and the point ‘I’ in the figure is our first middle point.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the middle points for the magnets,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𝑁𝑃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𝑁𝑃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magnet j= 0 to (NP-1)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1882" t="-3782" r="-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759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Conductor Loops in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8839" y="1825625"/>
            <a:ext cx="4380322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conductor loop rotates in the circle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/2)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need to consider not conductor loops as whole, but conductor loops as halves.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assume, that first conductor loop half ‘0’ placed at the point C with initial shift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others placed in counter clockwise manner with phase shifts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𝑁𝐶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 l="-2118" t="-3361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0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of Conductor Loops in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8839" y="1825625"/>
            <a:ext cx="4380322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𝑁𝐶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𝑁𝐶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half of the conductor loop j= 0 to (2NC-1)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19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Zones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define a function for 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commutat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may divide the inside of the cluster, with regard to placed magnets’ poles.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Left to right, counter clockwise placement introduces an initial shift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pole j= 0 to (NP-1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𝑍𝑝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+1)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pairs.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82" t="-308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56852" y="1825625"/>
            <a:ext cx="41442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Zones and Direction of Current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direction of current passing through each half of conductor loops k, while rotating at zone j, </a:t>
                </a:r>
              </a:p>
              <a:p>
                <a:pPr marL="0" indent="0">
                  <a:buNone/>
                </a:pPr>
                <a:r>
                  <a:rPr lang="en-US" dirty="0" smtClean="0">
                    <a:cs typeface="Times New Roman" panose="02020603050405020304" pitchFamily="18" charset="0"/>
                  </a:rPr>
                  <a:t>PC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𝑃𝐶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=1,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&amp;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,1)&lt;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𝑁𝐶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𝑍𝑝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,2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modulus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1882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us assume that pole of the 1st magnet is North, 2nd is South, and poles with odd numbers are N, and evens are S.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polarity of the magnets can be expressed as, for each magnet j=1 to NP 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1,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&amp;−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1647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702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554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A Permanent Magnet DC Motor in Magnetic Domain</vt:lpstr>
      <vt:lpstr>When you search, </vt:lpstr>
      <vt:lpstr>In order to explain it completely, </vt:lpstr>
      <vt:lpstr>Placement of the Magnets</vt:lpstr>
      <vt:lpstr>Placement of the Magnets</vt:lpstr>
      <vt:lpstr>Position of Conductor Loops in Time</vt:lpstr>
      <vt:lpstr>Position of Conductor Loops in Time</vt:lpstr>
      <vt:lpstr>Magnetic Zones</vt:lpstr>
      <vt:lpstr>Magnetic Zones and Direction of Current</vt:lpstr>
      <vt:lpstr>Pushes and Pulls</vt:lpstr>
      <vt:lpstr>Pushes and Pulls</vt:lpstr>
      <vt:lpstr>Pushes and Pulls</vt:lpstr>
      <vt:lpstr>Pushes and Pulls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Explanation of a Permanent Magnet DC Motor in Magnetical Domain</dc:title>
  <dc:creator>Windows User</dc:creator>
  <cp:lastModifiedBy>Windows User</cp:lastModifiedBy>
  <cp:revision>28</cp:revision>
  <dcterms:created xsi:type="dcterms:W3CDTF">2018-04-24T08:05:37Z</dcterms:created>
  <dcterms:modified xsi:type="dcterms:W3CDTF">2018-04-25T14:24:14Z</dcterms:modified>
</cp:coreProperties>
</file>