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03D6-EC2F-4E06-BA98-7B7A5387B32E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AD90-7650-47AC-BE7B-121CCB50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03D6-EC2F-4E06-BA98-7B7A5387B32E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AD90-7650-47AC-BE7B-121CCB50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03D6-EC2F-4E06-BA98-7B7A5387B32E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AD90-7650-47AC-BE7B-121CCB50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03D6-EC2F-4E06-BA98-7B7A5387B32E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AD90-7650-47AC-BE7B-121CCB50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2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03D6-EC2F-4E06-BA98-7B7A5387B32E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AD90-7650-47AC-BE7B-121CCB50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0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03D6-EC2F-4E06-BA98-7B7A5387B32E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AD90-7650-47AC-BE7B-121CCB50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03D6-EC2F-4E06-BA98-7B7A5387B32E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AD90-7650-47AC-BE7B-121CCB50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03D6-EC2F-4E06-BA98-7B7A5387B32E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AD90-7650-47AC-BE7B-121CCB50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03D6-EC2F-4E06-BA98-7B7A5387B32E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AD90-7650-47AC-BE7B-121CCB50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03D6-EC2F-4E06-BA98-7B7A5387B32E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AD90-7650-47AC-BE7B-121CCB50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6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03D6-EC2F-4E06-BA98-7B7A5387B32E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AD90-7650-47AC-BE7B-121CCB50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603D6-EC2F-4E06-BA98-7B7A5387B32E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CAD90-7650-47AC-BE7B-121CCB50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34774" y="1265536"/>
            <a:ext cx="24887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لوحة التحكم الرئيسية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05019" y="1958111"/>
            <a:ext cx="5735780" cy="6282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03080" y="1979836"/>
            <a:ext cx="193965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إدارة البائعين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05019" y="2877280"/>
            <a:ext cx="5735780" cy="6282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61860" y="2900933"/>
            <a:ext cx="20345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إدارة العقارات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05019" y="3738343"/>
            <a:ext cx="5735780" cy="6282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17593" y="3820102"/>
            <a:ext cx="23230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مواعيد الزيارات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172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العودة الى لوحة التحكم الرئيسية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79126" y="1288783"/>
            <a:ext cx="15101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إدارة العقارات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97026" y="1227228"/>
            <a:ext cx="3642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11418" y="1288783"/>
            <a:ext cx="24614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ar-SY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طلبات حذف العقارات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6763" y="2412205"/>
            <a:ext cx="10344728" cy="13839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456872" y="2668262"/>
            <a:ext cx="659291" cy="4156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موافق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877455" y="2286002"/>
            <a:ext cx="1060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nip Same Side Corner Rectangle 29"/>
          <p:cNvSpPr/>
          <p:nvPr/>
        </p:nvSpPr>
        <p:spPr>
          <a:xfrm>
            <a:off x="9925837" y="1964157"/>
            <a:ext cx="1153620" cy="31865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975258" y="1962728"/>
            <a:ext cx="107273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طلبات الحذف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06504" y="3115321"/>
            <a:ext cx="1598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اظهار كافة المعلومات</a:t>
            </a:r>
            <a:endParaRPr lang="en-US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596085" y="2582274"/>
            <a:ext cx="24833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تاريخ العرض: 0000/00/00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36591" y="3129268"/>
            <a:ext cx="29466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اسم صاحب العقار: 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63061" y="2582274"/>
            <a:ext cx="24416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المنطقة : 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87105" y="3135420"/>
            <a:ext cx="24176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سبب الحذف : 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06762" y="3907070"/>
            <a:ext cx="10344728" cy="13839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606503" y="4610186"/>
            <a:ext cx="1598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اظهار كافة المعلومات</a:t>
            </a:r>
            <a:endParaRPr lang="en-US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596084" y="4077139"/>
            <a:ext cx="24833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تاريخ العرض: 0000/00/00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36590" y="4624133"/>
            <a:ext cx="29466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اسم صاحب العقار: 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63060" y="4077139"/>
            <a:ext cx="24416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المنطقة : 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87104" y="4630285"/>
            <a:ext cx="241765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سبب الحذف : 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65543" y="2668262"/>
            <a:ext cx="1130418" cy="4156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غيرموافق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2456872" y="4083627"/>
            <a:ext cx="659291" cy="4156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موافق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1165543" y="4083627"/>
            <a:ext cx="1130418" cy="4156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غيرموافق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34774" y="1265536"/>
            <a:ext cx="24887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مواعيد الزيارات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العودة الى لوحة التحكم الرئيسية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96148" y="2224756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654052" y="2173184"/>
            <a:ext cx="14334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تحديد تاريخ اليوم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93086" y="3291145"/>
            <a:ext cx="631635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423479" y="3296936"/>
            <a:ext cx="9412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من الساعة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28505" y="3285354"/>
            <a:ext cx="631635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239662" y="3291145"/>
            <a:ext cx="9605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الى الساعة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8663521" y="3385024"/>
            <a:ext cx="222994" cy="223602"/>
            <a:chOff x="6491842" y="4551598"/>
            <a:chExt cx="632879" cy="604206"/>
          </a:xfrm>
        </p:grpSpPr>
        <p:sp>
          <p:nvSpPr>
            <p:cNvPr id="67" name="Oval 66"/>
            <p:cNvSpPr/>
            <p:nvPr/>
          </p:nvSpPr>
          <p:spPr>
            <a:xfrm>
              <a:off x="6491842" y="4551598"/>
              <a:ext cx="632879" cy="6042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6618935" y="4675582"/>
              <a:ext cx="378691" cy="3562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Oval 70"/>
          <p:cNvSpPr/>
          <p:nvPr/>
        </p:nvSpPr>
        <p:spPr>
          <a:xfrm>
            <a:off x="8663521" y="4156553"/>
            <a:ext cx="222994" cy="2236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992272" y="4120798"/>
            <a:ext cx="13724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خلال كامل اليوم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4668936" y="4772894"/>
            <a:ext cx="3020382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/>
              <a:t>اظهار جميع المواعيد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5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4774" y="1265536"/>
            <a:ext cx="24887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مواعيد الزيارات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العودة الى لوحة التحكم الرئيسية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77455" y="2156691"/>
            <a:ext cx="1060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nip Same Side Corner Rectangle 22"/>
          <p:cNvSpPr/>
          <p:nvPr/>
        </p:nvSpPr>
        <p:spPr>
          <a:xfrm>
            <a:off x="9925837" y="1834846"/>
            <a:ext cx="1153620" cy="31865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942398" y="1833417"/>
            <a:ext cx="113845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جدول المواعيد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30244"/>
              </p:ext>
            </p:extLst>
          </p:nvPr>
        </p:nvGraphicFramePr>
        <p:xfrm>
          <a:off x="1966315" y="2582895"/>
          <a:ext cx="8637032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629">
                  <a:extLst>
                    <a:ext uri="{9D8B030D-6E8A-4147-A177-3AD203B41FA5}">
                      <a16:colId xmlns:a16="http://schemas.microsoft.com/office/drawing/2014/main" val="1498399111"/>
                    </a:ext>
                  </a:extLst>
                </a:gridCol>
                <a:gridCol w="1079629">
                  <a:extLst>
                    <a:ext uri="{9D8B030D-6E8A-4147-A177-3AD203B41FA5}">
                      <a16:colId xmlns:a16="http://schemas.microsoft.com/office/drawing/2014/main" val="39125506"/>
                    </a:ext>
                  </a:extLst>
                </a:gridCol>
                <a:gridCol w="1079629">
                  <a:extLst>
                    <a:ext uri="{9D8B030D-6E8A-4147-A177-3AD203B41FA5}">
                      <a16:colId xmlns:a16="http://schemas.microsoft.com/office/drawing/2014/main" val="3777802467"/>
                    </a:ext>
                  </a:extLst>
                </a:gridCol>
                <a:gridCol w="1079629">
                  <a:extLst>
                    <a:ext uri="{9D8B030D-6E8A-4147-A177-3AD203B41FA5}">
                      <a16:colId xmlns:a16="http://schemas.microsoft.com/office/drawing/2014/main" val="3927465844"/>
                    </a:ext>
                  </a:extLst>
                </a:gridCol>
                <a:gridCol w="1079629">
                  <a:extLst>
                    <a:ext uri="{9D8B030D-6E8A-4147-A177-3AD203B41FA5}">
                      <a16:colId xmlns:a16="http://schemas.microsoft.com/office/drawing/2014/main" val="3367316678"/>
                    </a:ext>
                  </a:extLst>
                </a:gridCol>
                <a:gridCol w="1079629">
                  <a:extLst>
                    <a:ext uri="{9D8B030D-6E8A-4147-A177-3AD203B41FA5}">
                      <a16:colId xmlns:a16="http://schemas.microsoft.com/office/drawing/2014/main" val="1320491232"/>
                    </a:ext>
                  </a:extLst>
                </a:gridCol>
                <a:gridCol w="949293">
                  <a:extLst>
                    <a:ext uri="{9D8B030D-6E8A-4147-A177-3AD203B41FA5}">
                      <a16:colId xmlns:a16="http://schemas.microsoft.com/office/drawing/2014/main" val="2999583227"/>
                    </a:ext>
                  </a:extLst>
                </a:gridCol>
                <a:gridCol w="1209965">
                  <a:extLst>
                    <a:ext uri="{9D8B030D-6E8A-4147-A177-3AD203B41FA5}">
                      <a16:colId xmlns:a16="http://schemas.microsoft.com/office/drawing/2014/main" val="246012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sz="1600" dirty="0" smtClean="0"/>
                        <a:t>وقت الزيارة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1600" dirty="0" smtClean="0"/>
                        <a:t>السعر المعروض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1600" dirty="0" smtClean="0"/>
                        <a:t>العنوان المفصل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1600" dirty="0" smtClean="0"/>
                        <a:t>المنطقة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1600" dirty="0" smtClean="0"/>
                        <a:t>رقم الشاري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1600" dirty="0" smtClean="0"/>
                        <a:t>اسم الشاري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1600" dirty="0" smtClean="0"/>
                        <a:t>اسم</a:t>
                      </a:r>
                      <a:r>
                        <a:rPr lang="ar-SY" sz="1600" baseline="0" dirty="0" smtClean="0"/>
                        <a:t> البائع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sz="1600" dirty="0" smtClean="0"/>
                        <a:t>تاريخ العرض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74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8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0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13291"/>
                  </a:ext>
                </a:extLst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4668936" y="4772894"/>
            <a:ext cx="3020382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طباعة جدول المواعيد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0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4774" y="1265536"/>
            <a:ext cx="24887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تسجيل دخول كبائع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استعراض المنصة كمشتري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96148" y="2224756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945798" y="2173184"/>
            <a:ext cx="114165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اسم المستخدم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96148" y="2878435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191057" y="2826863"/>
            <a:ext cx="8964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كلمة السر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668936" y="4772894"/>
            <a:ext cx="3020382" cy="4156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تسجيل الدخول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9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4774" y="1265536"/>
            <a:ext cx="24887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صفحة البائع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استعراض المنصة كمشتري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77455" y="2156691"/>
            <a:ext cx="1060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nip Same Side Corner Rectangle 18"/>
          <p:cNvSpPr/>
          <p:nvPr/>
        </p:nvSpPr>
        <p:spPr>
          <a:xfrm>
            <a:off x="9753600" y="1834846"/>
            <a:ext cx="1505527" cy="31865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687523" y="1833417"/>
            <a:ext cx="164820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العقارات المسجلة لديك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06763" y="2412205"/>
            <a:ext cx="10344728" cy="13839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06504" y="3115321"/>
            <a:ext cx="1598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اظهار كافة المعلومات</a:t>
            </a:r>
            <a:endParaRPr lang="en-US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596085" y="2582274"/>
            <a:ext cx="24833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تاريخ العرض: 0000/00/00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1324" y="3129268"/>
            <a:ext cx="2981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العنوان بالتفصيل : 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63061" y="2582274"/>
            <a:ext cx="24416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المنطقة : 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00543" y="3135420"/>
            <a:ext cx="25042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السعر المعروض:00000000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06762" y="3907070"/>
            <a:ext cx="10344728" cy="13839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06503" y="4610186"/>
            <a:ext cx="1598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اظهار كافة المعلومات</a:t>
            </a:r>
            <a:endParaRPr lang="en-US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96084" y="4077139"/>
            <a:ext cx="24833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تاريخ العرض: 0000/00/00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36590" y="4624133"/>
            <a:ext cx="29466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العنوان بالتفصيل : 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63060" y="4077139"/>
            <a:ext cx="24416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المنطقة : 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00542" y="4630285"/>
            <a:ext cx="25042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السعر المعروض:00000000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31636" y="4083627"/>
            <a:ext cx="1773382" cy="4156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تعديل أوقات الزيارة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1431636" y="2569130"/>
            <a:ext cx="1773382" cy="4156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تعديل أوقات الزيارة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0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4774" y="1265536"/>
            <a:ext cx="24887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بحث عن عقار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قم </a:t>
            </a:r>
            <a:r>
              <a:rPr lang="ar-SY" sz="1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يتسجيل الدخول </a:t>
            </a:r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كبائع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6148" y="2224756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377006" y="2173184"/>
            <a:ext cx="7104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المنطقة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54586" y="3702138"/>
            <a:ext cx="631635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90330" y="3690487"/>
            <a:ext cx="39786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من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90005" y="3696347"/>
            <a:ext cx="631635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26223" y="3673317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الى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878026" y="5814292"/>
            <a:ext cx="934542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بحث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796148" y="2746217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332121" y="2694645"/>
            <a:ext cx="75533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المساحة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96148" y="3273037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077244" y="3221465"/>
            <a:ext cx="101021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عدد الغرف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908421" y="3706371"/>
            <a:ext cx="12971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المجال السعري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487106" y="4227832"/>
            <a:ext cx="71846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الاكساء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96148" y="4211948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108797" y="4768886"/>
            <a:ext cx="10967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عدد الاتجات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796148" y="4753002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212993" y="5319624"/>
            <a:ext cx="9925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نوع الملكية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96148" y="5303740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4774" y="1265536"/>
            <a:ext cx="24887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بحث عن عقار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قم </a:t>
            </a:r>
            <a:r>
              <a:rPr lang="ar-SY" sz="1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يتسجيل الدخول </a:t>
            </a:r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كبائع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77455" y="2156691"/>
            <a:ext cx="1060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/>
          <p:cNvSpPr/>
          <p:nvPr/>
        </p:nvSpPr>
        <p:spPr>
          <a:xfrm>
            <a:off x="9753600" y="1834846"/>
            <a:ext cx="1505527" cy="31865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43391" y="1833417"/>
            <a:ext cx="9364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نتائج البحث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88290" y="2387440"/>
            <a:ext cx="10344728" cy="13839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44864" y="2643497"/>
            <a:ext cx="1908393" cy="4156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اظهار كافة المعلومات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77612" y="2557509"/>
            <a:ext cx="24833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تاريخ العرض: 0000/00/00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36227" y="3104503"/>
            <a:ext cx="35285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العنوان المفصل: ---------------------------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44588" y="2557509"/>
            <a:ext cx="24416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المنطقة : 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82070" y="3110655"/>
            <a:ext cx="25042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السعر المعروض : 0000000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88290" y="3976651"/>
            <a:ext cx="10344728" cy="13839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644865" y="4232708"/>
            <a:ext cx="1908392" cy="4156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اظهار كافة المعلومات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577612" y="4146720"/>
            <a:ext cx="24833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تاريخ العرض: 0000/00/00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36227" y="4693714"/>
            <a:ext cx="35285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العنوان المفصل: ---------------------------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44588" y="4146720"/>
            <a:ext cx="24416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المنطقة : 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782070" y="4699866"/>
            <a:ext cx="25042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السعر المعروض : 0000000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97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4774" y="1265536"/>
            <a:ext cx="24887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بحث عن عقار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قم </a:t>
            </a:r>
            <a:r>
              <a:rPr lang="ar-SY" sz="14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يتسجيل الدخول </a:t>
            </a:r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كبائع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77455" y="2156691"/>
            <a:ext cx="1060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nip Same Side Corner Rectangle 10"/>
          <p:cNvSpPr/>
          <p:nvPr/>
        </p:nvSpPr>
        <p:spPr>
          <a:xfrm>
            <a:off x="9753600" y="1834846"/>
            <a:ext cx="1505527" cy="31865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23970" y="1833417"/>
            <a:ext cx="117532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معلومات العقار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77612" y="2557509"/>
            <a:ext cx="24833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تاريخ العرض: 0000/00/00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6227" y="3104503"/>
            <a:ext cx="35285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العنوان المفصل: ---------------------------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44588" y="2557509"/>
            <a:ext cx="24416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المنطقة : 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82070" y="3110655"/>
            <a:ext cx="25042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السعر المعروض : 0000000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224930" y="5655108"/>
            <a:ext cx="1908392" cy="4156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حجز موعد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36120" y="2560355"/>
            <a:ext cx="17171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المساحة : 000000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56267" y="3104503"/>
            <a:ext cx="17027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عدد الاتجاهات : 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601930" y="3683061"/>
            <a:ext cx="145905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عدد الغرف : 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74330" y="3683061"/>
            <a:ext cx="151195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نوع الاكساء : 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12119" y="1147766"/>
            <a:ext cx="1908392" cy="41563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العودة الى نتائج البحث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77186" y="3683061"/>
            <a:ext cx="15760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نوع الملكية : 000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423833" y="4297179"/>
            <a:ext cx="16754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استعراض الصور :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Action Button: Home 29">
            <a:hlinkClick r:id="" action="ppaction://hlinkshowjump?jump=firstslide" highlightClick="1"/>
          </p:cNvPr>
          <p:cNvSpPr/>
          <p:nvPr/>
        </p:nvSpPr>
        <p:spPr>
          <a:xfrm>
            <a:off x="7536227" y="4297179"/>
            <a:ext cx="1220847" cy="101379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ction Button: Home 30">
            <a:hlinkClick r:id="" action="ppaction://hlinkshowjump?jump=firstslide" highlightClick="1"/>
          </p:cNvPr>
          <p:cNvSpPr/>
          <p:nvPr/>
        </p:nvSpPr>
        <p:spPr>
          <a:xfrm>
            <a:off x="5423752" y="4255467"/>
            <a:ext cx="1220847" cy="101379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ction Button: Home 31">
            <a:hlinkClick r:id="" action="ppaction://hlinkshowjump?jump=firstslide" highlightClick="1"/>
          </p:cNvPr>
          <p:cNvSpPr/>
          <p:nvPr/>
        </p:nvSpPr>
        <p:spPr>
          <a:xfrm>
            <a:off x="3311277" y="4255467"/>
            <a:ext cx="1220847" cy="101379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2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4774" y="1265536"/>
            <a:ext cx="24887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إدارة البائعين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5019" y="1958111"/>
            <a:ext cx="5735780" cy="6282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3080" y="1979836"/>
            <a:ext cx="193965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حذف بائع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05019" y="2877280"/>
            <a:ext cx="5735780" cy="6282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21225" y="2900933"/>
            <a:ext cx="27158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تعديل معلومات بائع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05019" y="3796449"/>
            <a:ext cx="5735780" cy="6282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00761" y="3820102"/>
            <a:ext cx="23567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تسجيل بائع جديد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العودة الى لوحة التحكم الرئيسية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80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79127" y="1288783"/>
            <a:ext cx="135790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إدارة البائعين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العودة الى لوحة التحكم الرئيسية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97026" y="1227228"/>
            <a:ext cx="3642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84647" y="1288783"/>
            <a:ext cx="16882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ar-SY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تسجيل بائع جديد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842328" y="2224756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37033" y="2173184"/>
            <a:ext cx="15504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الرقم الوطني للبائع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42328" y="2730400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011700" y="2672809"/>
            <a:ext cx="10711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الاسم الكامل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195772" y="3172434"/>
            <a:ext cx="188705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صورة الهوية الشخصية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4916" y="3172434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Y" u="sng" dirty="0" smtClean="0"/>
              <a:t>اضغط هنا </a:t>
            </a:r>
            <a:r>
              <a:rPr lang="ar-SY" dirty="0" smtClean="0"/>
              <a:t>لرفع الصورة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842328" y="3723858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36043" y="3672286"/>
            <a:ext cx="16514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رقم الهاتف الاساسي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842328" y="4226379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311009" y="4174807"/>
            <a:ext cx="17764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رقم الهاتف الاحتياطي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37698" y="4711804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428207" y="4660232"/>
            <a:ext cx="165462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عنوان الإقامة للمالك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668936" y="5622639"/>
            <a:ext cx="3020382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حفظ المعلومات وانشاء بائع جديد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8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006763" y="3871549"/>
            <a:ext cx="10344728" cy="13839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79127" y="1288783"/>
            <a:ext cx="135790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إدارة البائعين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العودة الى لوحة التحكم الرئيسية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97026" y="1227228"/>
            <a:ext cx="3642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84647" y="1288783"/>
            <a:ext cx="16882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ar-SY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حذف بائع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42328" y="2224756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37033" y="2173184"/>
            <a:ext cx="15504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الرقم الوطني للبائع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42328" y="2730400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11700" y="2672809"/>
            <a:ext cx="10711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الاسم الكامل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663338" y="4127606"/>
            <a:ext cx="1452826" cy="4156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حذف هذا البائع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2264358" y="2405755"/>
            <a:ext cx="851806" cy="430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بحث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877455" y="3745346"/>
            <a:ext cx="1060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nip Same Side Corner Rectangle 49"/>
          <p:cNvSpPr/>
          <p:nvPr/>
        </p:nvSpPr>
        <p:spPr>
          <a:xfrm>
            <a:off x="9925837" y="3423501"/>
            <a:ext cx="1153620" cy="31865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043385" y="3422072"/>
            <a:ext cx="9364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نتائج البحث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69548" y="4041618"/>
            <a:ext cx="34099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الرقم الوطني للبائع : 0000000000000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42252" y="4588612"/>
            <a:ext cx="33409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الاسم الكامل : ---------------------------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830727" y="4041618"/>
            <a:ext cx="347402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صورة الهوية الشخصية : </a:t>
            </a:r>
            <a:r>
              <a:rPr lang="ar-SY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اضغط هنا </a:t>
            </a:r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للاظهار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97337" y="4594764"/>
            <a:ext cx="25074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عدد العقارات المرتبطة به : 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06504" y="4574665"/>
            <a:ext cx="1598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اظهار كافة المعلومات</a:t>
            </a:r>
            <a:endParaRPr lang="en-US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852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6763" y="3851271"/>
            <a:ext cx="10344728" cy="13839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79127" y="1288783"/>
            <a:ext cx="135790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إدارة البائعين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العودة الى لوحة التحكم الرئيسية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97026" y="1227228"/>
            <a:ext cx="3642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36291" y="1288783"/>
            <a:ext cx="20366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ar-SY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تعديل معلومات بائع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842328" y="2224756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537033" y="2173184"/>
            <a:ext cx="15504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الرقم الوطني للبائع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42328" y="2730400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11700" y="2672809"/>
            <a:ext cx="10711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الاسم الكامل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385454" y="4127606"/>
            <a:ext cx="2109401" cy="4156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تعديل معلومات هذا البائع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2264358" y="2405755"/>
            <a:ext cx="851806" cy="430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بحث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877455" y="3745346"/>
            <a:ext cx="1060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Same Side Corner Rectangle 40"/>
          <p:cNvSpPr/>
          <p:nvPr/>
        </p:nvSpPr>
        <p:spPr>
          <a:xfrm>
            <a:off x="9925837" y="3423501"/>
            <a:ext cx="1153620" cy="31865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043385" y="3422072"/>
            <a:ext cx="9364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نتائج البحث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69548" y="4041618"/>
            <a:ext cx="340990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الرقم الوطني للبائع : 0000000000000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42252" y="4588612"/>
            <a:ext cx="33409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الاسم الكامل : ---------------------------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30727" y="4041618"/>
            <a:ext cx="347402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صورة الهوية الشخصية : </a:t>
            </a:r>
            <a:r>
              <a:rPr lang="ar-SY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اضغط هنا </a:t>
            </a:r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للاظهار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97337" y="4594764"/>
            <a:ext cx="25074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عدد العقارات المرتبطة به : 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606504" y="4574665"/>
            <a:ext cx="1598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اظهار كافة المعلومات</a:t>
            </a:r>
            <a:endParaRPr lang="en-US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990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4774" y="1265536"/>
            <a:ext cx="24887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إدارة العقارات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5019" y="1958111"/>
            <a:ext cx="5735780" cy="6282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21722" y="1988291"/>
            <a:ext cx="390237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ادخال معلومات عقار جديد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05019" y="2877280"/>
            <a:ext cx="5735780" cy="6282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40277" y="2900933"/>
            <a:ext cx="28777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تعديل معلومات عقار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05019" y="3796449"/>
            <a:ext cx="5735780" cy="6282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80674" y="3820102"/>
            <a:ext cx="15969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حذف عقار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العودة الى لوحة التحكم الرئيسية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75299" y="4715618"/>
            <a:ext cx="5735780" cy="6282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40828" y="4739271"/>
            <a:ext cx="30171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طلبات حذف العقارات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780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العودة الى لوحة التحكم الرئيسية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96148" y="2224756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41329" y="2173184"/>
            <a:ext cx="224612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الرقم الوطني لصاحب العقار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90471" y="2739633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881856" y="2672809"/>
            <a:ext cx="12009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تاريخ العرض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95101" y="3207029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72376" y="3173058"/>
            <a:ext cx="71045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المنطقة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95101" y="3709550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60029" y="3675579"/>
            <a:ext cx="13227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العنوان المفصل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68936" y="5622639"/>
            <a:ext cx="3020382" cy="415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حفظ المعلومات وانشاء عقار جديد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179126" y="1288783"/>
            <a:ext cx="15101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إدارة العقارات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97026" y="1227228"/>
            <a:ext cx="3642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11418" y="1288783"/>
            <a:ext cx="24614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ar-SY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ادخال معلومات عقار جديد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7867109" y="4123574"/>
            <a:ext cx="768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82026" y="4525048"/>
            <a:ext cx="26388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إضافة الى بقية المعلومات اللازمة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607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6763" y="3851271"/>
            <a:ext cx="10344728" cy="13839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العودة الى لوحة التحكم الرئيسية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42328" y="2224756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37033" y="2173184"/>
            <a:ext cx="15504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الرقم الوطني للبائع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42328" y="2730400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11700" y="2672809"/>
            <a:ext cx="10711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الاسم الكامل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85454" y="4127606"/>
            <a:ext cx="2109401" cy="4156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تعديل معلومات هذا العقار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64358" y="2405755"/>
            <a:ext cx="851806" cy="430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بحث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77455" y="3745346"/>
            <a:ext cx="1060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ame Side Corner Rectangle 19"/>
          <p:cNvSpPr/>
          <p:nvPr/>
        </p:nvSpPr>
        <p:spPr>
          <a:xfrm>
            <a:off x="9925837" y="3423501"/>
            <a:ext cx="1153620" cy="31865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043385" y="3422072"/>
            <a:ext cx="9364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نتائج البحث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96085" y="4041618"/>
            <a:ext cx="24833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تاريخ العرض: 0000/00/00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54700" y="4588612"/>
            <a:ext cx="35285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العنوان المفصل: ---------------------------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63061" y="4041618"/>
            <a:ext cx="24416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المنطقة : 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00543" y="4594764"/>
            <a:ext cx="25042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السعر المعروض : 0000000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06504" y="4574665"/>
            <a:ext cx="1598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اظهار كافة المعلومات</a:t>
            </a:r>
            <a:endParaRPr lang="en-US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79126" y="1288783"/>
            <a:ext cx="15101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إدارة العقارات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97026" y="1227228"/>
            <a:ext cx="3642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11418" y="1288783"/>
            <a:ext cx="24614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ar-SY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تعديل معلومات عقار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587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6763" y="3871549"/>
            <a:ext cx="10344728" cy="138394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7455" y="406400"/>
            <a:ext cx="10603345" cy="603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7455" y="406401"/>
            <a:ext cx="10603345" cy="132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71440" y="406399"/>
            <a:ext cx="140936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التاريخ : 2023/10/13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02647" y="646498"/>
            <a:ext cx="97815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الوقت : 12:34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7612" y="631108"/>
            <a:ext cx="247740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العودة الى لوحة التحكم الرئيسية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42328" y="2224756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37033" y="2173184"/>
            <a:ext cx="15504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الرقم الوطني للبائع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42328" y="2730400"/>
            <a:ext cx="3094182" cy="32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11700" y="2672809"/>
            <a:ext cx="107112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الاسم الكامل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663338" y="4127606"/>
            <a:ext cx="1452826" cy="4156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حذف هذا العقار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64358" y="2405755"/>
            <a:ext cx="851806" cy="430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dirty="0" smtClean="0"/>
              <a:t>بحث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77455" y="3745346"/>
            <a:ext cx="1060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ame Side Corner Rectangle 19"/>
          <p:cNvSpPr/>
          <p:nvPr/>
        </p:nvSpPr>
        <p:spPr>
          <a:xfrm>
            <a:off x="9925837" y="3423501"/>
            <a:ext cx="1153620" cy="318654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043385" y="3422072"/>
            <a:ext cx="9364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نتائج البحث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06504" y="4574665"/>
            <a:ext cx="159851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16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اظهار كافة المعلومات</a:t>
            </a:r>
            <a:endParaRPr lang="en-US" sz="16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79126" y="1288783"/>
            <a:ext cx="15101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Y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إدارة العقارات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97026" y="1227228"/>
            <a:ext cx="3642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11418" y="1288783"/>
            <a:ext cx="24614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ar-SY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حذف عقار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96085" y="4041618"/>
            <a:ext cx="248337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تاريخ العرض: 0000/00/00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54700" y="4588612"/>
            <a:ext cx="35285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العنوان المفصل: ---------------------------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63061" y="4041618"/>
            <a:ext cx="244169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المنطقة : --------------------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00543" y="4594764"/>
            <a:ext cx="25042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ar-SY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السعر المعروض : 0000000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7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666</Words>
  <Application>Microsoft Office PowerPoint</Application>
  <PresentationFormat>Widescreen</PresentationFormat>
  <Paragraphs>226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ASUS-PC</dc:creator>
  <cp:lastModifiedBy>ASUS-PC</cp:lastModifiedBy>
  <cp:revision>16</cp:revision>
  <dcterms:created xsi:type="dcterms:W3CDTF">2023-10-13T09:32:02Z</dcterms:created>
  <dcterms:modified xsi:type="dcterms:W3CDTF">2023-10-13T15:51:54Z</dcterms:modified>
</cp:coreProperties>
</file>