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D941-C552-437E-B887-0941B8553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457" y="1857653"/>
            <a:ext cx="2115952" cy="983202"/>
          </a:xfrm>
        </p:spPr>
        <p:txBody>
          <a:bodyPr>
            <a:normAutofit/>
          </a:bodyPr>
          <a:lstStyle/>
          <a:p>
            <a:r>
              <a:rPr lang="en-US" sz="2800" b="1" dirty="0"/>
              <a:t>Scrum</a:t>
            </a:r>
            <a:endParaRPr lang="en-AU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9AA21-1064-4B2E-832B-DFAB6E60F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457" y="3188277"/>
            <a:ext cx="8915399" cy="11262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 have used scrum template to analyze the structure and tasks completed.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the tasks were completed in the given period of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767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8552-ADCD-42B7-A52F-D31F71E8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Java Documentation</a:t>
            </a:r>
            <a:endParaRPr lang="en-A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B398-2990-46F7-970A-739179BE6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 have connected all the minor corrections.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Majorly, I corrected the author name and version.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code length is minimized.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comments added for the user to read and get a brief description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092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3961-DE50-42D1-BD99-0F5263B1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Tests Implementation and Version</a:t>
            </a:r>
            <a:endParaRPr lang="en-A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37E3-BD46-4702-8EFA-4D90A4EC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per the criteria, there are five test cases mode.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test cases are :-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Item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Command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Rooms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Power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Commands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the cases are mentioned in GitHub.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250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B9EA-F016-4DD3-AB55-C510DDE5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Java Doc : -</a:t>
            </a:r>
            <a:br>
              <a:rPr lang="en-US" sz="2800" dirty="0"/>
            </a:br>
            <a:br>
              <a:rPr lang="en-US" sz="2800" dirty="0"/>
            </a:br>
            <a:endParaRPr lang="en-A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DC1C-F2A0-485D-B9B6-499CF999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Documentation is done that makes use of tags using comments. All the tags are shown in documentation.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870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7E435-9782-4E73-87AC-ABBCCE403AF0}"/>
              </a:ext>
            </a:extLst>
          </p:cNvPr>
          <p:cNvSpPr txBox="1"/>
          <p:nvPr/>
        </p:nvSpPr>
        <p:spPr>
          <a:xfrm>
            <a:off x="6720396" y="4225771"/>
            <a:ext cx="4580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name: Karamjeet kaur</a:t>
            </a:r>
          </a:p>
          <a:p>
            <a:endParaRPr lang="en-US" sz="2000" dirty="0"/>
          </a:p>
          <a:p>
            <a:r>
              <a:rPr lang="en-US" sz="2000" dirty="0"/>
              <a:t>Student id number: 23808847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5760467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139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Wisp</vt:lpstr>
      <vt:lpstr>Scrum</vt:lpstr>
      <vt:lpstr>Java Documentation</vt:lpstr>
      <vt:lpstr>Tests Implementation and Version</vt:lpstr>
      <vt:lpstr>Java Doc : -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Karamjeet Kaur</dc:creator>
  <cp:lastModifiedBy>Karamjeet Kaur</cp:lastModifiedBy>
  <cp:revision>3</cp:revision>
  <dcterms:created xsi:type="dcterms:W3CDTF">2021-09-26T10:31:35Z</dcterms:created>
  <dcterms:modified xsi:type="dcterms:W3CDTF">2021-09-30T03:49:40Z</dcterms:modified>
</cp:coreProperties>
</file>