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94" r:id="rId3"/>
    <p:sldId id="290" r:id="rId4"/>
    <p:sldId id="270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KanbanBoard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8A5E-205C-4B35-A8BA-C20411EC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3897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B0A0B-3D0D-4F56-AFD0-C36965DF4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8" y="770709"/>
            <a:ext cx="10084526" cy="582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9E1C-526E-4A7E-943C-65659362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44196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05AFC-9D3D-4DFF-9DF5-0C4F4C4497D5}"/>
              </a:ext>
            </a:extLst>
          </p:cNvPr>
          <p:cNvSpPr/>
          <p:nvPr/>
        </p:nvSpPr>
        <p:spPr>
          <a:xfrm>
            <a:off x="1763486" y="1149531"/>
            <a:ext cx="9784080" cy="5080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User: A person who has goals and projects which he/ she needs to complete in the most efficient and organised way.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Kanban Application should be for a single user where he can write down his on goals and projects, and manage them in the most efficient and organised way and has following features.</a:t>
            </a:r>
          </a:p>
          <a:p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goals and its details as a project.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start date and end date of the goal.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the Projects into small tasks.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their status and priority.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for execution.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dependency mechanism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workflow and the goals.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2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327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Kanban 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EE3E8-A9BB-4830-9D0D-2159D9FB37E7}"/>
              </a:ext>
            </a:extLst>
          </p:cNvPr>
          <p:cNvPicPr/>
          <p:nvPr/>
        </p:nvPicPr>
        <p:blipFill rotWithShape="1">
          <a:blip r:embed="rId2"/>
          <a:srcRect l="11138" t="3749" r="14505" b="6043"/>
          <a:stretch/>
        </p:blipFill>
        <p:spPr bwMode="auto">
          <a:xfrm>
            <a:off x="1619794" y="708338"/>
            <a:ext cx="9548949" cy="59537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9174"/>
            <a:ext cx="9144000" cy="839653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295</TotalTime>
  <Words>72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Wireframe Building 16x9</vt:lpstr>
      <vt:lpstr>Personal KanbanBoard </vt:lpstr>
      <vt:lpstr>The Problem</vt:lpstr>
      <vt:lpstr>The Solution</vt:lpstr>
      <vt:lpstr>Personal Kanban 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German Tax Calculator</dc:title>
  <dc:creator>karamjeet singh</dc:creator>
  <cp:lastModifiedBy>karamjeet singh</cp:lastModifiedBy>
  <cp:revision>27</cp:revision>
  <dcterms:created xsi:type="dcterms:W3CDTF">2019-05-22T16:49:40Z</dcterms:created>
  <dcterms:modified xsi:type="dcterms:W3CDTF">2019-06-13T07:28:27Z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