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94" r:id="rId3"/>
    <p:sldId id="272" r:id="rId4"/>
    <p:sldId id="290" r:id="rId5"/>
    <p:sldId id="287" r:id="rId6"/>
    <p:sldId id="271" r:id="rId7"/>
    <p:sldId id="291" r:id="rId8"/>
    <p:sldId id="292" r:id="rId9"/>
    <p:sldId id="27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KanbanBoard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9174"/>
            <a:ext cx="9144000" cy="839653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8A5E-205C-4B35-A8BA-C20411EC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3897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Wire-frames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46781-370F-4916-B613-10F0D04C4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01" y="770709"/>
            <a:ext cx="9431066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327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Wire-frames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A85316-2676-48EA-B79E-051F3D67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10" y="714688"/>
            <a:ext cx="9566190" cy="5762312"/>
          </a:xfrm>
        </p:spPr>
      </p:pic>
    </p:spTree>
    <p:extLst>
      <p:ext uri="{BB962C8B-B14F-4D97-AF65-F5344CB8AC3E}">
        <p14:creationId xmlns:p14="http://schemas.microsoft.com/office/powerpoint/2010/main" val="190307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9E1C-526E-4A7E-943C-65659362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Wire-frames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11C76-A078-4428-8CD8-41E69AA9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47" y="809897"/>
            <a:ext cx="9830553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B930-0C11-4B8C-B5A0-16531E02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3374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Wire-frames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56815-71CF-473E-AFDB-C3EBF5CC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18457"/>
            <a:ext cx="967875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327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Wire-frames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A4D325-ED40-4A36-BDB0-48B42F67C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26" y="708339"/>
            <a:ext cx="9576732" cy="5768662"/>
          </a:xfrm>
        </p:spPr>
      </p:pic>
    </p:spTree>
    <p:extLst>
      <p:ext uri="{BB962C8B-B14F-4D97-AF65-F5344CB8AC3E}">
        <p14:creationId xmlns:p14="http://schemas.microsoft.com/office/powerpoint/2010/main" val="24531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E821-7700-4A67-A078-A34889AC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3505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Wire-frames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960C3-045F-4261-828D-F030EC10C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49" y="731520"/>
            <a:ext cx="967875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D308-3B8A-40FC-A624-0704F087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428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Wire-frames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2C2DB-3E7A-4B75-A520-7C104E5D8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49" y="809897"/>
            <a:ext cx="967875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327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Wire-frames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779C89-9484-435C-B804-A7210150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49" y="814388"/>
            <a:ext cx="967875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286</TotalTime>
  <Words>13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Wireframe Building 16x9</vt:lpstr>
      <vt:lpstr>Personal KanbanBoard </vt:lpstr>
      <vt:lpstr>Wire-frames</vt:lpstr>
      <vt:lpstr>Wire-frames</vt:lpstr>
      <vt:lpstr>Wire-frames</vt:lpstr>
      <vt:lpstr>Wire-frames</vt:lpstr>
      <vt:lpstr>Wire-frames</vt:lpstr>
      <vt:lpstr>Wire-frames</vt:lpstr>
      <vt:lpstr>Wire-frames</vt:lpstr>
      <vt:lpstr>Wire-frames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German Tax Calculator</dc:title>
  <dc:creator>karamjeet singh</dc:creator>
  <cp:lastModifiedBy>karamjeet singh</cp:lastModifiedBy>
  <cp:revision>23</cp:revision>
  <dcterms:created xsi:type="dcterms:W3CDTF">2019-05-22T16:49:40Z</dcterms:created>
  <dcterms:modified xsi:type="dcterms:W3CDTF">2019-06-03T06:53:33Z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