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15"/>
  </p:notesMasterIdLst>
  <p:sldIdLst>
    <p:sldId id="299" r:id="rId2"/>
    <p:sldId id="256" r:id="rId3"/>
    <p:sldId id="260" r:id="rId4"/>
    <p:sldId id="257" r:id="rId5"/>
    <p:sldId id="300" r:id="rId6"/>
    <p:sldId id="301" r:id="rId7"/>
    <p:sldId id="303" r:id="rId8"/>
    <p:sldId id="306" r:id="rId9"/>
    <p:sldId id="304" r:id="rId10"/>
    <p:sldId id="307" r:id="rId11"/>
    <p:sldId id="308" r:id="rId12"/>
    <p:sldId id="305" r:id="rId13"/>
    <p:sldId id="3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A4CA-8ADE-49AD-A429-5B3C10F33A7E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C68D1-FA68-42B0-BF05-F2C4797F4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11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eba94b2c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eba94b2c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7A8E-7DEA-4E21-9975-E9BB22BE7A83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855B-310A-44A6-8C38-4014D65A4894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5041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855B-310A-44A6-8C38-4014D65A4894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5671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855B-310A-44A6-8C38-4014D65A4894}" type="datetime1">
              <a:rPr lang="fr-FR" smtClean="0"/>
              <a:t>03/12/2024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1161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855B-310A-44A6-8C38-4014D65A4894}" type="datetime1">
              <a:rPr lang="fr-FR" smtClean="0"/>
              <a:t>03/12/2024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4154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855B-310A-44A6-8C38-4014D65A4894}" type="datetime1">
              <a:rPr lang="fr-FR" smtClean="0"/>
              <a:t>03/12/2024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135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B6B-C346-4825-B2A8-C49AF40776E0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1C56-FE29-43CB-939D-C296C71C0517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0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8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800" cy="4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0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4DC-B4B5-4041-8FF6-2BC677D335A6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4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9C97-19D4-44F3-97CA-ECBD5B52B27B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83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211-37F9-4C3C-A663-FB2D678485EA}" type="datetime1">
              <a:rPr lang="fr-FR" smtClean="0"/>
              <a:t>03/12/2024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5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0CAF-39C8-43BE-9919-63612783E114}" type="datetime1">
              <a:rPr lang="fr-FR" smtClean="0"/>
              <a:t>03/12/2024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1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AAB-83BF-4813-A8B5-3B782DBFECAF}" type="datetime1">
              <a:rPr lang="fr-FR" smtClean="0"/>
              <a:t>03/12/2024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5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7CEF-BAD5-48A4-B028-7A7ABECDD78F}" type="datetime1">
              <a:rPr lang="fr-FR" smtClean="0"/>
              <a:t>03/12/2024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205B-FA23-4A10-9488-9E4278375645}" type="datetime1">
              <a:rPr lang="fr-FR" smtClean="0"/>
              <a:t>03/12/2024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7A22-A235-453D-8D57-127BAA021BCA}" type="datetime1">
              <a:rPr lang="fr-FR" smtClean="0"/>
              <a:t>03/12/2024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1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855B-310A-44A6-8C38-4014D65A4894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9B862D-D9BB-481A-B1C6-1843F2C33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30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828158" y="838368"/>
            <a:ext cx="8520600" cy="73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/>
          <a:p>
            <a:r>
              <a:rPr lang="fr" dirty="0"/>
              <a:t>About me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35700" y="2316100"/>
            <a:ext cx="8520600" cy="111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fr-FR" sz="2600" dirty="0">
                <a:solidFill>
                  <a:schemeClr val="tx1"/>
                </a:solidFill>
              </a:rPr>
              <a:t>Karamo Camara</a:t>
            </a:r>
            <a:endParaRPr sz="260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fr" sz="2000" dirty="0">
                <a:solidFill>
                  <a:schemeClr val="tx1"/>
                </a:solidFill>
              </a:rPr>
              <a:t>Consultant Informatique  @INS</a:t>
            </a:r>
            <a:endParaRPr sz="2000" dirty="0">
              <a:solidFill>
                <a:schemeClr val="tx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sz="26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61D508-3488-D566-EBB7-0FC823A0F2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814313" y="6217623"/>
            <a:ext cx="1213898" cy="524800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913" y="5031140"/>
            <a:ext cx="410749" cy="39707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793913" y="4940430"/>
            <a:ext cx="30204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fr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Karamo Camara</a:t>
            </a:r>
            <a:endParaRPr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8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443921A7-2587-D82D-E507-8827045B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B3353-BAA9-A58F-EEB7-97FA71CE8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3C32F4-B3CB-E887-AE50-F2C6BD7F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5DD7867-3E5A-08B3-CC58-8D3D19A2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360" y="538421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F8D1001-85C4-5E7C-6866-DD99047D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3324" y="1547715"/>
            <a:ext cx="7664333" cy="4179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D36426-6EA8-59CC-32F1-002846E04FA1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3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9D2525F6-F308-7D7B-A118-A54528EF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5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9907B-9B11-F1DC-0082-A3016913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7F319F-BAEA-FDB0-45E1-B5A80610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6B7280E-DBED-6E33-98D6-EBB448F4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360" y="433216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E98121E-1A1B-FA23-0830-FE24FD31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756" y="1945178"/>
            <a:ext cx="7440696" cy="3167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007619B-581A-2258-1D2D-A2269992FFA6}"/>
              </a:ext>
            </a:extLst>
          </p:cNvPr>
          <p:cNvSpPr txBox="1">
            <a:spLocks/>
          </p:cNvSpPr>
          <p:nvPr/>
        </p:nvSpPr>
        <p:spPr>
          <a:xfrm>
            <a:off x="2518756" y="1152907"/>
            <a:ext cx="8003240" cy="487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Cas d’un gestionnaire de fichiers local, comme l’explorateur de fichiers sur un ordinateur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8F047A1B-13D3-83E3-EAB2-5887A9309E00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7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CC25395E-F55E-4F5E-9852-834B1C56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3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7DD04-6011-13A4-BA2B-BEAB31C7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EE766-0353-D6B4-5038-C844F575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217" y="1742245"/>
            <a:ext cx="8915400" cy="30458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 :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à développer et déployer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Aucun besoin de communication réseau.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Inconvénients: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scalable.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Difficulté à maintenir ou à modifier, car tout est intégré.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51D643-E740-897B-A559-9D3373A7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5189B05-CE56-5FB2-613B-3B915FDF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360" y="845664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0FAF73-673D-B737-23FC-99A541875A4C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6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BC5142E3-E00A-186D-2128-622819CFB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1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C0B8-5E5A-56D3-39BD-4E6B2281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C73D7-3F61-BB22-A78F-BA2B4E9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217" y="1742245"/>
            <a:ext cx="8915400" cy="30458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Architecture 1-Tiers 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a donc fallu trouver une solution conciliant les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 cette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Pour se faire, il a fallu scinder les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parties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distinctes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coopérantes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centralisée des données.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locale de l'interface utilisateur.</a:t>
            </a: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Ainsi est né le concept du </a:t>
            </a: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61997C-2188-C606-EFB5-1975EAEA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B5B4A2E-1F60-6463-C7DD-500D48A9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360" y="845664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DC386A-C3EB-D8A7-020F-A7D7E1871EE8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6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A4A4ED8E-BAD9-F27C-DC4F-61B8702C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0FB99C8-8660-20D9-E028-792FC2CD7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954" y="269797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Architecture N-Tiers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6CC2B0-03EB-C334-C6DC-902FD81B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BC0A5184-D0B5-880E-962F-208202E396FB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7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5802D0CD-9170-86A6-A2CF-8386FFA3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2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812" y="0"/>
            <a:ext cx="7886700" cy="47030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600" b="1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52650" y="470305"/>
            <a:ext cx="7886700" cy="583905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à l’architecture N-Tiers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Concepts Clés 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et outils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de l’architecture N-Tiers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 la couche présentation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 la couche de logique métier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de la couche de données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 d’application N-Tiers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et évolution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Résolution de problème courant</a:t>
            </a:r>
          </a:p>
          <a:p>
            <a:pPr algn="just">
              <a:lnSpc>
                <a:spcPct val="15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A969-EF53-412B-851F-A41448E7524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550DBF8E-35D7-2038-0230-929FB3F0C55E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8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284E7A5C-62B0-98E0-1EA9-B7EBC91E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3F633-D33B-5C89-FA3D-2CE1C548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3" y="480539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à l’architecture N-Tiers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08AF5-89E9-F97C-0431-1F440020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604" y="1152907"/>
            <a:ext cx="4971011" cy="227609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Niveau d’abstraction d’une application 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rchitecture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-Tiers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chitecture 2-Tiers	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rchitecture 3-Tiers</a:t>
            </a:r>
          </a:p>
          <a:p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rchitecture N-Tiers</a:t>
            </a:r>
          </a:p>
          <a:p>
            <a:endParaRPr lang="fr-F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4B9704-25E9-BA9A-C766-11A02170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3A19A5A1-5C2C-1C82-0D7E-FBEAE4D8047E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8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4FBA20F3-A38F-6ECC-CD65-6CB1C4AF2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8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23ACC-A4B6-4561-0E93-EA11632A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525" y="2182820"/>
            <a:ext cx="8915400" cy="1091738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L’architecture </a:t>
            </a:r>
            <a:r>
              <a:rPr lang="fr-FR" b="1" dirty="0">
                <a:solidFill>
                  <a:schemeClr val="tx1"/>
                </a:solidFill>
              </a:rPr>
              <a:t>N-Tiers</a:t>
            </a:r>
            <a:r>
              <a:rPr lang="fr-FR" dirty="0">
                <a:solidFill>
                  <a:schemeClr val="tx1"/>
                </a:solidFill>
              </a:rPr>
              <a:t> divise une application en plusieurs </a:t>
            </a:r>
            <a:r>
              <a:rPr lang="fr-FR" b="1" dirty="0">
                <a:solidFill>
                  <a:schemeClr val="tx1"/>
                </a:solidFill>
              </a:rPr>
              <a:t>couches</a:t>
            </a:r>
            <a:r>
              <a:rPr lang="fr-FR" dirty="0">
                <a:solidFill>
                  <a:schemeClr val="tx1"/>
                </a:solidFill>
              </a:rPr>
              <a:t> ou </a:t>
            </a:r>
            <a:r>
              <a:rPr lang="fr-FR" b="1" dirty="0">
                <a:solidFill>
                  <a:schemeClr val="tx1"/>
                </a:solidFill>
              </a:rPr>
              <a:t>niveaux</a:t>
            </a:r>
            <a:r>
              <a:rPr lang="fr-FR" dirty="0">
                <a:solidFill>
                  <a:schemeClr val="tx1"/>
                </a:solidFill>
              </a:rPr>
              <a:t> (tiers). </a:t>
            </a:r>
          </a:p>
          <a:p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b="1" dirty="0">
                <a:solidFill>
                  <a:schemeClr val="tx1"/>
                </a:solidFill>
              </a:rPr>
              <a:t>nombre de couches </a:t>
            </a:r>
            <a:r>
              <a:rPr lang="fr-FR" dirty="0">
                <a:solidFill>
                  <a:schemeClr val="tx1"/>
                </a:solidFill>
              </a:rPr>
              <a:t>dépend de la </a:t>
            </a:r>
            <a:r>
              <a:rPr lang="fr-FR" b="1" dirty="0">
                <a:solidFill>
                  <a:schemeClr val="tx1"/>
                </a:solidFill>
              </a:rPr>
              <a:t>complexité</a:t>
            </a:r>
            <a:r>
              <a:rPr lang="fr-FR" dirty="0">
                <a:solidFill>
                  <a:schemeClr val="tx1"/>
                </a:solidFill>
              </a:rPr>
              <a:t> et des besoins de l'</a:t>
            </a:r>
            <a:r>
              <a:rPr lang="fr-FR" b="1" dirty="0">
                <a:solidFill>
                  <a:schemeClr val="tx1"/>
                </a:solidFill>
              </a:rPr>
              <a:t>application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79B3D3-01B4-545E-2939-86B252C2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BF91A8F-12C6-FC95-4DD3-4E6CCF19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970344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à l’architecture N-Tiers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504F82-6903-1283-AF0C-C7E88DCAAD23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6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ADA4809E-DF83-4889-CA62-C40610B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A3773E-6944-58EB-23B7-EE6F4592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399D4BD-F132-658A-5B4C-C008D001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57" y="480539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à l’architecture N-Tiers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10">
            <a:extLst>
              <a:ext uri="{FF2B5EF4-FFF2-40B4-BE49-F238E27FC236}">
                <a16:creationId xmlns:a16="http://schemas.microsoft.com/office/drawing/2014/main" id="{87FCC949-34B4-AD1F-9D99-2AE300C7C166}"/>
              </a:ext>
            </a:extLst>
          </p:cNvPr>
          <p:cNvSpPr/>
          <p:nvPr/>
        </p:nvSpPr>
        <p:spPr>
          <a:xfrm>
            <a:off x="3266902" y="1398357"/>
            <a:ext cx="6140483" cy="4487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B53CA426-331A-EFE3-D407-E2E306C57FCB}"/>
              </a:ext>
            </a:extLst>
          </p:cNvPr>
          <p:cNvSpPr/>
          <p:nvPr/>
        </p:nvSpPr>
        <p:spPr>
          <a:xfrm>
            <a:off x="3704520" y="2041295"/>
            <a:ext cx="5147169" cy="6903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La couche de présentation</a:t>
            </a:r>
          </a:p>
        </p:txBody>
      </p:sp>
      <p:sp>
        <p:nvSpPr>
          <p:cNvPr id="10" name="Rectangle à coins arrondis 11">
            <a:extLst>
              <a:ext uri="{FF2B5EF4-FFF2-40B4-BE49-F238E27FC236}">
                <a16:creationId xmlns:a16="http://schemas.microsoft.com/office/drawing/2014/main" id="{FB21DFF0-02E7-36B9-D9DC-2DAB0798BD24}"/>
              </a:ext>
            </a:extLst>
          </p:cNvPr>
          <p:cNvSpPr/>
          <p:nvPr/>
        </p:nvSpPr>
        <p:spPr>
          <a:xfrm>
            <a:off x="3704520" y="2969983"/>
            <a:ext cx="5147169" cy="6903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La logique applicative</a:t>
            </a:r>
          </a:p>
        </p:txBody>
      </p:sp>
      <p:sp>
        <p:nvSpPr>
          <p:cNvPr id="11" name="Rectangle à coins arrondis 12">
            <a:extLst>
              <a:ext uri="{FF2B5EF4-FFF2-40B4-BE49-F238E27FC236}">
                <a16:creationId xmlns:a16="http://schemas.microsoft.com/office/drawing/2014/main" id="{C6D41AD4-871D-F580-707D-ECD0A466F592}"/>
              </a:ext>
            </a:extLst>
          </p:cNvPr>
          <p:cNvSpPr/>
          <p:nvPr/>
        </p:nvSpPr>
        <p:spPr>
          <a:xfrm>
            <a:off x="3704520" y="3898670"/>
            <a:ext cx="5147169" cy="6903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Les données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A0F5FD-33A3-0FD0-05D7-F092FE87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433" y="1398358"/>
            <a:ext cx="160936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altLang="fr-FR" b="1" dirty="0"/>
              <a:t>Application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B58BE5-E240-8301-8DEC-4C597C696F08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3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D2EB85C3-5763-E1BC-D304-8C8BDA14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83081-1FF9-F59B-C565-23D2EF495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4592B9-9505-20EE-8A85-840BCA53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6B77BE7-8EED-85C9-ADAC-7A34DB2E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051" y="2965410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1-Tiers </a:t>
            </a:r>
            <a:b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EF8395-3295-8889-7FD3-D632383B703B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3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B5238685-116B-ACC0-9BE2-F3099A7D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6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118DA-80DE-7DFA-FF2E-91991B3E2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965EC-4B22-3330-97AE-3B37A101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217" y="1817060"/>
            <a:ext cx="8915400" cy="23060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L’architecture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1-Tiers : 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 le code (interface utilisateur, logique métier et données) est contenu dans une seule application.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C'est l'approche utilisée pour les premières applications logicielles.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mais difficile à maintenir lorsque l'application devient volumineuse.</a:t>
            </a:r>
          </a:p>
          <a:p>
            <a:pPr lvl="1">
              <a:lnSpc>
                <a:spcPct val="150000"/>
              </a:lnSpc>
            </a:pP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6139CE-D587-4134-AD46-155C525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97850E2-618A-A2BB-F3EB-1AD38738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360" y="845664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3C4071-459A-B44F-A857-4C3EF941FBC7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6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F77AADF1-39C7-C5C0-AAB9-C62BC236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2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AD4A5-CFBA-0E47-7766-DD19AEE44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D404C-D999-97E4-6210-E26CC159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217" y="1742245"/>
            <a:ext cx="8915400" cy="23060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application de bureau comme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où l'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utilisateur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logique métier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la 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résident sur la même machine.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calculatrice ou un outil de gestion de stocks.</a:t>
            </a:r>
            <a:endParaRPr lang="fr-F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6B486-FC80-D506-03E9-1230062E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862D-D9BB-481A-B1C6-1843F2C330A9}" type="slidenum">
              <a:rPr lang="fr-FR" smtClean="0"/>
              <a:t>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4F3389B-AB49-9FD8-3F89-834CDB64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360" y="845664"/>
            <a:ext cx="5643279" cy="614486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1-Tiers </a:t>
            </a:r>
            <a:b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7D9174-27EF-C765-BBCF-6ABF4C66C70B}"/>
              </a:ext>
            </a:extLst>
          </p:cNvPr>
          <p:cNvSpPr txBox="1">
            <a:spLocks/>
          </p:cNvSpPr>
          <p:nvPr/>
        </p:nvSpPr>
        <p:spPr bwMode="gray">
          <a:xfrm>
            <a:off x="10814312" y="6217623"/>
            <a:ext cx="1313411" cy="5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C00000"/>
                </a:solidFill>
              </a:rPr>
              <a:t>2024/2025</a:t>
            </a:r>
          </a:p>
        </p:txBody>
      </p:sp>
      <p:pic>
        <p:nvPicPr>
          <p:cNvPr id="6" name="Picture 4" descr="Keyce Academy Conakry - Université Française de Guinée - UFG">
            <a:extLst>
              <a:ext uri="{FF2B5EF4-FFF2-40B4-BE49-F238E27FC236}">
                <a16:creationId xmlns:a16="http://schemas.microsoft.com/office/drawing/2014/main" id="{60BC3D9A-BDCE-9BF2-1F30-B4619DA8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7623"/>
            <a:ext cx="1313411" cy="64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588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551</TotalTime>
  <Words>347</Words>
  <Application>Microsoft Office PowerPoint</Application>
  <PresentationFormat>Grand écran</PresentationFormat>
  <Paragraphs>86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Source Code Pro</vt:lpstr>
      <vt:lpstr>Times New Roman</vt:lpstr>
      <vt:lpstr>Wingdings 3</vt:lpstr>
      <vt:lpstr>Brin</vt:lpstr>
      <vt:lpstr>About me</vt:lpstr>
      <vt:lpstr>Présentation PowerPoint</vt:lpstr>
      <vt:lpstr>Plan</vt:lpstr>
      <vt:lpstr>Introduction à l’architecture N-Tiers  </vt:lpstr>
      <vt:lpstr>Introduction à l’architecture N-Tiers  </vt:lpstr>
      <vt:lpstr>Introduction à l’architecture N-Tiers  </vt:lpstr>
      <vt:lpstr>Architecture 1-Tiers  </vt:lpstr>
      <vt:lpstr>Architecture 1-Tiers  </vt:lpstr>
      <vt:lpstr>Architecture 1-Tiers  </vt:lpstr>
      <vt:lpstr>Architecture 1-Tiers  </vt:lpstr>
      <vt:lpstr>Architecture 1-Tiers  </vt:lpstr>
      <vt:lpstr>Architecture 1-Tiers  </vt:lpstr>
      <vt:lpstr>Architecture 1-Tiers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karamo camara</dc:creator>
  <cp:lastModifiedBy>karamo camara</cp:lastModifiedBy>
  <cp:revision>53</cp:revision>
  <dcterms:created xsi:type="dcterms:W3CDTF">2024-12-02T19:52:45Z</dcterms:created>
  <dcterms:modified xsi:type="dcterms:W3CDTF">2024-12-03T19:17:17Z</dcterms:modified>
</cp:coreProperties>
</file>