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64" r:id="rId8"/>
    <p:sldId id="267" r:id="rId9"/>
    <p:sldId id="260" r:id="rId10"/>
    <p:sldId id="262" r:id="rId11"/>
    <p:sldId id="26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41"/>
  </p:normalViewPr>
  <p:slideViewPr>
    <p:cSldViewPr snapToGrid="0" snapToObjects="1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A25E81-763E-436D-B10C-98D7AD22EB09}" type="doc">
      <dgm:prSet loTypeId="urn:microsoft.com/office/officeart/2005/8/layout/vProcess5" loCatId="process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945259F-0BC4-4E24-BA3D-238C9FDDE70A}">
      <dgm:prSet/>
      <dgm:spPr/>
      <dgm:t>
        <a:bodyPr/>
        <a:lstStyle/>
        <a:p>
          <a:r>
            <a:rPr lang="en-US"/>
            <a:t>REST API</a:t>
          </a:r>
        </a:p>
      </dgm:t>
    </dgm:pt>
    <dgm:pt modelId="{D69CE1A1-16F4-4872-9C74-FE7FF3A110DF}" type="parTrans" cxnId="{E72069BB-496E-4155-AFD3-4E54ABAD2AB0}">
      <dgm:prSet/>
      <dgm:spPr/>
      <dgm:t>
        <a:bodyPr/>
        <a:lstStyle/>
        <a:p>
          <a:endParaRPr lang="en-US"/>
        </a:p>
      </dgm:t>
    </dgm:pt>
    <dgm:pt modelId="{853298E2-1057-44CB-A13E-382219D3553A}" type="sibTrans" cxnId="{E72069BB-496E-4155-AFD3-4E54ABAD2AB0}">
      <dgm:prSet/>
      <dgm:spPr/>
      <dgm:t>
        <a:bodyPr/>
        <a:lstStyle/>
        <a:p>
          <a:endParaRPr lang="en-US"/>
        </a:p>
      </dgm:t>
    </dgm:pt>
    <dgm:pt modelId="{1B4495BC-D1D5-44CE-8643-4319CC567FB6}">
      <dgm:prSet/>
      <dgm:spPr/>
      <dgm:t>
        <a:bodyPr/>
        <a:lstStyle/>
        <a:p>
          <a:r>
            <a:rPr lang="en-US"/>
            <a:t>C#</a:t>
          </a:r>
        </a:p>
      </dgm:t>
    </dgm:pt>
    <dgm:pt modelId="{AD7EC97D-62F0-4C59-9D4E-E9E4FEA046A4}" type="parTrans" cxnId="{3BCD353E-E001-4E39-98BC-D827AA1E05CD}">
      <dgm:prSet/>
      <dgm:spPr/>
      <dgm:t>
        <a:bodyPr/>
        <a:lstStyle/>
        <a:p>
          <a:endParaRPr lang="en-US"/>
        </a:p>
      </dgm:t>
    </dgm:pt>
    <dgm:pt modelId="{E5335D1A-DEFF-4B06-829A-D399CAD5CC2E}" type="sibTrans" cxnId="{3BCD353E-E001-4E39-98BC-D827AA1E05CD}">
      <dgm:prSet/>
      <dgm:spPr/>
      <dgm:t>
        <a:bodyPr/>
        <a:lstStyle/>
        <a:p>
          <a:endParaRPr lang="en-US"/>
        </a:p>
      </dgm:t>
    </dgm:pt>
    <dgm:pt modelId="{E7419D75-ACEB-47A1-89D4-60919F616F00}">
      <dgm:prSet/>
      <dgm:spPr/>
      <dgm:t>
        <a:bodyPr/>
        <a:lstStyle/>
        <a:p>
          <a:r>
            <a:rPr lang="en-US"/>
            <a:t>Microsoft Visual Studio </a:t>
          </a:r>
        </a:p>
      </dgm:t>
    </dgm:pt>
    <dgm:pt modelId="{835D25E6-62ED-4517-80E8-5B80450C8517}" type="parTrans" cxnId="{53556DDF-CB4C-4C87-B84C-C7D28F379144}">
      <dgm:prSet/>
      <dgm:spPr/>
      <dgm:t>
        <a:bodyPr/>
        <a:lstStyle/>
        <a:p>
          <a:endParaRPr lang="en-US"/>
        </a:p>
      </dgm:t>
    </dgm:pt>
    <dgm:pt modelId="{82AA00BD-AC1A-403C-9B94-24C540F30430}" type="sibTrans" cxnId="{53556DDF-CB4C-4C87-B84C-C7D28F379144}">
      <dgm:prSet/>
      <dgm:spPr/>
      <dgm:t>
        <a:bodyPr/>
        <a:lstStyle/>
        <a:p>
          <a:endParaRPr lang="en-US"/>
        </a:p>
      </dgm:t>
    </dgm:pt>
    <dgm:pt modelId="{E04E5CC5-C195-4907-84D9-701C2574D971}">
      <dgm:prSet/>
      <dgm:spPr/>
      <dgm:t>
        <a:bodyPr/>
        <a:lstStyle/>
        <a:p>
          <a:r>
            <a:rPr lang="en-US"/>
            <a:t>Microsoft Server Management SQL</a:t>
          </a:r>
        </a:p>
      </dgm:t>
    </dgm:pt>
    <dgm:pt modelId="{ED1206A3-6DA5-4ACD-98AB-6AC87B067B08}" type="parTrans" cxnId="{866A25EF-D1A8-4E74-A96F-5BECCB0EEA6C}">
      <dgm:prSet/>
      <dgm:spPr/>
      <dgm:t>
        <a:bodyPr/>
        <a:lstStyle/>
        <a:p>
          <a:endParaRPr lang="en-US"/>
        </a:p>
      </dgm:t>
    </dgm:pt>
    <dgm:pt modelId="{B3AD86F6-5385-4025-845F-EDBE3FA411B2}" type="sibTrans" cxnId="{866A25EF-D1A8-4E74-A96F-5BECCB0EEA6C}">
      <dgm:prSet/>
      <dgm:spPr/>
      <dgm:t>
        <a:bodyPr/>
        <a:lstStyle/>
        <a:p>
          <a:endParaRPr lang="en-US"/>
        </a:p>
      </dgm:t>
    </dgm:pt>
    <dgm:pt modelId="{DAC583C5-FF35-4B04-A9F4-55B4230B2DCC}">
      <dgm:prSet/>
      <dgm:spPr/>
      <dgm:t>
        <a:bodyPr/>
        <a:lstStyle/>
        <a:p>
          <a:r>
            <a:rPr lang="en-US"/>
            <a:t>Swagger </a:t>
          </a:r>
        </a:p>
      </dgm:t>
    </dgm:pt>
    <dgm:pt modelId="{F8EF91A4-D69D-4BEA-BE98-408C84A6D4E3}" type="parTrans" cxnId="{A79A636E-822B-4C9E-B412-4E39DE818527}">
      <dgm:prSet/>
      <dgm:spPr/>
      <dgm:t>
        <a:bodyPr/>
        <a:lstStyle/>
        <a:p>
          <a:endParaRPr lang="en-US"/>
        </a:p>
      </dgm:t>
    </dgm:pt>
    <dgm:pt modelId="{7889F631-3FF3-4F71-86C0-5B8BAC05A19A}" type="sibTrans" cxnId="{A79A636E-822B-4C9E-B412-4E39DE818527}">
      <dgm:prSet/>
      <dgm:spPr/>
      <dgm:t>
        <a:bodyPr/>
        <a:lstStyle/>
        <a:p>
          <a:endParaRPr lang="en-US"/>
        </a:p>
      </dgm:t>
    </dgm:pt>
    <dgm:pt modelId="{193DE853-EF2D-9543-B9F3-4632047D167D}" type="pres">
      <dgm:prSet presAssocID="{F2A25E81-763E-436D-B10C-98D7AD22EB0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988177-30D4-1947-8EC0-A4ED3CD4266D}" type="pres">
      <dgm:prSet presAssocID="{F2A25E81-763E-436D-B10C-98D7AD22EB09}" presName="dummyMaxCanvas" presStyleCnt="0">
        <dgm:presLayoutVars/>
      </dgm:prSet>
      <dgm:spPr/>
    </dgm:pt>
    <dgm:pt modelId="{6BF7491B-659F-8740-B9CF-0F7A9C0A4E7B}" type="pres">
      <dgm:prSet presAssocID="{F2A25E81-763E-436D-B10C-98D7AD22EB0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BE824-3EF5-0347-B350-8DF36C47709F}" type="pres">
      <dgm:prSet presAssocID="{F2A25E81-763E-436D-B10C-98D7AD22EB0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0FEAB9-8AFD-0A41-8212-D73939FACA99}" type="pres">
      <dgm:prSet presAssocID="{F2A25E81-763E-436D-B10C-98D7AD22EB0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396620-E714-8247-B920-70CBA08BFCAC}" type="pres">
      <dgm:prSet presAssocID="{F2A25E81-763E-436D-B10C-98D7AD22EB0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1AFF1B-E649-D048-B1E5-DB94C9C172EE}" type="pres">
      <dgm:prSet presAssocID="{F2A25E81-763E-436D-B10C-98D7AD22EB0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DE8EA-9823-1B49-9BF1-DACD9B25C34C}" type="pres">
      <dgm:prSet presAssocID="{F2A25E81-763E-436D-B10C-98D7AD22EB0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281092-7C7A-E64D-906F-A4A893C32047}" type="pres">
      <dgm:prSet presAssocID="{F2A25E81-763E-436D-B10C-98D7AD22EB0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546E72-BB3F-6A49-9F7A-32659EBA6C6F}" type="pres">
      <dgm:prSet presAssocID="{F2A25E81-763E-436D-B10C-98D7AD22EB0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BA508E-20DD-C547-AAF9-CAC78FB9765A}" type="pres">
      <dgm:prSet presAssocID="{F2A25E81-763E-436D-B10C-98D7AD22EB0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42C74-4F26-A94A-9A41-47B44AEA0FF7}" type="pres">
      <dgm:prSet presAssocID="{F2A25E81-763E-436D-B10C-98D7AD22EB0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060B9-B022-864D-ACF5-E98A043BEA0B}" type="pres">
      <dgm:prSet presAssocID="{F2A25E81-763E-436D-B10C-98D7AD22EB0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5B3623-3133-DC4F-AF62-2D5320EC8B6E}" type="pres">
      <dgm:prSet presAssocID="{F2A25E81-763E-436D-B10C-98D7AD22EB0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27213-A2CA-F14C-849E-1BB8BF6C8C81}" type="pres">
      <dgm:prSet presAssocID="{F2A25E81-763E-436D-B10C-98D7AD22EB0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0724B-D47B-064F-B596-C76A21FD0F4C}" type="pres">
      <dgm:prSet presAssocID="{F2A25E81-763E-436D-B10C-98D7AD22EB0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F13DE4-A6CA-B144-BEBF-19069EDF9E6B}" type="presOf" srcId="{DAC583C5-FF35-4B04-A9F4-55B4230B2DCC}" destId="{54A0724B-D47B-064F-B596-C76A21FD0F4C}" srcOrd="1" destOrd="0" presId="urn:microsoft.com/office/officeart/2005/8/layout/vProcess5"/>
    <dgm:cxn modelId="{3BCD353E-E001-4E39-98BC-D827AA1E05CD}" srcId="{F2A25E81-763E-436D-B10C-98D7AD22EB09}" destId="{1B4495BC-D1D5-44CE-8643-4319CC567FB6}" srcOrd="1" destOrd="0" parTransId="{AD7EC97D-62F0-4C59-9D4E-E9E4FEA046A4}" sibTransId="{E5335D1A-DEFF-4B06-829A-D399CAD5CC2E}"/>
    <dgm:cxn modelId="{1ACF2974-5C41-CC45-975F-9787B16AB7B9}" type="presOf" srcId="{853298E2-1057-44CB-A13E-382219D3553A}" destId="{042DE8EA-9823-1B49-9BF1-DACD9B25C34C}" srcOrd="0" destOrd="0" presId="urn:microsoft.com/office/officeart/2005/8/layout/vProcess5"/>
    <dgm:cxn modelId="{A79A636E-822B-4C9E-B412-4E39DE818527}" srcId="{F2A25E81-763E-436D-B10C-98D7AD22EB09}" destId="{DAC583C5-FF35-4B04-A9F4-55B4230B2DCC}" srcOrd="4" destOrd="0" parTransId="{F8EF91A4-D69D-4BEA-BE98-408C84A6D4E3}" sibTransId="{7889F631-3FF3-4F71-86C0-5B8BAC05A19A}"/>
    <dgm:cxn modelId="{075727BB-C96A-E849-810B-22669C9E83CE}" type="presOf" srcId="{E7419D75-ACEB-47A1-89D4-60919F616F00}" destId="{A45B3623-3133-DC4F-AF62-2D5320EC8B6E}" srcOrd="1" destOrd="0" presId="urn:microsoft.com/office/officeart/2005/8/layout/vProcess5"/>
    <dgm:cxn modelId="{6432F4CB-B971-0143-8B95-31D50F5856EF}" type="presOf" srcId="{DAC583C5-FF35-4B04-A9F4-55B4230B2DCC}" destId="{051AFF1B-E649-D048-B1E5-DB94C9C172EE}" srcOrd="0" destOrd="0" presId="urn:microsoft.com/office/officeart/2005/8/layout/vProcess5"/>
    <dgm:cxn modelId="{E72069BB-496E-4155-AFD3-4E54ABAD2AB0}" srcId="{F2A25E81-763E-436D-B10C-98D7AD22EB09}" destId="{A945259F-0BC4-4E24-BA3D-238C9FDDE70A}" srcOrd="0" destOrd="0" parTransId="{D69CE1A1-16F4-4872-9C74-FE7FF3A110DF}" sibTransId="{853298E2-1057-44CB-A13E-382219D3553A}"/>
    <dgm:cxn modelId="{17EF7A5F-A38F-4241-AA7C-8D579670D148}" type="presOf" srcId="{A945259F-0BC4-4E24-BA3D-238C9FDDE70A}" destId="{3C442C74-4F26-A94A-9A41-47B44AEA0FF7}" srcOrd="1" destOrd="0" presId="urn:microsoft.com/office/officeart/2005/8/layout/vProcess5"/>
    <dgm:cxn modelId="{A4943E5F-5630-E843-B419-ABBBA78D4F33}" type="presOf" srcId="{E04E5CC5-C195-4907-84D9-701C2574D971}" destId="{F0396620-E714-8247-B920-70CBA08BFCAC}" srcOrd="0" destOrd="0" presId="urn:microsoft.com/office/officeart/2005/8/layout/vProcess5"/>
    <dgm:cxn modelId="{36D961D5-0D40-FA45-AE92-9A99B0C0DCC5}" type="presOf" srcId="{E5335D1A-DEFF-4B06-829A-D399CAD5CC2E}" destId="{B3281092-7C7A-E64D-906F-A4A893C32047}" srcOrd="0" destOrd="0" presId="urn:microsoft.com/office/officeart/2005/8/layout/vProcess5"/>
    <dgm:cxn modelId="{7271E5D4-37B1-9745-9C4F-C012CE5085D7}" type="presOf" srcId="{A945259F-0BC4-4E24-BA3D-238C9FDDE70A}" destId="{6BF7491B-659F-8740-B9CF-0F7A9C0A4E7B}" srcOrd="0" destOrd="0" presId="urn:microsoft.com/office/officeart/2005/8/layout/vProcess5"/>
    <dgm:cxn modelId="{155E1779-71EF-A74B-9D7A-9CD23CB3AFD5}" type="presOf" srcId="{F2A25E81-763E-436D-B10C-98D7AD22EB09}" destId="{193DE853-EF2D-9543-B9F3-4632047D167D}" srcOrd="0" destOrd="0" presId="urn:microsoft.com/office/officeart/2005/8/layout/vProcess5"/>
    <dgm:cxn modelId="{53556DDF-CB4C-4C87-B84C-C7D28F379144}" srcId="{F2A25E81-763E-436D-B10C-98D7AD22EB09}" destId="{E7419D75-ACEB-47A1-89D4-60919F616F00}" srcOrd="2" destOrd="0" parTransId="{835D25E6-62ED-4517-80E8-5B80450C8517}" sibTransId="{82AA00BD-AC1A-403C-9B94-24C540F30430}"/>
    <dgm:cxn modelId="{62F218BF-1C15-314D-9C06-9FCDAB0AD7F2}" type="presOf" srcId="{1B4495BC-D1D5-44CE-8643-4319CC567FB6}" destId="{156060B9-B022-864D-ACF5-E98A043BEA0B}" srcOrd="1" destOrd="0" presId="urn:microsoft.com/office/officeart/2005/8/layout/vProcess5"/>
    <dgm:cxn modelId="{B430F484-4407-2045-9B36-82F4C7F5FB95}" type="presOf" srcId="{1B4495BC-D1D5-44CE-8643-4319CC567FB6}" destId="{657BE824-3EF5-0347-B350-8DF36C47709F}" srcOrd="0" destOrd="0" presId="urn:microsoft.com/office/officeart/2005/8/layout/vProcess5"/>
    <dgm:cxn modelId="{8E11E431-0A81-A046-8B5B-B40CE4427F5B}" type="presOf" srcId="{E04E5CC5-C195-4907-84D9-701C2574D971}" destId="{54A27213-A2CA-F14C-849E-1BB8BF6C8C81}" srcOrd="1" destOrd="0" presId="urn:microsoft.com/office/officeart/2005/8/layout/vProcess5"/>
    <dgm:cxn modelId="{A744ECBF-CD45-B541-8CA2-C78DAF2037AD}" type="presOf" srcId="{E7419D75-ACEB-47A1-89D4-60919F616F00}" destId="{130FEAB9-8AFD-0A41-8212-D73939FACA99}" srcOrd="0" destOrd="0" presId="urn:microsoft.com/office/officeart/2005/8/layout/vProcess5"/>
    <dgm:cxn modelId="{866A25EF-D1A8-4E74-A96F-5BECCB0EEA6C}" srcId="{F2A25E81-763E-436D-B10C-98D7AD22EB09}" destId="{E04E5CC5-C195-4907-84D9-701C2574D971}" srcOrd="3" destOrd="0" parTransId="{ED1206A3-6DA5-4ACD-98AB-6AC87B067B08}" sibTransId="{B3AD86F6-5385-4025-845F-EDBE3FA411B2}"/>
    <dgm:cxn modelId="{C346569F-407D-344F-BF04-C8E5FC474388}" type="presOf" srcId="{B3AD86F6-5385-4025-845F-EDBE3FA411B2}" destId="{07BA508E-20DD-C547-AAF9-CAC78FB9765A}" srcOrd="0" destOrd="0" presId="urn:microsoft.com/office/officeart/2005/8/layout/vProcess5"/>
    <dgm:cxn modelId="{C9BAFDCF-56B0-2F4B-8AE5-2193A697A85F}" type="presOf" srcId="{82AA00BD-AC1A-403C-9B94-24C540F30430}" destId="{5E546E72-BB3F-6A49-9F7A-32659EBA6C6F}" srcOrd="0" destOrd="0" presId="urn:microsoft.com/office/officeart/2005/8/layout/vProcess5"/>
    <dgm:cxn modelId="{E8B68DA9-D33F-7246-BF4E-EB2BAF0FA558}" type="presParOf" srcId="{193DE853-EF2D-9543-B9F3-4632047D167D}" destId="{96988177-30D4-1947-8EC0-A4ED3CD4266D}" srcOrd="0" destOrd="0" presId="urn:microsoft.com/office/officeart/2005/8/layout/vProcess5"/>
    <dgm:cxn modelId="{EE3FCA22-A369-E748-A5FF-1C6BDB00D79E}" type="presParOf" srcId="{193DE853-EF2D-9543-B9F3-4632047D167D}" destId="{6BF7491B-659F-8740-B9CF-0F7A9C0A4E7B}" srcOrd="1" destOrd="0" presId="urn:microsoft.com/office/officeart/2005/8/layout/vProcess5"/>
    <dgm:cxn modelId="{A8250D4E-4385-224A-9CAE-3526E58AF010}" type="presParOf" srcId="{193DE853-EF2D-9543-B9F3-4632047D167D}" destId="{657BE824-3EF5-0347-B350-8DF36C47709F}" srcOrd="2" destOrd="0" presId="urn:microsoft.com/office/officeart/2005/8/layout/vProcess5"/>
    <dgm:cxn modelId="{D420AE33-6516-FB4A-A386-6F6166AF7497}" type="presParOf" srcId="{193DE853-EF2D-9543-B9F3-4632047D167D}" destId="{130FEAB9-8AFD-0A41-8212-D73939FACA99}" srcOrd="3" destOrd="0" presId="urn:microsoft.com/office/officeart/2005/8/layout/vProcess5"/>
    <dgm:cxn modelId="{E62E9692-6185-264E-9D46-23A1A8270980}" type="presParOf" srcId="{193DE853-EF2D-9543-B9F3-4632047D167D}" destId="{F0396620-E714-8247-B920-70CBA08BFCAC}" srcOrd="4" destOrd="0" presId="urn:microsoft.com/office/officeart/2005/8/layout/vProcess5"/>
    <dgm:cxn modelId="{D4145AE5-72D7-5A49-AF91-CB0AC7D83F02}" type="presParOf" srcId="{193DE853-EF2D-9543-B9F3-4632047D167D}" destId="{051AFF1B-E649-D048-B1E5-DB94C9C172EE}" srcOrd="5" destOrd="0" presId="urn:microsoft.com/office/officeart/2005/8/layout/vProcess5"/>
    <dgm:cxn modelId="{383D1902-E534-8F41-A48E-8EF20025D482}" type="presParOf" srcId="{193DE853-EF2D-9543-B9F3-4632047D167D}" destId="{042DE8EA-9823-1B49-9BF1-DACD9B25C34C}" srcOrd="6" destOrd="0" presId="urn:microsoft.com/office/officeart/2005/8/layout/vProcess5"/>
    <dgm:cxn modelId="{1EA0E0EE-654F-5C47-9365-70496050C838}" type="presParOf" srcId="{193DE853-EF2D-9543-B9F3-4632047D167D}" destId="{B3281092-7C7A-E64D-906F-A4A893C32047}" srcOrd="7" destOrd="0" presId="urn:microsoft.com/office/officeart/2005/8/layout/vProcess5"/>
    <dgm:cxn modelId="{4910E8FE-8F5A-2046-8D3E-2B73C12F2284}" type="presParOf" srcId="{193DE853-EF2D-9543-B9F3-4632047D167D}" destId="{5E546E72-BB3F-6A49-9F7A-32659EBA6C6F}" srcOrd="8" destOrd="0" presId="urn:microsoft.com/office/officeart/2005/8/layout/vProcess5"/>
    <dgm:cxn modelId="{A8E63512-868C-524A-A532-7A52DA347547}" type="presParOf" srcId="{193DE853-EF2D-9543-B9F3-4632047D167D}" destId="{07BA508E-20DD-C547-AAF9-CAC78FB9765A}" srcOrd="9" destOrd="0" presId="urn:microsoft.com/office/officeart/2005/8/layout/vProcess5"/>
    <dgm:cxn modelId="{463D448F-D9D4-F449-9016-90CC2749CD40}" type="presParOf" srcId="{193DE853-EF2D-9543-B9F3-4632047D167D}" destId="{3C442C74-4F26-A94A-9A41-47B44AEA0FF7}" srcOrd="10" destOrd="0" presId="urn:microsoft.com/office/officeart/2005/8/layout/vProcess5"/>
    <dgm:cxn modelId="{66410B22-1952-3044-88CA-765CBED9705A}" type="presParOf" srcId="{193DE853-EF2D-9543-B9F3-4632047D167D}" destId="{156060B9-B022-864D-ACF5-E98A043BEA0B}" srcOrd="11" destOrd="0" presId="urn:microsoft.com/office/officeart/2005/8/layout/vProcess5"/>
    <dgm:cxn modelId="{7F35C6AA-575C-9B43-9128-F78C2B928863}" type="presParOf" srcId="{193DE853-EF2D-9543-B9F3-4632047D167D}" destId="{A45B3623-3133-DC4F-AF62-2D5320EC8B6E}" srcOrd="12" destOrd="0" presId="urn:microsoft.com/office/officeart/2005/8/layout/vProcess5"/>
    <dgm:cxn modelId="{597F0010-1B97-E142-B1D2-FAED8541E2C4}" type="presParOf" srcId="{193DE853-EF2D-9543-B9F3-4632047D167D}" destId="{54A27213-A2CA-F14C-849E-1BB8BF6C8C81}" srcOrd="13" destOrd="0" presId="urn:microsoft.com/office/officeart/2005/8/layout/vProcess5"/>
    <dgm:cxn modelId="{35525CFE-21BF-834F-98C1-E9C01E56F078}" type="presParOf" srcId="{193DE853-EF2D-9543-B9F3-4632047D167D}" destId="{54A0724B-D47B-064F-B596-C76A21FD0F4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7491B-659F-8740-B9CF-0F7A9C0A4E7B}">
      <dsp:nvSpPr>
        <dsp:cNvPr id="0" name=""/>
        <dsp:cNvSpPr/>
      </dsp:nvSpPr>
      <dsp:spPr>
        <a:xfrm>
          <a:off x="0" y="0"/>
          <a:ext cx="7405961" cy="5365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REST API</a:t>
          </a:r>
        </a:p>
      </dsp:txBody>
      <dsp:txXfrm>
        <a:off x="15714" y="15714"/>
        <a:ext cx="6764261" cy="505075"/>
      </dsp:txXfrm>
    </dsp:sp>
    <dsp:sp modelId="{657BE824-3EF5-0347-B350-8DF36C47709F}">
      <dsp:nvSpPr>
        <dsp:cNvPr id="0" name=""/>
        <dsp:cNvSpPr/>
      </dsp:nvSpPr>
      <dsp:spPr>
        <a:xfrm>
          <a:off x="553042" y="611017"/>
          <a:ext cx="7405961" cy="5365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C#</a:t>
          </a:r>
        </a:p>
      </dsp:txBody>
      <dsp:txXfrm>
        <a:off x="568756" y="626731"/>
        <a:ext cx="6472764" cy="505075"/>
      </dsp:txXfrm>
    </dsp:sp>
    <dsp:sp modelId="{130FEAB9-8AFD-0A41-8212-D73939FACA99}">
      <dsp:nvSpPr>
        <dsp:cNvPr id="0" name=""/>
        <dsp:cNvSpPr/>
      </dsp:nvSpPr>
      <dsp:spPr>
        <a:xfrm>
          <a:off x="1106085" y="1222034"/>
          <a:ext cx="7405961" cy="5365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Microsoft Visual Studio </a:t>
          </a:r>
        </a:p>
      </dsp:txBody>
      <dsp:txXfrm>
        <a:off x="1121799" y="1237748"/>
        <a:ext cx="6472764" cy="505075"/>
      </dsp:txXfrm>
    </dsp:sp>
    <dsp:sp modelId="{F0396620-E714-8247-B920-70CBA08BFCAC}">
      <dsp:nvSpPr>
        <dsp:cNvPr id="0" name=""/>
        <dsp:cNvSpPr/>
      </dsp:nvSpPr>
      <dsp:spPr>
        <a:xfrm>
          <a:off x="1659127" y="1833052"/>
          <a:ext cx="7405961" cy="5365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Microsoft Server Management SQL</a:t>
          </a:r>
        </a:p>
      </dsp:txBody>
      <dsp:txXfrm>
        <a:off x="1674841" y="1848766"/>
        <a:ext cx="6472764" cy="505075"/>
      </dsp:txXfrm>
    </dsp:sp>
    <dsp:sp modelId="{051AFF1B-E649-D048-B1E5-DB94C9C172EE}">
      <dsp:nvSpPr>
        <dsp:cNvPr id="0" name=""/>
        <dsp:cNvSpPr/>
      </dsp:nvSpPr>
      <dsp:spPr>
        <a:xfrm>
          <a:off x="2212170" y="2444069"/>
          <a:ext cx="7405961" cy="5365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Swagger </a:t>
          </a:r>
        </a:p>
      </dsp:txBody>
      <dsp:txXfrm>
        <a:off x="2227884" y="2459783"/>
        <a:ext cx="6472764" cy="505075"/>
      </dsp:txXfrm>
    </dsp:sp>
    <dsp:sp modelId="{042DE8EA-9823-1B49-9BF1-DACD9B25C34C}">
      <dsp:nvSpPr>
        <dsp:cNvPr id="0" name=""/>
        <dsp:cNvSpPr/>
      </dsp:nvSpPr>
      <dsp:spPr>
        <a:xfrm>
          <a:off x="7057234" y="391945"/>
          <a:ext cx="348727" cy="348727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7135698" y="391945"/>
        <a:ext cx="191799" cy="262417"/>
      </dsp:txXfrm>
    </dsp:sp>
    <dsp:sp modelId="{B3281092-7C7A-E64D-906F-A4A893C32047}">
      <dsp:nvSpPr>
        <dsp:cNvPr id="0" name=""/>
        <dsp:cNvSpPr/>
      </dsp:nvSpPr>
      <dsp:spPr>
        <a:xfrm>
          <a:off x="7610277" y="1002962"/>
          <a:ext cx="348727" cy="348727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7688741" y="1002962"/>
        <a:ext cx="191799" cy="262417"/>
      </dsp:txXfrm>
    </dsp:sp>
    <dsp:sp modelId="{5E546E72-BB3F-6A49-9F7A-32659EBA6C6F}">
      <dsp:nvSpPr>
        <dsp:cNvPr id="0" name=""/>
        <dsp:cNvSpPr/>
      </dsp:nvSpPr>
      <dsp:spPr>
        <a:xfrm>
          <a:off x="8163319" y="1605038"/>
          <a:ext cx="348727" cy="348727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8241783" y="1605038"/>
        <a:ext cx="191799" cy="262417"/>
      </dsp:txXfrm>
    </dsp:sp>
    <dsp:sp modelId="{07BA508E-20DD-C547-AAF9-CAC78FB9765A}">
      <dsp:nvSpPr>
        <dsp:cNvPr id="0" name=""/>
        <dsp:cNvSpPr/>
      </dsp:nvSpPr>
      <dsp:spPr>
        <a:xfrm>
          <a:off x="8716362" y="2222017"/>
          <a:ext cx="348727" cy="348727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8794826" y="2222017"/>
        <a:ext cx="191799" cy="262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xmlns="" id="{7826DDCA-6D09-4690-86AE-A65700C43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A85B7E-4515-0EDD-E06E-81DAD332E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8" y="1346369"/>
            <a:ext cx="6891186" cy="2463629"/>
          </a:xfrm>
        </p:spPr>
        <p:txBody>
          <a:bodyPr>
            <a:normAutofit/>
          </a:bodyPr>
          <a:lstStyle/>
          <a:p>
            <a:r>
              <a:rPr lang="en-US"/>
              <a:t>KaraMo Diaby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8625FF5-6C25-24C0-9D72-EE15CE051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198" y="3886200"/>
            <a:ext cx="6891185" cy="13715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Project-1</a:t>
            </a:r>
          </a:p>
          <a:p>
            <a:r>
              <a:rPr lang="en-US">
                <a:solidFill>
                  <a:schemeClr val="tx1"/>
                </a:solidFill>
              </a:rPr>
              <a:t>Cohort: 23/05/22</a:t>
            </a:r>
          </a:p>
        </p:txBody>
      </p:sp>
      <p:sp useBgFill="1">
        <p:nvSpPr>
          <p:cNvPr id="25" name="Rectangle 11">
            <a:extLst>
              <a:ext uri="{FF2B5EF4-FFF2-40B4-BE49-F238E27FC236}">
                <a16:creationId xmlns:a16="http://schemas.microsoft.com/office/drawing/2014/main" xmlns="" id="{48D94113-B99D-4827-8468-42C0869DD6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65046" y="0"/>
            <a:ext cx="2726953" cy="6858000"/>
          </a:xfrm>
          <a:prstGeom prst="rect">
            <a:avLst/>
          </a:prstGeom>
          <a:ln>
            <a:noFill/>
          </a:ln>
          <a:effectLst>
            <a:outerShdw blurRad="88900" dist="254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xmlns="" id="{0D97E19A-F48B-4D56-A949-3A826CF00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65046" y="0"/>
            <a:ext cx="2726954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5">
            <a:extLst>
              <a:ext uri="{FF2B5EF4-FFF2-40B4-BE49-F238E27FC236}">
                <a16:creationId xmlns:a16="http://schemas.microsoft.com/office/drawing/2014/main" xmlns="" id="{E5B1C489-3520-454E-BCE4-DE06A472FF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0" t="1120" r="54326" b="73832"/>
          <a:stretch/>
        </p:blipFill>
        <p:spPr>
          <a:xfrm>
            <a:off x="9465047" y="4417"/>
            <a:ext cx="2318458" cy="1086886"/>
          </a:xfrm>
          <a:prstGeom prst="rect">
            <a:avLst/>
          </a:prstGeom>
        </p:spPr>
      </p:pic>
      <p:pic>
        <p:nvPicPr>
          <p:cNvPr id="28" name="Picture 17">
            <a:extLst>
              <a:ext uri="{FF2B5EF4-FFF2-40B4-BE49-F238E27FC236}">
                <a16:creationId xmlns:a16="http://schemas.microsoft.com/office/drawing/2014/main" xmlns="" id="{29CDFDB7-75F8-4CF5-A2D6-59A1D86232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9945510" y="3287359"/>
            <a:ext cx="2246490" cy="2197653"/>
          </a:xfrm>
          <a:prstGeom prst="rect">
            <a:avLst/>
          </a:prstGeom>
        </p:spPr>
      </p:pic>
      <p:pic>
        <p:nvPicPr>
          <p:cNvPr id="29" name="Picture 19">
            <a:extLst>
              <a:ext uri="{FF2B5EF4-FFF2-40B4-BE49-F238E27FC236}">
                <a16:creationId xmlns:a16="http://schemas.microsoft.com/office/drawing/2014/main" xmlns="" id="{A1EE895C-73D3-4A38-BD82-6A056D253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10548594" y="2550437"/>
            <a:ext cx="1643406" cy="1003467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30" name="Picture 21">
            <a:extLst>
              <a:ext uri="{FF2B5EF4-FFF2-40B4-BE49-F238E27FC236}">
                <a16:creationId xmlns:a16="http://schemas.microsoft.com/office/drawing/2014/main" xmlns="" id="{68FD3076-E852-4125-BBED-3FB31599F4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40" t="81531" r="19879"/>
          <a:stretch/>
        </p:blipFill>
        <p:spPr>
          <a:xfrm>
            <a:off x="9465048" y="5597114"/>
            <a:ext cx="1356924" cy="1260885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5" name="Picture 4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xmlns="" id="{8B166A58-9621-B6BB-B5D9-39C08CF6E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288" y="6203812"/>
            <a:ext cx="1816100" cy="65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40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9A0F0AC6-A89F-416B-9FA4-48E664065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xmlns="" id="{C31AA009-40AD-4098-8AE7-680CA35C6E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xmlns="" id="{7826DDCA-6D09-4690-86AE-A65700C43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DD0A67-1E9E-7852-A722-0BDB82E0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98" y="86809"/>
            <a:ext cx="6891186" cy="11704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Best Practices </a:t>
            </a:r>
          </a:p>
        </p:txBody>
      </p:sp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xmlns="" id="{48D94113-B99D-4827-8468-42C0869DD6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65046" y="0"/>
            <a:ext cx="2726953" cy="6858000"/>
          </a:xfrm>
          <a:prstGeom prst="rect">
            <a:avLst/>
          </a:prstGeom>
          <a:ln>
            <a:noFill/>
          </a:ln>
          <a:effectLst>
            <a:outerShdw blurRad="88900" dist="254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xmlns="" id="{0D97E19A-F48B-4D56-A949-3A826CF00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65046" y="0"/>
            <a:ext cx="2726954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E5B1C489-3520-454E-BCE4-DE06A472FF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0" t="1120" r="54326" b="73832"/>
          <a:stretch/>
        </p:blipFill>
        <p:spPr>
          <a:xfrm>
            <a:off x="9465047" y="4417"/>
            <a:ext cx="2318458" cy="10868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9CDFDB7-75F8-4CF5-A2D6-59A1D86232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9945510" y="3287359"/>
            <a:ext cx="2246490" cy="21976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A1EE895C-73D3-4A38-BD82-6A056D253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10548594" y="2550437"/>
            <a:ext cx="1643406" cy="1003467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68FD3076-E852-4125-BBED-3FB31599F4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40" t="81531" r="19879"/>
          <a:stretch/>
        </p:blipFill>
        <p:spPr>
          <a:xfrm>
            <a:off x="9465048" y="5597114"/>
            <a:ext cx="1356924" cy="1260885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xmlns="" id="{4B61ACC0-C15A-2A1F-1996-0BA0196BA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2602232"/>
            <a:ext cx="5143500" cy="2628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F8F2887-609F-328F-942B-7F7FA9BEE112}"/>
              </a:ext>
            </a:extLst>
          </p:cNvPr>
          <p:cNvSpPr txBox="1"/>
          <p:nvPr/>
        </p:nvSpPr>
        <p:spPr>
          <a:xfrm>
            <a:off x="814388" y="1814513"/>
            <a:ext cx="599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 starting the program and then revising it as I go along.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54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9A0F0AC6-A89F-416B-9FA4-48E664065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31AA009-40AD-4098-8AE7-680CA35C6E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7826DDCA-6D09-4690-86AE-A65700C43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D4EFB7-96BB-0916-AE54-11561938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3" y="161589"/>
            <a:ext cx="6350002" cy="13957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Future Plans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48D94113-B99D-4827-8468-42C0869DD6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65046" y="0"/>
            <a:ext cx="2726953" cy="6858000"/>
          </a:xfrm>
          <a:prstGeom prst="rect">
            <a:avLst/>
          </a:prstGeom>
          <a:ln>
            <a:noFill/>
          </a:ln>
          <a:effectLst>
            <a:outerShdw blurRad="88900" dist="254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D97E19A-F48B-4D56-A949-3A826CF00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65046" y="0"/>
            <a:ext cx="2726954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E5B1C489-3520-454E-BCE4-DE06A472FF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0" t="1120" r="54326" b="73832"/>
          <a:stretch/>
        </p:blipFill>
        <p:spPr>
          <a:xfrm>
            <a:off x="9465047" y="4417"/>
            <a:ext cx="2318458" cy="10868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9CDFDB7-75F8-4CF5-A2D6-59A1D86232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9945510" y="3287359"/>
            <a:ext cx="2246490" cy="21976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A1EE895C-73D3-4A38-BD82-6A056D253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10548594" y="2550437"/>
            <a:ext cx="1643406" cy="1003467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68FD3076-E852-4125-BBED-3FB31599F4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40" t="81531" r="19879"/>
          <a:stretch/>
        </p:blipFill>
        <p:spPr>
          <a:xfrm>
            <a:off x="9465048" y="5597114"/>
            <a:ext cx="1356924" cy="1260885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F8ACDD4-D371-9F51-F9DD-933CB0FC9177}"/>
              </a:ext>
            </a:extLst>
          </p:cNvPr>
          <p:cNvSpPr txBox="1"/>
          <p:nvPr/>
        </p:nvSpPr>
        <p:spPr>
          <a:xfrm>
            <a:off x="1342663" y="2181105"/>
            <a:ext cx="6967960" cy="87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 a transfer fee in order to move </a:t>
            </a:r>
            <a:r>
              <a:rPr lang="en-US" dirty="0" smtClean="0"/>
              <a:t>player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Add jersey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1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9A0F0AC6-A89F-416B-9FA4-48E664065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C31AA009-40AD-4098-8AE7-680CA35C6E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7826DDCA-6D09-4690-86AE-A65700C43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16456D-B62A-3C76-4A97-F010BD71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1346369"/>
            <a:ext cx="6891186" cy="24636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 </a:t>
            </a:r>
            <a:br>
              <a:rPr lang="en-US" sz="4800" dirty="0"/>
            </a:br>
            <a:r>
              <a:rPr lang="en-US" sz="4800" dirty="0"/>
              <a:t>Any questions?</a:t>
            </a: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48D94113-B99D-4827-8468-42C0869DD6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65046" y="0"/>
            <a:ext cx="2726953" cy="6858000"/>
          </a:xfrm>
          <a:prstGeom prst="rect">
            <a:avLst/>
          </a:prstGeom>
          <a:ln>
            <a:noFill/>
          </a:ln>
          <a:effectLst>
            <a:outerShdw blurRad="88900" dist="254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0D97E19A-F48B-4D56-A949-3A826CF00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65046" y="0"/>
            <a:ext cx="2726954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E5B1C489-3520-454E-BCE4-DE06A472FF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0" t="1120" r="54326" b="73832"/>
          <a:stretch/>
        </p:blipFill>
        <p:spPr>
          <a:xfrm>
            <a:off x="9465047" y="4417"/>
            <a:ext cx="2318458" cy="108688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29CDFDB7-75F8-4CF5-A2D6-59A1D86232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9945510" y="3287359"/>
            <a:ext cx="2246490" cy="219765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A1EE895C-73D3-4A38-BD82-6A056D253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10548594" y="2550437"/>
            <a:ext cx="1643406" cy="1003467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68FD3076-E852-4125-BBED-3FB31599F4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40" t="81531" r="19879"/>
          <a:stretch/>
        </p:blipFill>
        <p:spPr>
          <a:xfrm>
            <a:off x="9465048" y="5597114"/>
            <a:ext cx="1356924" cy="1260885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92891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9A0F0AC6-A89F-416B-9FA4-48E664065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31AA009-40AD-4098-8AE7-680CA35C6E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7826DDCA-6D09-4690-86AE-A65700C43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FE4200-4E39-C721-8395-D6B1CCFE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071" y="397246"/>
            <a:ext cx="6891186" cy="13505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Agenda</a:t>
            </a:r>
            <a:br>
              <a:rPr lang="en-US" sz="4800" dirty="0"/>
            </a:br>
            <a:endParaRPr lang="en-US" sz="4800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48D94113-B99D-4827-8468-42C0869DD6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65046" y="0"/>
            <a:ext cx="2726953" cy="6858000"/>
          </a:xfrm>
          <a:prstGeom prst="rect">
            <a:avLst/>
          </a:prstGeom>
          <a:ln>
            <a:noFill/>
          </a:ln>
          <a:effectLst>
            <a:outerShdw blurRad="88900" dist="254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D97E19A-F48B-4D56-A949-3A826CF00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65046" y="0"/>
            <a:ext cx="2726954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E5B1C489-3520-454E-BCE4-DE06A472FF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0" t="1120" r="54326" b="73832"/>
          <a:stretch/>
        </p:blipFill>
        <p:spPr>
          <a:xfrm>
            <a:off x="9465047" y="4417"/>
            <a:ext cx="2318458" cy="10868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9CDFDB7-75F8-4CF5-A2D6-59A1D86232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9945510" y="3287359"/>
            <a:ext cx="2246490" cy="21976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A1EE895C-73D3-4A38-BD82-6A056D253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10548594" y="2550437"/>
            <a:ext cx="1643406" cy="1003467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68FD3076-E852-4125-BBED-3FB31599F4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40" t="81531" r="19879"/>
          <a:stretch/>
        </p:blipFill>
        <p:spPr>
          <a:xfrm>
            <a:off x="9465048" y="5597114"/>
            <a:ext cx="1356924" cy="1260885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1566674-1740-52B0-A500-F285B97D54D5}"/>
              </a:ext>
            </a:extLst>
          </p:cNvPr>
          <p:cNvSpPr txBox="1"/>
          <p:nvPr/>
        </p:nvSpPr>
        <p:spPr>
          <a:xfrm>
            <a:off x="1595785" y="2260047"/>
            <a:ext cx="59725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About Project 1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Technologies Used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Code Snippet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Demo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Best Practices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Future Plans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41067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9A0F0AC6-A89F-416B-9FA4-48E664065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31AA009-40AD-4098-8AE7-680CA35C6E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7826DDCA-6D09-4690-86AE-A65700C43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C8C26C-AA11-B48D-03CD-6FB5488D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225" y="277422"/>
            <a:ext cx="5743978" cy="191198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About Project 1</a:t>
            </a:r>
            <a:br>
              <a:rPr lang="en-US" sz="4800" dirty="0"/>
            </a:br>
            <a:r>
              <a:rPr lang="en-US" sz="4800" dirty="0" err="1"/>
              <a:t>Fifa</a:t>
            </a:r>
            <a:r>
              <a:rPr lang="en-US" sz="4800" dirty="0"/>
              <a:t> API</a:t>
            </a:r>
            <a:br>
              <a:rPr lang="en-US" sz="4800" dirty="0"/>
            </a:br>
            <a:endParaRPr lang="en-US" sz="4800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48D94113-B99D-4827-8468-42C0869DD6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65046" y="0"/>
            <a:ext cx="2726953" cy="6858000"/>
          </a:xfrm>
          <a:prstGeom prst="rect">
            <a:avLst/>
          </a:prstGeom>
          <a:ln>
            <a:noFill/>
          </a:ln>
          <a:effectLst>
            <a:outerShdw blurRad="88900" dist="254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D97E19A-F48B-4D56-A949-3A826CF00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65046" y="0"/>
            <a:ext cx="2726954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E5B1C489-3520-454E-BCE4-DE06A472FF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0" t="1120" r="54326" b="73832"/>
          <a:stretch/>
        </p:blipFill>
        <p:spPr>
          <a:xfrm>
            <a:off x="9465047" y="4417"/>
            <a:ext cx="2318458" cy="10868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9CDFDB7-75F8-4CF5-A2D6-59A1D86232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9945510" y="3287359"/>
            <a:ext cx="2246490" cy="21976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A1EE895C-73D3-4A38-BD82-6A056D253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10548594" y="2550437"/>
            <a:ext cx="1643406" cy="1003467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68FD3076-E852-4125-BBED-3FB31599F4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40" t="81531" r="19879"/>
          <a:stretch/>
        </p:blipFill>
        <p:spPr>
          <a:xfrm>
            <a:off x="9465048" y="5597114"/>
            <a:ext cx="1356924" cy="1260885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E273580-4F41-4E93-8B9F-5A91221C0406}"/>
              </a:ext>
            </a:extLst>
          </p:cNvPr>
          <p:cNvSpPr txBox="1"/>
          <p:nvPr/>
        </p:nvSpPr>
        <p:spPr>
          <a:xfrm>
            <a:off x="525176" y="1612344"/>
            <a:ext cx="75698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Project 1 is a reservoir of FIFA World Cup Teams </a:t>
            </a:r>
          </a:p>
          <a:p>
            <a:pPr>
              <a:lnSpc>
                <a:spcPct val="150000"/>
              </a:lnSpc>
            </a:pPr>
            <a:r>
              <a:rPr lang="en-US" dirty="0"/>
              <a:t>We used Swagger in order to implement a RESTful API where we can: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 a team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 Players to the team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Delete players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Transfer a player to another team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Get players on a specific team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Get </a:t>
            </a:r>
            <a:r>
              <a:rPr lang="en-US" dirty="0" smtClean="0"/>
              <a:t>number of players playing in a position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301" y="4418"/>
            <a:ext cx="3279983" cy="19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99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7E9EE75A-A958-4EEE-91B6-38F7E7D24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E62299-EE67-AC0B-73F5-CE04A826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10" y="4956620"/>
            <a:ext cx="10364451" cy="7583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Technologies used </a:t>
            </a: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xmlns="" id="{8F624702-F14C-406D-9285-9EC2255125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4571999"/>
          </a:xfrm>
          <a:prstGeom prst="rect">
            <a:avLst/>
          </a:prstGeom>
          <a:ln w="28575"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AE75593A-F97A-443A-991F-6101CD1E5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489"/>
          <a:stretch/>
        </p:blipFill>
        <p:spPr>
          <a:xfrm>
            <a:off x="0" y="-2"/>
            <a:ext cx="12192000" cy="1818169"/>
          </a:xfrm>
          <a:prstGeom prst="rect">
            <a:avLst/>
          </a:prstGeom>
        </p:spPr>
      </p:pic>
      <p:graphicFrame>
        <p:nvGraphicFramePr>
          <p:cNvPr id="26" name="TextBox 3">
            <a:extLst>
              <a:ext uri="{FF2B5EF4-FFF2-40B4-BE49-F238E27FC236}">
                <a16:creationId xmlns:a16="http://schemas.microsoft.com/office/drawing/2014/main" xmlns="" id="{A53C5C06-D3FE-072D-561B-80070905B9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304837"/>
              </p:ext>
            </p:extLst>
          </p:nvPr>
        </p:nvGraphicFramePr>
        <p:xfrm>
          <a:off x="1286934" y="951345"/>
          <a:ext cx="9618132" cy="2980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898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>
            <a:extLst>
              <a:ext uri="{FF2B5EF4-FFF2-40B4-BE49-F238E27FC236}">
                <a16:creationId xmlns:a16="http://schemas.microsoft.com/office/drawing/2014/main" xmlns="" id="{25496B42-CC46-4183-B481-887CD3E8C7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E2758CE0-F916-4DCE-88D1-71430BE441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xmlns="" id="{31CA2540-FD07-4286-91E4-8D0DE4E50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C923ED-9A37-C884-374A-59CF25434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87" y="636032"/>
            <a:ext cx="4345351" cy="7443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Rest </a:t>
            </a:r>
            <a:r>
              <a:rPr lang="en-US" sz="4800" dirty="0" err="1"/>
              <a:t>api</a:t>
            </a:r>
            <a:r>
              <a:rPr lang="en-US" sz="4800" dirty="0"/>
              <a:t>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214924F5-CDC2-4DFA-82F3-4843ADD678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-1"/>
            <a:ext cx="2596444" cy="87270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AED59812-6820-446C-B994-0D059C97DC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0473994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880F73DB-6C67-95D7-8D91-B46DBB34B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23152"/>
            <a:ext cx="6075235" cy="459174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E844ED7C-1917-40D8-8B42-1B1C27BC5A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3142319"/>
            <a:ext cx="4605339" cy="37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5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9A0F0AC6-A89F-416B-9FA4-48E664065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31AA009-40AD-4098-8AE7-680CA35C6E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7826DDCA-6D09-4690-86AE-A65700C43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4B749E-D0AF-FD50-F6F7-F1BE795A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0" y="86809"/>
            <a:ext cx="6722751" cy="129057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Code snippet </a:t>
            </a:r>
            <a:br>
              <a:rPr lang="en-US" sz="4800" dirty="0"/>
            </a:br>
            <a:r>
              <a:rPr lang="en-US" sz="4800" dirty="0"/>
              <a:t>Players Class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48D94113-B99D-4827-8468-42C0869DD6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65046" y="0"/>
            <a:ext cx="2726953" cy="6858000"/>
          </a:xfrm>
          <a:prstGeom prst="rect">
            <a:avLst/>
          </a:prstGeom>
          <a:ln>
            <a:noFill/>
          </a:ln>
          <a:effectLst>
            <a:outerShdw blurRad="88900" dist="254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D97E19A-F48B-4D56-A949-3A826CF00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65046" y="0"/>
            <a:ext cx="2726954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E5B1C489-3520-454E-BCE4-DE06A472FF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0" t="1120" r="54326" b="73832"/>
          <a:stretch/>
        </p:blipFill>
        <p:spPr>
          <a:xfrm>
            <a:off x="9465047" y="4417"/>
            <a:ext cx="2318458" cy="10868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9CDFDB7-75F8-4CF5-A2D6-59A1D86232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9945510" y="3287359"/>
            <a:ext cx="2246490" cy="21976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A1EE895C-73D3-4A38-BD82-6A056D253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10548594" y="2550437"/>
            <a:ext cx="1643406" cy="1003467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68FD3076-E852-4125-BBED-3FB31599F4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40" t="81531" r="19879"/>
          <a:stretch/>
        </p:blipFill>
        <p:spPr>
          <a:xfrm>
            <a:off x="9465048" y="5597114"/>
            <a:ext cx="1356924" cy="1260885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xmlns="" id="{0DF336FA-F3B1-6607-1AA8-F8D06B7291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" t="-571" r="64662" b="571"/>
          <a:stretch/>
        </p:blipFill>
        <p:spPr>
          <a:xfrm>
            <a:off x="108430" y="1985057"/>
            <a:ext cx="4063520" cy="4659753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D98348D8-111A-2EE0-9C1E-DB82DB24B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0380" y="2020257"/>
            <a:ext cx="6456985" cy="450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35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9A0F0AC6-A89F-416B-9FA4-48E664065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31AA009-40AD-4098-8AE7-680CA35C6E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7826DDCA-6D09-4690-86AE-A65700C43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5CB28-9216-A323-1E74-C3ABECEA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278" y="323122"/>
            <a:ext cx="5735640" cy="7681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TEAMS CLASS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48D94113-B99D-4827-8468-42C0869DD6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65046" y="0"/>
            <a:ext cx="2726953" cy="6858000"/>
          </a:xfrm>
          <a:prstGeom prst="rect">
            <a:avLst/>
          </a:prstGeom>
          <a:ln>
            <a:noFill/>
          </a:ln>
          <a:effectLst>
            <a:outerShdw blurRad="88900" dist="254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D97E19A-F48B-4D56-A949-3A826CF00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65046" y="0"/>
            <a:ext cx="2726954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E5B1C489-3520-454E-BCE4-DE06A472FF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0" t="1120" r="54326" b="73832"/>
          <a:stretch/>
        </p:blipFill>
        <p:spPr>
          <a:xfrm>
            <a:off x="9465047" y="4417"/>
            <a:ext cx="2318458" cy="10868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9CDFDB7-75F8-4CF5-A2D6-59A1D86232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9945510" y="3287359"/>
            <a:ext cx="2246490" cy="21976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A1EE895C-73D3-4A38-BD82-6A056D253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10548594" y="2550437"/>
            <a:ext cx="1643406" cy="1003467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68FD3076-E852-4125-BBED-3FB31599F4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40" t="81531" r="19879"/>
          <a:stretch/>
        </p:blipFill>
        <p:spPr>
          <a:xfrm>
            <a:off x="9465048" y="5597114"/>
            <a:ext cx="1356924" cy="1260885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5" name="Picture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xmlns="" id="{78EA482B-9631-1D24-C772-CC2B11C663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09" t="368" r="67770" b="-368"/>
          <a:stretch/>
        </p:blipFill>
        <p:spPr>
          <a:xfrm>
            <a:off x="157162" y="1793445"/>
            <a:ext cx="4343401" cy="457741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C904E11C-1D29-C839-3EC4-01E5229BF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4988" y="1793445"/>
            <a:ext cx="7228518" cy="454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47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9A0F0AC6-A89F-416B-9FA4-48E664065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31AA009-40AD-4098-8AE7-680CA35C6E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7826DDCA-6D09-4690-86AE-A65700C43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E4488C-051B-CEB4-86AD-E8025ED6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0" y="86808"/>
            <a:ext cx="4424497" cy="8147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SQL DATABASE 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48D94113-B99D-4827-8468-42C0869DD6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65046" y="0"/>
            <a:ext cx="2726953" cy="6858000"/>
          </a:xfrm>
          <a:prstGeom prst="rect">
            <a:avLst/>
          </a:prstGeom>
          <a:ln>
            <a:noFill/>
          </a:ln>
          <a:effectLst>
            <a:outerShdw blurRad="88900" dist="254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D97E19A-F48B-4D56-A949-3A826CF00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65046" y="0"/>
            <a:ext cx="2726954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E5B1C489-3520-454E-BCE4-DE06A472FF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0" t="1120" r="54326" b="73832"/>
          <a:stretch/>
        </p:blipFill>
        <p:spPr>
          <a:xfrm>
            <a:off x="9465047" y="4417"/>
            <a:ext cx="2318458" cy="10868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9CDFDB7-75F8-4CF5-A2D6-59A1D86232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9945510" y="3287359"/>
            <a:ext cx="2246490" cy="21976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A1EE895C-73D3-4A38-BD82-6A056D253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10548594" y="2550437"/>
            <a:ext cx="1643406" cy="1003467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68FD3076-E852-4125-BBED-3FB31599F4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40" t="81531" r="19879"/>
          <a:stretch/>
        </p:blipFill>
        <p:spPr>
          <a:xfrm>
            <a:off x="9465048" y="5597114"/>
            <a:ext cx="1356924" cy="1260885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CF143752-E7F1-1F03-4F27-6854AF129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49" y="1801611"/>
            <a:ext cx="5131383" cy="3843587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xmlns="" id="{FFCEEF5C-10AB-8BAE-127C-17567455A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654" y="1801611"/>
            <a:ext cx="6787397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10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9A0F0AC6-A89F-416B-9FA4-48E664065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31AA009-40AD-4098-8AE7-680CA35C6E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7826DDCA-6D09-4690-86AE-A65700C43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84CB5A-9EB6-C688-6463-4DC906AB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944" y="86809"/>
            <a:ext cx="7275977" cy="14989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Demo	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48D94113-B99D-4827-8468-42C0869DD6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65046" y="0"/>
            <a:ext cx="2726953" cy="6858000"/>
          </a:xfrm>
          <a:prstGeom prst="rect">
            <a:avLst/>
          </a:prstGeom>
          <a:ln>
            <a:noFill/>
          </a:ln>
          <a:effectLst>
            <a:outerShdw blurRad="88900" dist="254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D97E19A-F48B-4D56-A949-3A826CF00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65046" y="0"/>
            <a:ext cx="2726954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E5B1C489-3520-454E-BCE4-DE06A472FF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0" t="1120" r="54326" b="73832"/>
          <a:stretch/>
        </p:blipFill>
        <p:spPr>
          <a:xfrm>
            <a:off x="9465047" y="4417"/>
            <a:ext cx="2318458" cy="10868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9CDFDB7-75F8-4CF5-A2D6-59A1D86232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9945510" y="3287359"/>
            <a:ext cx="2246490" cy="21976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A1EE895C-73D3-4A38-BD82-6A056D253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10548594" y="2550437"/>
            <a:ext cx="1643406" cy="1003467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68FD3076-E852-4125-BBED-3FB31599F4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40" t="81531" r="19879"/>
          <a:stretch/>
        </p:blipFill>
        <p:spPr>
          <a:xfrm>
            <a:off x="9465048" y="5597114"/>
            <a:ext cx="1356924" cy="1260885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8192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664</TotalTime>
  <Words>132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KaraMo Diaby </vt:lpstr>
      <vt:lpstr>Agenda </vt:lpstr>
      <vt:lpstr>About Project 1 Fifa API </vt:lpstr>
      <vt:lpstr>Technologies used </vt:lpstr>
      <vt:lpstr>Rest api </vt:lpstr>
      <vt:lpstr>Code snippet  Players Class</vt:lpstr>
      <vt:lpstr>TEAMS CLASS</vt:lpstr>
      <vt:lpstr>SQL DATABASE </vt:lpstr>
      <vt:lpstr>Demo </vt:lpstr>
      <vt:lpstr>Best Practices </vt:lpstr>
      <vt:lpstr>Future Plans</vt:lpstr>
      <vt:lpstr>Thank You  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KaraMo Diaby</dc:title>
  <dc:creator>Karamo Diaby</dc:creator>
  <cp:lastModifiedBy>Karamo</cp:lastModifiedBy>
  <cp:revision>10</cp:revision>
  <dcterms:created xsi:type="dcterms:W3CDTF">2022-07-10T19:05:54Z</dcterms:created>
  <dcterms:modified xsi:type="dcterms:W3CDTF">2022-07-12T19:44:46Z</dcterms:modified>
</cp:coreProperties>
</file>