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Karamo </a:t>
            </a:r>
            <a:r>
              <a:rPr lang="en-US" dirty="0" err="1" smtClean="0"/>
              <a:t>Diaby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Projec0 – Banking app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Cohort : 23/05/2022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557" y="5169401"/>
            <a:ext cx="2252913" cy="8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About Project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Showing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Best Practices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Plans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.NET Framework  </a:t>
            </a:r>
          </a:p>
          <a:p>
            <a:r>
              <a:rPr lang="en-US" dirty="0" smtClean="0"/>
              <a:t>SQL Databases</a:t>
            </a:r>
          </a:p>
          <a:p>
            <a:r>
              <a:rPr lang="en-US" dirty="0" smtClean="0"/>
              <a:t>OOPS</a:t>
            </a:r>
          </a:p>
          <a:p>
            <a:r>
              <a:rPr lang="en-US" dirty="0" smtClean="0"/>
              <a:t>3 Tier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Main</a:t>
            </a:r>
          </a:p>
          <a:p>
            <a:r>
              <a:rPr lang="en-US" dirty="0" smtClean="0"/>
              <a:t>Admin Menu</a:t>
            </a:r>
          </a:p>
          <a:p>
            <a:r>
              <a:rPr lang="en-US" dirty="0" smtClean="0"/>
              <a:t>Customer Menu</a:t>
            </a:r>
          </a:p>
          <a:p>
            <a:r>
              <a:rPr lang="en-US" dirty="0" smtClean="0"/>
              <a:t>SQL 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81" y="618518"/>
            <a:ext cx="7682186" cy="40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" y="1642330"/>
            <a:ext cx="10157083" cy="4742428"/>
          </a:xfrm>
        </p:spPr>
      </p:pic>
    </p:spTree>
    <p:extLst>
      <p:ext uri="{BB962C8B-B14F-4D97-AF65-F5344CB8AC3E}">
        <p14:creationId xmlns:p14="http://schemas.microsoft.com/office/powerpoint/2010/main" val="2774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Inheritance for code reusability</a:t>
            </a:r>
          </a:p>
          <a:p>
            <a:r>
              <a:rPr lang="en-US" dirty="0" smtClean="0"/>
              <a:t>Used methods for displaying menus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Alert to user using the email.</a:t>
            </a:r>
          </a:p>
          <a:p>
            <a:r>
              <a:rPr lang="en-US" dirty="0" smtClean="0"/>
              <a:t>Set up account minimum alerts.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259</TotalTime>
  <Words>77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Karamo Diaby  </vt:lpstr>
      <vt:lpstr>Agenda </vt:lpstr>
      <vt:lpstr>About project0</vt:lpstr>
      <vt:lpstr>DEMo </vt:lpstr>
      <vt:lpstr>Demo</vt:lpstr>
      <vt:lpstr>Best practices  </vt:lpstr>
      <vt:lpstr>Any Questions ?</vt:lpstr>
      <vt:lpstr>Future plans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Karamo Diaby</dc:title>
  <dc:creator>Karamo</dc:creator>
  <cp:lastModifiedBy>Karamo</cp:lastModifiedBy>
  <cp:revision>7</cp:revision>
  <dcterms:created xsi:type="dcterms:W3CDTF">2022-06-27T14:01:01Z</dcterms:created>
  <dcterms:modified xsi:type="dcterms:W3CDTF">2022-06-27T18:20:19Z</dcterms:modified>
</cp:coreProperties>
</file>