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20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2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44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4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6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4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C4E83E3-B98A-4E9C-A1E3-6EFDFF872706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EA378F-A292-4728-A3E5-47388368E7A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2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Backup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Karamvir Randhawa</a:t>
            </a:r>
            <a:endParaRPr lang="en-US" dirty="0"/>
          </a:p>
        </p:txBody>
      </p:sp>
      <p:pic>
        <p:nvPicPr>
          <p:cNvPr id="2050" name="Picture 2" descr="Image result for backup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636"/>
            <a:ext cx="8150382" cy="45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backup technolog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51" y="615636"/>
            <a:ext cx="4076449" cy="407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7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History of backup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04174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The first appearance of backup technology was in 1951, they were called punch card backups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  (Created by </a:t>
            </a:r>
            <a:r>
              <a:rPr lang="en-CA" dirty="0" err="1" smtClean="0"/>
              <a:t>Mauchly</a:t>
            </a:r>
            <a:r>
              <a:rPr lang="en-CA" dirty="0" smtClean="0"/>
              <a:t> and </a:t>
            </a:r>
            <a:r>
              <a:rPr lang="en-CA" dirty="0" err="1" smtClean="0"/>
              <a:t>Eckret</a:t>
            </a:r>
            <a:r>
              <a:rPr lang="en-CA" dirty="0" smtClean="0"/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Punch card backups used vacuum tubes as main logic elements </a:t>
            </a:r>
            <a:r>
              <a:rPr lang="en-US" dirty="0"/>
              <a:t>, rotating magnetic drums for internal storage of data and programs and punch cards to input and externally store </a:t>
            </a:r>
            <a:r>
              <a:rPr lang="en-US" dirty="0" smtClean="0"/>
              <a:t>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1026" name="Picture 2" descr="Image result for mauchly and eckert punch car back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73" y="4409037"/>
            <a:ext cx="3359840" cy="22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auchly and eckert punch car back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364" y="4327555"/>
            <a:ext cx="3255608" cy="24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Comparison of back technology in the past vs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Back up technologies in the 50’s to the late 70’s had a network back up storages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Back up technologies from the 80’s and to this day use online back up storages for better storage results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11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109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Tw Cen MT</vt:lpstr>
      <vt:lpstr>Tw Cen MT Condensed</vt:lpstr>
      <vt:lpstr>Wingdings</vt:lpstr>
      <vt:lpstr>Wingdings 3</vt:lpstr>
      <vt:lpstr>Integral</vt:lpstr>
      <vt:lpstr>Backup technology</vt:lpstr>
      <vt:lpstr>History of backup technology</vt:lpstr>
      <vt:lpstr>Comparison of back technology in the past vs now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technology</dc:title>
  <dc:creator>Randhawa, Karamvir</dc:creator>
  <cp:lastModifiedBy>Karamvir Randhawa - Louise Arbour SS</cp:lastModifiedBy>
  <cp:revision>4</cp:revision>
  <dcterms:created xsi:type="dcterms:W3CDTF">2017-10-23T18:39:04Z</dcterms:created>
  <dcterms:modified xsi:type="dcterms:W3CDTF">2017-10-23T19:04:15Z</dcterms:modified>
</cp:coreProperties>
</file>