
<file path=[Content_Types].xml><?xml version="1.0" encoding="utf-8"?>
<Types xmlns="http://schemas.openxmlformats.org/package/2006/content-types">
  <Default Extension="wav" ContentType="audio/x-wav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1" r:id="rId6"/>
    <p:sldId id="259" r:id="rId7"/>
    <p:sldId id="260" r:id="rId8"/>
    <p:sldId id="262" r:id="rId9"/>
    <p:sldId id="263" r:id="rId10"/>
    <p:sldId id="258" r:id="rId11"/>
  </p:sldIdLst>
  <p:sldSz cx="9144000" cy="6858000" type="screen4x3"/>
  <p:notesSz cx="6858000" cy="9144000"/>
  <p:defaultTextStyle>
    <a:defPPr>
      <a:defRPr lang="es-E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1b1" initials="1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E5552"/>
    <a:srgbClr val="FF9933"/>
    <a:srgbClr val="62C53B"/>
    <a:srgbClr val="0C788E"/>
    <a:srgbClr val="660066"/>
    <a:srgbClr val="800080"/>
    <a:srgbClr val="422C16"/>
    <a:srgbClr val="32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4091"/>
    <p:restoredTop sz="94680"/>
  </p:normalViewPr>
  <p:slideViewPr>
    <p:cSldViewPr showGuides="1">
      <p:cViewPr>
        <p:scale>
          <a:sx n="90" d="100"/>
          <a:sy n="90" d="100"/>
        </p:scale>
        <p:origin x="144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endParaRPr lang="tr-TR" altLang="tr-TR" sz="120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algn="r"/>
            <a:fld id="{BB962C8B-B14F-4D97-AF65-F5344CB8AC3E}" type="datetimeFigureOut">
              <a:rPr lang="tr-TR" altLang="tr-TR" sz="1200"/>
            </a:fld>
            <a:endParaRPr lang="tr-TR" altLang="tr-TR" sz="120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tr-TR" altLang="x-none"/>
              <a:t>Ana metin stillerini düzenlemek için tıklatın</a:t>
            </a:r>
            <a:endParaRPr lang="tr-TR" altLang="x-none"/>
          </a:p>
          <a:p>
            <a:pPr lvl="1"/>
            <a:r>
              <a:rPr lang="tr-TR" altLang="x-none"/>
              <a:t>İkinci düzey</a:t>
            </a:r>
            <a:endParaRPr lang="tr-TR" altLang="x-none"/>
          </a:p>
          <a:p>
            <a:pPr lvl="2"/>
            <a:r>
              <a:rPr lang="tr-TR" altLang="x-none"/>
              <a:t>Üçüncü düzey</a:t>
            </a:r>
            <a:endParaRPr lang="tr-TR" altLang="x-none"/>
          </a:p>
          <a:p>
            <a:pPr lvl="3"/>
            <a:r>
              <a:rPr lang="tr-TR" altLang="x-none"/>
              <a:t>Dördüncü düzey</a:t>
            </a:r>
            <a:endParaRPr lang="tr-TR" altLang="x-none"/>
          </a:p>
          <a:p>
            <a:pPr lvl="4"/>
            <a:r>
              <a:rPr lang="tr-TR" altLang="x-none"/>
              <a:t>Beşinci düzey</a:t>
            </a:r>
            <a:endParaRPr lang="tr-TR" altLang="x-none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/>
            <a:endParaRPr lang="tr-TR" altLang="tr-TR" sz="120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tr-TR" altLang="tr-TR" sz="1200"/>
            </a:fld>
            <a:endParaRPr lang="tr-TR" altLang="tr-T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Slayt Görüntüsü Yer Tutucusu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2" name="Not Yer Tutucusu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tr-TR" altLang="tr-TR"/>
              <a:t>www.freepptbackgrounds.net </a:t>
            </a:r>
            <a:r>
              <a:rPr lang="" altLang="tr-TR">
                <a:ea typeface="Mangal"/>
              </a:rPr>
              <a:t>–</a:t>
            </a:r>
            <a:r>
              <a:rPr lang="tr-TR" altLang="tr-TR"/>
              <a:t> We are waiting you to visit us.</a:t>
            </a:r>
            <a:endParaRPr lang="tr-TR" altLang="tr-TR"/>
          </a:p>
        </p:txBody>
      </p:sp>
      <p:sp>
        <p:nvSpPr>
          <p:cNvPr id="15363" name="Slayt Numarası Yer Tutucusu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tr-TR" altLang="tr-TR" sz="1200"/>
            </a:fld>
            <a:endParaRPr lang="tr-TR" altLang="tr-T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s-ES" altLang="en-US"/>
              <a:t>Haga clic para cambiar el estilo de título	</a:t>
            </a:r>
            <a:endParaRPr lang="es-ES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s-ES" altLang="en-US"/>
              <a:t>Haga clic para modificar el estilo de texto del patrón</a:t>
            </a:r>
            <a:endParaRPr lang="es-ES" altLang="en-US"/>
          </a:p>
          <a:p>
            <a:pPr lvl="1"/>
            <a:r>
              <a:rPr lang="es-ES" altLang="en-US"/>
              <a:t>Segundo nivel</a:t>
            </a:r>
            <a:endParaRPr lang="es-ES" altLang="en-US"/>
          </a:p>
          <a:p>
            <a:pPr lvl="2"/>
            <a:r>
              <a:rPr lang="es-ES" altLang="en-US"/>
              <a:t>Tercer nivel</a:t>
            </a:r>
            <a:endParaRPr lang="es-ES" altLang="en-US"/>
          </a:p>
          <a:p>
            <a:pPr lvl="3"/>
            <a:r>
              <a:rPr lang="es-ES" altLang="en-US"/>
              <a:t>Cuarto nivel</a:t>
            </a:r>
            <a:endParaRPr lang="es-ES" altLang="en-US"/>
          </a:p>
          <a:p>
            <a:pPr lvl="4"/>
            <a:r>
              <a:rPr lang="es-ES" altLang="en-US"/>
              <a:t>Quinto nivel</a:t>
            </a:r>
            <a:endParaRPr lang="es-E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 eaLnBrk="1" hangingPunct="1"/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s-ES" altLang="tr-TR">
                <a:latin typeface="Arial" panose="020B0604020202020204" pitchFamily="34" charset="0"/>
              </a:rPr>
            </a:fld>
            <a:endParaRPr lang="es-ES" altLang="tr-TR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anose="020B0604020202020204" pitchFamily="34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freepptbackgrounds.net/" TargetMode="Externa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5650" y="1341120"/>
            <a:ext cx="7772400" cy="1470025"/>
          </a:xfrm>
        </p:spPr>
        <p:txBody>
          <a:bodyPr/>
          <a:p>
            <a:r>
              <a:rPr lang="en-IN" altLang="en-US" sz="6000">
                <a:solidFill>
                  <a:schemeClr val="bg1"/>
                </a:solidFill>
                <a:latin typeface="Bell MT" panose="02020503060305020303" charset="0"/>
                <a:cs typeface="Bell MT" panose="02020503060305020303" charset="0"/>
              </a:rPr>
              <a:t>Sangeet</a:t>
            </a:r>
            <a:endParaRPr lang="en-IN" altLang="en-US" sz="6000">
              <a:solidFill>
                <a:schemeClr val="bg1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ndAc>
          <p:stSnd>
            <p:snd r:embed="rId2" name="explode.wav"/>
          </p:stSnd>
        </p:sndAc>
      </p:transition>
    </mc:Choice>
    <mc:Fallback>
      <p:transition>
        <p:sndAc>
          <p:stSnd>
            <p:snd r:embed="rId2" name="explod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1907540" y="2348865"/>
            <a:ext cx="5177790" cy="9810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tr-T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ell MT" panose="02020503060305020303" charset="0"/>
                <a:ea typeface="+mj-ea"/>
                <a:cs typeface="Bell MT" panose="02020503060305020303" charset="0"/>
              </a:rPr>
              <a:t>Internship Project</a:t>
            </a:r>
            <a:endParaRPr kumimoji="0" lang="en-IN" altLang="tr-TR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Bell MT" panose="02020503060305020303" charset="0"/>
              <a:ea typeface="+mj-ea"/>
              <a:cs typeface="Bell MT" panose="02020503060305020303" charset="0"/>
            </a:endParaRPr>
          </a:p>
        </p:txBody>
      </p:sp>
      <p:pic>
        <p:nvPicPr>
          <p:cNvPr id="2" name="Content Placeholder 1" descr="WhatsApp Image 2022-08-18 at 9.09.16 AM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935" y="3789045"/>
            <a:ext cx="2667000" cy="2247900"/>
          </a:xfrm>
          <a:prstGeom prst="rect">
            <a:avLst/>
          </a:prstGeom>
          <a:ln/>
        </p:spPr>
      </p:pic>
      <p:sp>
        <p:nvSpPr>
          <p:cNvPr id="16388" name="Rectangle 3"/>
          <p:cNvSpPr txBox="1"/>
          <p:nvPr/>
        </p:nvSpPr>
        <p:spPr>
          <a:xfrm>
            <a:off x="467360" y="3861118"/>
            <a:ext cx="4030663" cy="20875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IN" altLang="tr-TR" sz="1800">
                <a:solidFill>
                  <a:srgbClr val="404040"/>
                </a:solidFill>
              </a:rPr>
              <a:t>                        </a:t>
            </a:r>
            <a:r>
              <a:rPr lang="en-IN" altLang="tr-TR" sz="2400">
                <a:solidFill>
                  <a:srgbClr val="404040"/>
                </a:solidFill>
                <a:latin typeface="Bell MT" panose="02020503060305020303" charset="0"/>
                <a:cs typeface="Bell MT" panose="02020503060305020303" charset="0"/>
              </a:rPr>
              <a:t>Made by </a:t>
            </a:r>
            <a:endParaRPr lang="en-IN" altLang="tr-TR" sz="2400">
              <a:solidFill>
                <a:srgbClr val="404040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lvl="0" indent="-342900" eaLnBrk="1" hangingPunct="1">
              <a:buNone/>
            </a:pPr>
            <a:r>
              <a:rPr lang="en-IN" altLang="tr-TR" sz="2400">
                <a:solidFill>
                  <a:srgbClr val="404040"/>
                </a:solidFill>
                <a:latin typeface="Bell MT" panose="02020503060305020303" charset="0"/>
                <a:cs typeface="Bell MT" panose="02020503060305020303" charset="0"/>
              </a:rPr>
              <a:t>            </a:t>
            </a:r>
            <a:r>
              <a:rPr lang="en-IN" altLang="tr-TR" sz="2400" b="1">
                <a:solidFill>
                  <a:srgbClr val="404040"/>
                </a:solidFill>
                <a:latin typeface="Bell MT" panose="02020503060305020303" charset="0"/>
                <a:cs typeface="Bell MT" panose="02020503060305020303" charset="0"/>
              </a:rPr>
              <a:t>Karan Pratap Singh</a:t>
            </a:r>
            <a:endParaRPr lang="en-IN" altLang="tr-TR" sz="2400">
              <a:solidFill>
                <a:srgbClr val="404040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lvl="0" indent="-342900" eaLnBrk="1" hangingPunct="1">
              <a:buNone/>
            </a:pPr>
            <a:r>
              <a:rPr lang="en-IN" altLang="tr-TR" sz="2400">
                <a:solidFill>
                  <a:srgbClr val="404040"/>
                </a:solidFill>
                <a:latin typeface="Bell MT" panose="02020503060305020303" charset="0"/>
                <a:cs typeface="Bell MT" panose="02020503060305020303" charset="0"/>
              </a:rPr>
              <a:t>         Under the guidance of </a:t>
            </a:r>
            <a:endParaRPr lang="en-IN" altLang="tr-TR" sz="2400">
              <a:solidFill>
                <a:srgbClr val="404040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lvl="0" indent="-342900" eaLnBrk="1" hangingPunct="1">
              <a:buNone/>
            </a:pPr>
            <a:r>
              <a:rPr lang="en-IN" altLang="tr-TR" sz="2400">
                <a:solidFill>
                  <a:srgbClr val="404040"/>
                </a:solidFill>
                <a:latin typeface="Bell MT" panose="02020503060305020303" charset="0"/>
                <a:cs typeface="Bell MT" panose="02020503060305020303" charset="0"/>
              </a:rPr>
              <a:t>               </a:t>
            </a:r>
            <a:r>
              <a:rPr lang="en-IN" altLang="tr-TR" sz="2400" b="1">
                <a:solidFill>
                  <a:srgbClr val="404040"/>
                </a:solidFill>
                <a:latin typeface="Bell MT" panose="02020503060305020303" charset="0"/>
                <a:cs typeface="Bell MT" panose="02020503060305020303" charset="0"/>
              </a:rPr>
              <a:t>Dr. Angela Yu</a:t>
            </a:r>
            <a:endParaRPr lang="en-IN" altLang="tr-TR" sz="2400" b="1">
              <a:solidFill>
                <a:srgbClr val="404040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50" y="274955"/>
            <a:ext cx="7740650" cy="1143000"/>
          </a:xfrm>
        </p:spPr>
        <p:txBody>
          <a:bodyPr/>
          <a:p>
            <a:r>
              <a:rPr lang="en-IN" altLang="en-US"/>
              <a:t>What is Sangeet?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988820"/>
            <a:ext cx="8229600" cy="4525963"/>
          </a:xfrm>
        </p:spPr>
        <p:txBody>
          <a:bodyPr/>
          <a:p>
            <a:r>
              <a:rPr lang="en-IN" altLang="en-US"/>
              <a:t>Sangeet is</a:t>
            </a:r>
            <a:r>
              <a:rPr lang="en-US"/>
              <a:t> </a:t>
            </a:r>
            <a:r>
              <a:rPr lang="en-IN" altLang="en-US"/>
              <a:t>web music application</a:t>
            </a:r>
            <a:r>
              <a:rPr lang="en-US"/>
              <a:t> project supporting </a:t>
            </a:r>
            <a:r>
              <a:rPr lang="en-IN" altLang="en-US"/>
              <a:t>mp3 audio</a:t>
            </a:r>
            <a:r>
              <a:rPr lang="en-US"/>
              <a:t> files and has the ability to play them with ease.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IN" altLang="en-US"/>
              <a:t>It has customizable cool user interface.</a:t>
            </a:r>
            <a:endParaRPr 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332423"/>
            <a:ext cx="8229600" cy="1143000"/>
          </a:xfrm>
        </p:spPr>
        <p:txBody>
          <a:bodyPr/>
          <a:p>
            <a:r>
              <a:rPr lang="en-IN" altLang="en-US"/>
              <a:t>Fetures of sangeet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2061210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IN" altLang="en-US"/>
              <a:t>This web application allows you :</a:t>
            </a:r>
            <a:endParaRPr lang="en-IN" altLang="en-US"/>
          </a:p>
          <a:p>
            <a:r>
              <a:rPr lang="en-IN" altLang="en-US"/>
              <a:t>Users can enjoy their music/songs with cool user interface.</a:t>
            </a:r>
            <a:endParaRPr lang="en-IN" altLang="en-US"/>
          </a:p>
          <a:p>
            <a:r>
              <a:rPr lang="en-IN" altLang="en-US"/>
              <a:t>Users can change the favourite UI color according to the preferece of the songs.</a:t>
            </a:r>
            <a:endParaRPr lang="en-IN" altLang="en-US"/>
          </a:p>
          <a:p>
            <a:r>
              <a:rPr lang="en-IN" altLang="en-US"/>
              <a:t>User may see track lists and play desired ones accordingly.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Features of sangeet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1988820"/>
            <a:ext cx="8229600" cy="4525963"/>
          </a:xfrm>
        </p:spPr>
        <p:txBody>
          <a:bodyPr/>
          <a:p>
            <a:r>
              <a:rPr lang="en-US"/>
              <a:t>Consists of a Volume controller</a:t>
            </a:r>
            <a:r>
              <a:rPr lang="en-IN" altLang="en-US"/>
              <a:t>.</a:t>
            </a:r>
            <a:endParaRPr lang="en-US"/>
          </a:p>
          <a:p>
            <a:r>
              <a:rPr lang="en-US"/>
              <a:t>Consists of Pause/Play/Stop Features</a:t>
            </a:r>
            <a:r>
              <a:rPr lang="en-IN" altLang="en-US"/>
              <a:t>.</a:t>
            </a:r>
            <a:endParaRPr lang="en-IN" altLang="en-US"/>
          </a:p>
          <a:p>
            <a:r>
              <a:rPr lang="en-IN" altLang="en-US"/>
              <a:t>It Displays the media playing time with Track Bar so that user may drag the media  play as needed.</a:t>
            </a:r>
            <a:endParaRPr lang="en-IN" altLang="en-US"/>
          </a:p>
          <a:p>
            <a:r>
              <a:rPr lang="en-IN" altLang="en-US"/>
              <a:t>Previous/Next/loop/Stop buttons.</a:t>
            </a:r>
            <a:endParaRPr lang="en-IN" altLang="en-US"/>
          </a:p>
          <a:p>
            <a:r>
              <a:rPr lang="en-IN" altLang="en-US"/>
              <a:t>Users can download their favourite songs.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Merits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988820"/>
            <a:ext cx="8229600" cy="4525963"/>
          </a:xfrm>
        </p:spPr>
        <p:txBody>
          <a:bodyPr/>
          <a:p>
            <a:r>
              <a:rPr lang="en-US"/>
              <a:t>Enhanced audience experience.</a:t>
            </a:r>
            <a:endParaRPr lang="en-US"/>
          </a:p>
          <a:p>
            <a:endParaRPr lang="en-US"/>
          </a:p>
          <a:p>
            <a:r>
              <a:rPr lang="en-US"/>
              <a:t>Opportunity to use new technology and special effects.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Demerits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88820"/>
            <a:ext cx="8229600" cy="4525963"/>
          </a:xfrm>
        </p:spPr>
        <p:txBody>
          <a:bodyPr/>
          <a:p>
            <a:r>
              <a:rPr lang="en-IN" altLang="en-US"/>
              <a:t>R</a:t>
            </a:r>
            <a:r>
              <a:rPr lang="en-US"/>
              <a:t>equires a well-designed presentation or material</a:t>
            </a:r>
            <a:r>
              <a:rPr lang="en-IN" altLang="en-US"/>
              <a:t>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P</a:t>
            </a:r>
            <a:r>
              <a:rPr lang="en-US"/>
              <a:t>articipants might pay more attention to the graphics than the audio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3203575" y="1700213"/>
            <a:ext cx="3476625" cy="9810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</a:t>
            </a:r>
            <a:r>
              <a:rPr kumimoji="0" lang="tr-T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</a:t>
            </a:r>
            <a:r>
              <a:rPr kumimoji="0" lang="tr-T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</a:t>
            </a:r>
            <a:endParaRPr kumimoji="0" lang="tr-TR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Rectangle 3"/>
          <p:cNvSpPr txBox="1"/>
          <p:nvPr/>
        </p:nvSpPr>
        <p:spPr>
          <a:xfrm>
            <a:off x="2700338" y="2636838"/>
            <a:ext cx="5040312" cy="2663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5pPr>
          </a:lstStyle>
          <a:p>
            <a:pPr marL="342900" lvl="0" indent="-342900" eaLnBrk="1" hangingPunct="1">
              <a:buFont typeface="Wingdings" panose="05000000000000000000" pitchFamily="2" charset="2"/>
              <a:buChar char="ü"/>
            </a:pPr>
            <a:r>
              <a:rPr lang="tr-TR" altLang="tr-TR" sz="2000" b="1">
                <a:solidFill>
                  <a:srgbClr val="404040"/>
                </a:solidFill>
              </a:rPr>
              <a:t>Free Powerpoint Templates </a:t>
            </a:r>
            <a:endParaRPr lang="tr-TR" altLang="tr-TR" sz="2000" b="1">
              <a:solidFill>
                <a:srgbClr val="404040"/>
              </a:solidFill>
            </a:endParaRPr>
          </a:p>
          <a:p>
            <a:pPr marL="742950" lvl="1" indent="-285750" eaLnBrk="1" hangingPunct="1">
              <a:buFont typeface="Wingdings" panose="05000000000000000000" pitchFamily="2" charset="2"/>
              <a:buChar char="ü"/>
            </a:pPr>
            <a:r>
              <a:rPr lang="tr-TR" altLang="tr-TR" sz="1600">
                <a:solidFill>
                  <a:srgbClr val="404040"/>
                </a:solidFill>
              </a:rPr>
              <a:t>Visit to: </a:t>
            </a:r>
            <a:r>
              <a:rPr lang="tr-TR" altLang="tr-TR" sz="1600">
                <a:solidFill>
                  <a:srgbClr val="FFC000"/>
                </a:solidFill>
                <a:hlinkClick r:id="rId2"/>
              </a:rPr>
              <a:t>www.freepptbackgrounds.net</a:t>
            </a:r>
            <a:endParaRPr lang="tr-TR" altLang="tr-TR" sz="1600">
              <a:solidFill>
                <a:srgbClr val="FFC000"/>
              </a:solidFill>
            </a:endParaRPr>
          </a:p>
          <a:p>
            <a:pPr marL="742950" lvl="1" indent="-285750" eaLnBrk="1" hangingPunct="1">
              <a:buFont typeface="Wingdings" panose="05000000000000000000" pitchFamily="2" charset="2"/>
              <a:buChar char="ü"/>
            </a:pPr>
            <a:r>
              <a:rPr lang="tr-TR" altLang="tr-TR" sz="1600">
                <a:solidFill>
                  <a:srgbClr val="404040"/>
                </a:solidFill>
              </a:rPr>
              <a:t>Select </a:t>
            </a:r>
            <a:endParaRPr lang="tr-TR" altLang="tr-TR" sz="1600">
              <a:solidFill>
                <a:srgbClr val="404040"/>
              </a:solidFill>
            </a:endParaRPr>
          </a:p>
          <a:p>
            <a:pPr marL="1143000" lvl="2" indent="-228600" eaLnBrk="1" hangingPunct="1">
              <a:buFont typeface="Wingdings" panose="05000000000000000000" pitchFamily="2" charset="2"/>
              <a:buChar char="ü"/>
            </a:pPr>
            <a:r>
              <a:rPr lang="tr-TR" altLang="tr-TR" sz="1200">
                <a:solidFill>
                  <a:srgbClr val="404040"/>
                </a:solidFill>
              </a:rPr>
              <a:t>Categories &amp; Colors &amp; Popular Templates</a:t>
            </a:r>
            <a:endParaRPr lang="tr-TR" altLang="tr-TR" sz="1200">
              <a:solidFill>
                <a:srgbClr val="404040"/>
              </a:solidFill>
            </a:endParaRPr>
          </a:p>
          <a:p>
            <a:pPr marL="742950" lvl="1" indent="-285750" eaLnBrk="1" hangingPunct="1">
              <a:buFont typeface="Wingdings" panose="05000000000000000000" pitchFamily="2" charset="2"/>
              <a:buChar char="ü"/>
            </a:pPr>
            <a:r>
              <a:rPr lang="tr-TR" altLang="tr-TR" sz="1600">
                <a:solidFill>
                  <a:srgbClr val="404040"/>
                </a:solidFill>
              </a:rPr>
              <a:t>Select your liked template designs</a:t>
            </a:r>
            <a:endParaRPr lang="tr-TR" altLang="tr-TR" sz="1600">
              <a:solidFill>
                <a:srgbClr val="404040"/>
              </a:solidFill>
            </a:endParaRPr>
          </a:p>
          <a:p>
            <a:pPr marL="742950" lvl="1" indent="-285750" eaLnBrk="1" hangingPunct="1">
              <a:buFont typeface="Wingdings" panose="05000000000000000000" pitchFamily="2" charset="2"/>
              <a:buChar char="ü"/>
            </a:pPr>
            <a:r>
              <a:rPr lang="tr-TR" altLang="tr-TR" sz="1600">
                <a:solidFill>
                  <a:srgbClr val="404040"/>
                </a:solidFill>
              </a:rPr>
              <a:t>Download free and use it your presentation.</a:t>
            </a:r>
            <a:endParaRPr lang="tr-TR" altLang="tr-TR" sz="1600">
              <a:solidFill>
                <a:srgbClr val="404040"/>
              </a:solidFill>
            </a:endParaRPr>
          </a:p>
          <a:p>
            <a:pPr marL="742950" lvl="1" indent="-285750" eaLnBrk="1" hangingPunct="1">
              <a:buFont typeface="Wingdings" panose="05000000000000000000" pitchFamily="2" charset="2"/>
              <a:buChar char="ü"/>
            </a:pPr>
            <a:r>
              <a:rPr lang="tr-TR" altLang="tr-TR" sz="1600">
                <a:solidFill>
                  <a:srgbClr val="404040"/>
                </a:solidFill>
              </a:rPr>
              <a:t>And Share our website.</a:t>
            </a:r>
            <a:endParaRPr lang="tr-TR" altLang="tr-TR" sz="16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1255</Words>
  <Application>WPS Presentation</Application>
  <PresentationFormat>Ekran Gösterisi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Mangal</vt:lpstr>
      <vt:lpstr>Segoe Print</vt:lpstr>
      <vt:lpstr>Microsoft YaHei</vt:lpstr>
      <vt:lpstr>Arial Unicode MS</vt:lpstr>
      <vt:lpstr>Algerian</vt:lpstr>
      <vt:lpstr>Arial Narrow</vt:lpstr>
      <vt:lpstr>Arial Black</vt:lpstr>
      <vt:lpstr>Arial Rounded MT Bold</vt:lpstr>
      <vt:lpstr>Bahnschrift Light</vt:lpstr>
      <vt:lpstr>Bahnschrift SemiBold Condensed</vt:lpstr>
      <vt:lpstr>Bahnschrift SemiLight Condensed</vt:lpstr>
      <vt:lpstr>Baskerville Old Face</vt:lpstr>
      <vt:lpstr>Bell MT</vt:lpstr>
      <vt:lpstr>Bahnschrift</vt:lpstr>
      <vt:lpstr>Bahnschrift Light SemiCondensed</vt:lpstr>
      <vt:lpstr>Bauhaus 93</vt:lpstr>
      <vt:lpstr>Bahnschrift Light Condensed</vt:lpstr>
      <vt:lpstr>Diseño predeterminado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PPT Backgrounds</dc:title>
  <dc:creator>Free PPT Backgrounds</dc:creator>
  <dc:description>Free PPT Backgrounds
http://www.freepptbackgrounds.net</dc:description>
  <cp:lastModifiedBy>191b1</cp:lastModifiedBy>
  <cp:revision>872</cp:revision>
  <dcterms:created xsi:type="dcterms:W3CDTF">2010-05-23T14:28:12Z</dcterms:created>
  <dcterms:modified xsi:type="dcterms:W3CDTF">2022-08-18T05:18:12Z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6F03099436F6429981CB5A78C2898A35</vt:lpwstr>
  </property>
  <property fmtid="{D5CDD505-2E9C-101B-9397-08002B2CF9AE}" pid="3" name="KSOProductBuildVer">
    <vt:lpwstr>1033-11.2.0.11210</vt:lpwstr>
  </property>
</Properties>
</file>