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B673-D158-FA47-B556-AB5B3F0C7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Reaction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A027F-4506-BF47-BE32-8BDBD1D10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Raspberry Pi</a:t>
            </a:r>
          </a:p>
        </p:txBody>
      </p:sp>
    </p:spTree>
    <p:extLst>
      <p:ext uri="{BB962C8B-B14F-4D97-AF65-F5344CB8AC3E}">
        <p14:creationId xmlns:p14="http://schemas.microsoft.com/office/powerpoint/2010/main" val="8640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6190-9ED5-8743-AE18-9E3D8E70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B4FBC-B898-8A49-80E1-49486AB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6" y="2072350"/>
            <a:ext cx="8935212" cy="46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78D1-C17A-C74C-A5A2-8B9A328F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12993-1A04-1540-B8C4-EED6AC67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6" y="2014762"/>
            <a:ext cx="6746788" cy="48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92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9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Quick Reaction Game</vt:lpstr>
      <vt:lpstr>Flowchart</vt:lpstr>
      <vt:lpstr>Project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Reaction Game</dc:title>
  <dc:creator>Karan Jaiswal (kajaiswa)</dc:creator>
  <cp:lastModifiedBy>Karan Jaiswal (kajaiswa)</cp:lastModifiedBy>
  <cp:revision>1</cp:revision>
  <dcterms:created xsi:type="dcterms:W3CDTF">2019-01-07T04:25:51Z</dcterms:created>
  <dcterms:modified xsi:type="dcterms:W3CDTF">2019-01-07T04:29:15Z</dcterms:modified>
</cp:coreProperties>
</file>