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F091-17BA-4BD9-AD19-7340465D7DFD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55E6-0EBE-4577-8BAF-12EAF307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F091-17BA-4BD9-AD19-7340465D7DFD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55E6-0EBE-4577-8BAF-12EAF307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9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F091-17BA-4BD9-AD19-7340465D7DFD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55E6-0EBE-4577-8BAF-12EAF307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F091-17BA-4BD9-AD19-7340465D7DFD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55E6-0EBE-4577-8BAF-12EAF307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7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F091-17BA-4BD9-AD19-7340465D7DFD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55E6-0EBE-4577-8BAF-12EAF307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4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F091-17BA-4BD9-AD19-7340465D7DFD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55E6-0EBE-4577-8BAF-12EAF307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F091-17BA-4BD9-AD19-7340465D7DFD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55E6-0EBE-4577-8BAF-12EAF307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3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F091-17BA-4BD9-AD19-7340465D7DFD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55E6-0EBE-4577-8BAF-12EAF307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F091-17BA-4BD9-AD19-7340465D7DFD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55E6-0EBE-4577-8BAF-12EAF307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F091-17BA-4BD9-AD19-7340465D7DFD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55E6-0EBE-4577-8BAF-12EAF307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F091-17BA-4BD9-AD19-7340465D7DFD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55E6-0EBE-4577-8BAF-12EAF307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F091-17BA-4BD9-AD19-7340465D7DFD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55E6-0EBE-4577-8BAF-12EAF307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cs typeface="Times New Roman" panose="02020603050405020304" pitchFamily="18" charset="0"/>
              </a:rPr>
              <a:t>INTERVIEW EXPERIENCE SESSION</a:t>
            </a:r>
            <a:endParaRPr lang="en-US" sz="72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763" y="2717441"/>
            <a:ext cx="9792237" cy="4005331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 smtClean="0"/>
              <a:t>SHITIJ CHADHA</a:t>
            </a:r>
          </a:p>
          <a:p>
            <a:pPr algn="l"/>
            <a:endParaRPr lang="en-US" sz="4000" u="sng" dirty="0" smtClean="0"/>
          </a:p>
          <a:p>
            <a:pPr algn="l"/>
            <a:endParaRPr lang="en-US" sz="4000" u="sng" dirty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Placed at </a:t>
            </a:r>
            <a:r>
              <a:rPr lang="en-US" sz="3200" dirty="0" err="1" smtClean="0"/>
              <a:t>Directi</a:t>
            </a:r>
            <a:r>
              <a:rPr lang="en-US" sz="3200" dirty="0" smtClean="0"/>
              <a:t> and Deloitte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IT Department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65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cs typeface="Times New Roman" panose="02020603050405020304" pitchFamily="18" charset="0"/>
              </a:rPr>
              <a:t>INTERVIEW EXPERIENCE SESSION</a:t>
            </a:r>
            <a:endParaRPr lang="en-US" sz="72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763" y="2717441"/>
            <a:ext cx="10931924" cy="4005331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 smtClean="0"/>
              <a:t>ABHINAV AGGARWAL</a:t>
            </a:r>
          </a:p>
          <a:p>
            <a:pPr algn="l"/>
            <a:endParaRPr lang="en-US" sz="4000" u="sng" dirty="0" smtClean="0"/>
          </a:p>
          <a:p>
            <a:pPr marL="571500" indent="-571500" algn="l">
              <a:buFontTx/>
              <a:buChar char="-"/>
            </a:pPr>
            <a:endParaRPr lang="en-US" sz="3200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Placed and intern at Amazon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Electrical Department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26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cs typeface="Times New Roman" panose="02020603050405020304" pitchFamily="18" charset="0"/>
              </a:rPr>
              <a:t>INTERVIEW EXPERIENCE SESSION</a:t>
            </a:r>
            <a:endParaRPr lang="en-US" sz="72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763" y="2717441"/>
            <a:ext cx="10931924" cy="4005331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 smtClean="0"/>
              <a:t>NIMISH AGGARWAL</a:t>
            </a:r>
          </a:p>
          <a:p>
            <a:pPr algn="l"/>
            <a:endParaRPr lang="en-US" sz="4000" u="sng" dirty="0" smtClean="0"/>
          </a:p>
          <a:p>
            <a:pPr marL="571500" indent="-571500" algn="l">
              <a:buFontTx/>
              <a:buChar char="-"/>
            </a:pPr>
            <a:endParaRPr lang="en-US" sz="3200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Placed and intern at Goldman Sachs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COE Department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739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cs typeface="Times New Roman" panose="02020603050405020304" pitchFamily="18" charset="0"/>
              </a:rPr>
              <a:t>INTERVIEW EXPERIENCE SESSION</a:t>
            </a:r>
            <a:endParaRPr lang="en-US" sz="72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763" y="2717441"/>
            <a:ext cx="10931924" cy="4005331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 smtClean="0"/>
              <a:t>AKSHIT GUPTA</a:t>
            </a:r>
          </a:p>
          <a:p>
            <a:pPr algn="l"/>
            <a:endParaRPr lang="en-US" sz="4000" u="sng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Placed at Google, EPIC and </a:t>
            </a:r>
            <a:r>
              <a:rPr lang="en-US" sz="3200" dirty="0" err="1" smtClean="0"/>
              <a:t>CommVault</a:t>
            </a:r>
            <a:r>
              <a:rPr lang="en-US" sz="3200" dirty="0" smtClean="0"/>
              <a:t>, intern at Amazon, Aspiring Minds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Aggregate - 80%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COE Department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7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cs typeface="Times New Roman" panose="02020603050405020304" pitchFamily="18" charset="0"/>
              </a:rPr>
              <a:t>INTERVIEW EXPERIENCE SESSION</a:t>
            </a:r>
            <a:endParaRPr lang="en-US" sz="72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763" y="2717441"/>
            <a:ext cx="10931924" cy="4005331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 smtClean="0"/>
              <a:t>TUSHAR AGGARWAL</a:t>
            </a:r>
          </a:p>
          <a:p>
            <a:pPr algn="l"/>
            <a:endParaRPr lang="en-US" sz="4000" u="sng" dirty="0" smtClean="0"/>
          </a:p>
          <a:p>
            <a:pPr marL="571500" indent="-571500" algn="l">
              <a:buFontTx/>
              <a:buChar char="-"/>
            </a:pPr>
            <a:endParaRPr lang="en-US" sz="3200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Placed at </a:t>
            </a:r>
            <a:r>
              <a:rPr lang="en-US" sz="3200" dirty="0" err="1" smtClean="0"/>
              <a:t>PayU</a:t>
            </a:r>
            <a:r>
              <a:rPr lang="en-US" sz="3200" dirty="0" smtClean="0"/>
              <a:t>, </a:t>
            </a:r>
            <a:r>
              <a:rPr lang="en-US" sz="3200" dirty="0" err="1" smtClean="0"/>
              <a:t>CouponDunia</a:t>
            </a:r>
            <a:r>
              <a:rPr lang="en-US" sz="3200" dirty="0" smtClean="0"/>
              <a:t> and </a:t>
            </a:r>
            <a:r>
              <a:rPr lang="en-US" sz="3200" dirty="0" err="1" smtClean="0"/>
              <a:t>Limeroad</a:t>
            </a:r>
            <a:endParaRPr lang="en-US" sz="3200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COE Department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79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cs typeface="Times New Roman" panose="02020603050405020304" pitchFamily="18" charset="0"/>
              </a:rPr>
              <a:t>INTERVIEW EXPERIENCE SESSION</a:t>
            </a:r>
            <a:endParaRPr lang="en-US" sz="72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763" y="2717441"/>
            <a:ext cx="10931924" cy="4005331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 smtClean="0"/>
              <a:t>ABHILASHA CHAHAL</a:t>
            </a:r>
          </a:p>
          <a:p>
            <a:pPr algn="l"/>
            <a:endParaRPr lang="en-US" sz="4000" u="sng" dirty="0" smtClean="0"/>
          </a:p>
          <a:p>
            <a:pPr marL="571500" indent="-571500" algn="l">
              <a:buFontTx/>
              <a:buChar char="-"/>
            </a:pPr>
            <a:endParaRPr lang="en-US" sz="3200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Placed at Hike and </a:t>
            </a:r>
            <a:r>
              <a:rPr lang="en-US" sz="3200" dirty="0" err="1" smtClean="0"/>
              <a:t>Limeroad</a:t>
            </a:r>
            <a:endParaRPr lang="en-US" sz="3200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Aggregate – 83%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IT Department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01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cs typeface="Times New Roman" panose="02020603050405020304" pitchFamily="18" charset="0"/>
              </a:rPr>
              <a:t>INTERVIEW EXPERIENCE SESSION</a:t>
            </a:r>
            <a:endParaRPr lang="en-US" sz="72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763" y="2717441"/>
            <a:ext cx="10931924" cy="400533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800" u="sng" dirty="0" smtClean="0"/>
              <a:t>AYUSH CHAUDHARY</a:t>
            </a:r>
          </a:p>
          <a:p>
            <a:pPr algn="l"/>
            <a:endParaRPr lang="en-US" sz="4000" u="sng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Placed at Amazon and </a:t>
            </a:r>
            <a:r>
              <a:rPr lang="en-US" sz="3200" dirty="0" err="1" smtClean="0"/>
              <a:t>Zomato</a:t>
            </a:r>
            <a:r>
              <a:rPr lang="en-US" sz="3200" dirty="0" smtClean="0"/>
              <a:t>, intern at </a:t>
            </a:r>
            <a:r>
              <a:rPr lang="en-US" sz="3200" dirty="0" err="1" smtClean="0"/>
              <a:t>Zomato</a:t>
            </a:r>
            <a:r>
              <a:rPr lang="en-US" sz="3200" dirty="0" smtClean="0"/>
              <a:t>, Amazon, </a:t>
            </a:r>
            <a:r>
              <a:rPr lang="en-US" sz="3200" dirty="0" err="1" smtClean="0"/>
              <a:t>Grepsr</a:t>
            </a:r>
            <a:r>
              <a:rPr lang="en-US" sz="3200" dirty="0" smtClean="0"/>
              <a:t>, </a:t>
            </a:r>
            <a:r>
              <a:rPr lang="en-US" sz="3200" dirty="0" err="1" smtClean="0"/>
              <a:t>Wingify</a:t>
            </a:r>
            <a:endParaRPr lang="en-US" sz="3200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GSOC Student Developer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/</a:t>
            </a:r>
            <a:r>
              <a:rPr lang="en-US" sz="3200" dirty="0" err="1" smtClean="0"/>
              <a:t>ayushchd</a:t>
            </a:r>
            <a:endParaRPr lang="en-US" sz="3200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COE Department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88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cs typeface="Times New Roman" panose="02020603050405020304" pitchFamily="18" charset="0"/>
              </a:rPr>
              <a:t>INTERVIEW EXPERIENCE SESSION</a:t>
            </a:r>
            <a:endParaRPr lang="en-US" sz="72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763" y="2717441"/>
            <a:ext cx="10931924" cy="4005331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 smtClean="0"/>
              <a:t>NITISHA RATHI</a:t>
            </a:r>
          </a:p>
          <a:p>
            <a:pPr algn="l"/>
            <a:endParaRPr lang="en-US" sz="4000" u="sng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Placed at </a:t>
            </a:r>
            <a:r>
              <a:rPr lang="en-US" sz="3200" dirty="0" err="1" smtClean="0"/>
              <a:t>PayTM</a:t>
            </a:r>
            <a:r>
              <a:rPr lang="en-US" sz="3200" dirty="0" smtClean="0"/>
              <a:t>, </a:t>
            </a:r>
            <a:r>
              <a:rPr lang="en-US" sz="3200" dirty="0" err="1" smtClean="0"/>
              <a:t>Snapdeal</a:t>
            </a:r>
            <a:r>
              <a:rPr lang="en-US" sz="3200" dirty="0" smtClean="0"/>
              <a:t> and intern at Samsung.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IT Department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87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cs typeface="Times New Roman" panose="02020603050405020304" pitchFamily="18" charset="0"/>
              </a:rPr>
              <a:t>INTERVIEW EXPERIENCE SESSION</a:t>
            </a:r>
            <a:endParaRPr lang="en-US" sz="72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763" y="2717441"/>
            <a:ext cx="10931924" cy="4005331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 smtClean="0"/>
              <a:t>HIMANSHU GUPTA</a:t>
            </a:r>
          </a:p>
          <a:p>
            <a:pPr algn="l"/>
            <a:endParaRPr lang="en-US" sz="4000" u="sng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Placed at EPIC Systems, and Samsung and intern at Naukri.com.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DR 1 and IR 3, 86.6% Aggregate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MCE Department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23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cs typeface="Times New Roman" panose="02020603050405020304" pitchFamily="18" charset="0"/>
              </a:rPr>
              <a:t>INTERVIEW EXPERIENCE SESSION</a:t>
            </a:r>
            <a:endParaRPr lang="en-US" sz="72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763" y="2717441"/>
            <a:ext cx="10931924" cy="4005331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 smtClean="0"/>
              <a:t>MISHIKA GUPTA</a:t>
            </a:r>
          </a:p>
          <a:p>
            <a:pPr algn="l"/>
            <a:endParaRPr lang="en-US" sz="4000" u="sng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Placed at Amazon and intern at Naukri.com.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SE Department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09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cs typeface="Times New Roman" panose="02020603050405020304" pitchFamily="18" charset="0"/>
              </a:rPr>
              <a:t>INTERVIEW EXPERIENCE SESSION</a:t>
            </a:r>
            <a:endParaRPr lang="en-US" sz="72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763" y="2717441"/>
            <a:ext cx="10931924" cy="4005331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 smtClean="0"/>
              <a:t>GITANSHU BEHAL</a:t>
            </a:r>
          </a:p>
          <a:p>
            <a:pPr algn="l"/>
            <a:endParaRPr lang="en-US" sz="4000" u="sng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Placed at </a:t>
            </a:r>
            <a:r>
              <a:rPr lang="en-US" sz="3200" dirty="0" err="1" smtClean="0"/>
              <a:t>Cvent</a:t>
            </a:r>
            <a:r>
              <a:rPr lang="en-US" sz="3200" dirty="0" smtClean="0"/>
              <a:t> and </a:t>
            </a:r>
            <a:r>
              <a:rPr lang="en-US" sz="3200" dirty="0" err="1" smtClean="0"/>
              <a:t>Snapdeal</a:t>
            </a:r>
            <a:r>
              <a:rPr lang="en-US" sz="3200" dirty="0" smtClean="0"/>
              <a:t>.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COE Department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6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6049</TotalTime>
  <Words>192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INTERVIEW EXPERIENCE SESSION</vt:lpstr>
      <vt:lpstr>INTERVIEW EXPERIENCE SESSION</vt:lpstr>
      <vt:lpstr>INTERVIEW EXPERIENCE SESSION</vt:lpstr>
      <vt:lpstr>INTERVIEW EXPERIENCE SESSION</vt:lpstr>
      <vt:lpstr>INTERVIEW EXPERIENCE SESSION</vt:lpstr>
      <vt:lpstr>INTERVIEW EXPERIENCE SESSION</vt:lpstr>
      <vt:lpstr>INTERVIEW EXPERIENCE SESSION</vt:lpstr>
      <vt:lpstr>INTERVIEW EXPERIENCE SESSION</vt:lpstr>
      <vt:lpstr>INTERVIEW EXPERIENCE SESSION</vt:lpstr>
      <vt:lpstr>INTERVIEW EXPERIENCE SESSION</vt:lpstr>
      <vt:lpstr>INTERVIEW EXPERIENCE SESSION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EXPERIENCE SESSION</dc:title>
  <dc:creator>Abhinav Aggarwal</dc:creator>
  <cp:lastModifiedBy>Abhinav Aggarwal</cp:lastModifiedBy>
  <cp:revision>10</cp:revision>
  <dcterms:created xsi:type="dcterms:W3CDTF">2015-04-19T09:25:01Z</dcterms:created>
  <dcterms:modified xsi:type="dcterms:W3CDTF">2015-04-23T14:14:47Z</dcterms:modified>
</cp:coreProperties>
</file>