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4113" r:id="rId2"/>
  </p:sldMasterIdLst>
  <p:notesMasterIdLst>
    <p:notesMasterId r:id="rId16"/>
  </p:notesMasterIdLst>
  <p:sldIdLst>
    <p:sldId id="327" r:id="rId3"/>
    <p:sldId id="328" r:id="rId4"/>
    <p:sldId id="329" r:id="rId5"/>
    <p:sldId id="330" r:id="rId6"/>
    <p:sldId id="331" r:id="rId7"/>
    <p:sldId id="333" r:id="rId8"/>
    <p:sldId id="334" r:id="rId9"/>
    <p:sldId id="335" r:id="rId10"/>
    <p:sldId id="338" r:id="rId11"/>
    <p:sldId id="339" r:id="rId12"/>
    <p:sldId id="340" r:id="rId13"/>
    <p:sldId id="341" r:id="rId14"/>
    <p:sldId id="34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8C34A-E5E7-488A-AB5C-633B34A0D27A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7560-0158-4698-9B8A-C6414D7D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0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3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5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6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4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0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4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7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96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41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4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7564" y="2727154"/>
            <a:ext cx="112947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Linked Lists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90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9678"/>
            <a:ext cx="7564438" cy="4952492"/>
          </a:xfrm>
        </p:spPr>
        <p:txBody>
          <a:bodyPr/>
          <a:lstStyle/>
          <a:p>
            <a:r>
              <a:rPr lang="en-US" altLang="en-US" dirty="0"/>
              <a:t>Deletion </a:t>
            </a:r>
            <a:r>
              <a:rPr lang="en-US" altLang="en-US" dirty="0" smtClean="0"/>
              <a:t>from top</a:t>
            </a:r>
            <a:endParaRPr lang="en-US" altLang="en-US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5284788" y="2352676"/>
            <a:ext cx="1473200" cy="581025"/>
            <a:chOff x="600" y="1356"/>
            <a:chExt cx="1099" cy="444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6811963" y="2352676"/>
            <a:ext cx="1473200" cy="581025"/>
            <a:chOff x="600" y="1356"/>
            <a:chExt cx="1099" cy="444"/>
          </a:xfrm>
        </p:grpSpPr>
        <p:grpSp>
          <p:nvGrpSpPr>
            <p:cNvPr id="3482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514976" y="2414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951664" y="2414589"/>
            <a:ext cx="4816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057401" y="1600201"/>
            <a:ext cx="84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2971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34" name="Group 18"/>
          <p:cNvGrpSpPr>
            <a:grpSpLocks/>
          </p:cNvGrpSpPr>
          <p:nvPr/>
        </p:nvGrpSpPr>
        <p:grpSpPr bwMode="auto">
          <a:xfrm>
            <a:off x="8340725" y="2346326"/>
            <a:ext cx="1612900" cy="593725"/>
            <a:chOff x="4161" y="1314"/>
            <a:chExt cx="1016" cy="374"/>
          </a:xfrm>
        </p:grpSpPr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3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3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4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4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8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4684714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3746500" y="2354263"/>
            <a:ext cx="1100138" cy="576262"/>
            <a:chOff x="1344" y="1212"/>
            <a:chExt cx="693" cy="363"/>
          </a:xfrm>
        </p:grpSpPr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79" name="Group 63"/>
          <p:cNvGrpSpPr>
            <a:grpSpLocks/>
          </p:cNvGrpSpPr>
          <p:nvPr/>
        </p:nvGrpSpPr>
        <p:grpSpPr bwMode="auto">
          <a:xfrm>
            <a:off x="5360988" y="3876676"/>
            <a:ext cx="1473200" cy="581025"/>
            <a:chOff x="600" y="1356"/>
            <a:chExt cx="1099" cy="444"/>
          </a:xfrm>
        </p:grpSpPr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1" name="Rectangle 65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2" name="Line 66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3" name="Line 67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84" name="Group 68"/>
          <p:cNvGrpSpPr>
            <a:grpSpLocks/>
          </p:cNvGrpSpPr>
          <p:nvPr/>
        </p:nvGrpSpPr>
        <p:grpSpPr bwMode="auto">
          <a:xfrm>
            <a:off x="6888163" y="3876676"/>
            <a:ext cx="1473200" cy="581025"/>
            <a:chOff x="600" y="1356"/>
            <a:chExt cx="1099" cy="444"/>
          </a:xfrm>
        </p:grpSpPr>
        <p:grpSp>
          <p:nvGrpSpPr>
            <p:cNvPr id="34885" name="Group 6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6" name="Rectangle 7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7" name="Line 7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8" name="Line 7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89" name="Text Box 73"/>
          <p:cNvSpPr txBox="1">
            <a:spLocks noChangeArrowheads="1"/>
          </p:cNvSpPr>
          <p:nvPr/>
        </p:nvSpPr>
        <p:spPr bwMode="auto">
          <a:xfrm>
            <a:off x="5591176" y="3938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7027864" y="3938589"/>
            <a:ext cx="4816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91" name="Text Box 75"/>
          <p:cNvSpPr txBox="1">
            <a:spLocks noChangeArrowheads="1"/>
          </p:cNvSpPr>
          <p:nvPr/>
        </p:nvSpPr>
        <p:spPr bwMode="auto">
          <a:xfrm>
            <a:off x="2133601" y="3124201"/>
            <a:ext cx="84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>
            <a:off x="4648200" y="32766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93" name="Group 77"/>
          <p:cNvGrpSpPr>
            <a:grpSpLocks/>
          </p:cNvGrpSpPr>
          <p:nvPr/>
        </p:nvGrpSpPr>
        <p:grpSpPr bwMode="auto">
          <a:xfrm>
            <a:off x="8416925" y="3870326"/>
            <a:ext cx="1612900" cy="593725"/>
            <a:chOff x="4161" y="1314"/>
            <a:chExt cx="1016" cy="374"/>
          </a:xfrm>
        </p:grpSpPr>
        <p:sp>
          <p:nvSpPr>
            <p:cNvPr id="34894" name="Line 7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5" name="Rectangle 79"/>
            <p:cNvSpPr>
              <a:spLocks noChangeArrowheads="1"/>
            </p:cNvSpPr>
            <p:nvPr/>
          </p:nvSpPr>
          <p:spPr bwMode="auto">
            <a:xfrm>
              <a:off x="4218" y="1355"/>
              <a:ext cx="3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96" name="Group 8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97" name="Rectangle 8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98" name="Group 8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99" name="Line 8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00" name="Group 8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0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0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903" name="Line 87"/>
          <p:cNvSpPr>
            <a:spLocks noChangeShapeType="1"/>
          </p:cNvSpPr>
          <p:nvPr/>
        </p:nvSpPr>
        <p:spPr bwMode="auto">
          <a:xfrm>
            <a:off x="4760914" y="4167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04" name="Group 88"/>
          <p:cNvGrpSpPr>
            <a:grpSpLocks/>
          </p:cNvGrpSpPr>
          <p:nvPr/>
        </p:nvGrpSpPr>
        <p:grpSpPr bwMode="auto">
          <a:xfrm>
            <a:off x="3822700" y="3878263"/>
            <a:ext cx="1100138" cy="576262"/>
            <a:chOff x="1344" y="1212"/>
            <a:chExt cx="693" cy="363"/>
          </a:xfrm>
        </p:grpSpPr>
        <p:sp>
          <p:nvSpPr>
            <p:cNvPr id="34905" name="Rectangle 89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906" name="Rectangle 90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07" name="Line 91"/>
          <p:cNvSpPr>
            <a:spLocks noChangeShapeType="1"/>
          </p:cNvSpPr>
          <p:nvPr/>
        </p:nvSpPr>
        <p:spPr bwMode="auto">
          <a:xfrm flipH="1">
            <a:off x="3062288" y="3276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Line 92"/>
          <p:cNvSpPr>
            <a:spLocks noChangeShapeType="1"/>
          </p:cNvSpPr>
          <p:nvPr/>
        </p:nvSpPr>
        <p:spPr bwMode="auto">
          <a:xfrm>
            <a:off x="3581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Line 93"/>
          <p:cNvSpPr>
            <a:spLocks noChangeShapeType="1"/>
          </p:cNvSpPr>
          <p:nvPr/>
        </p:nvSpPr>
        <p:spPr bwMode="auto">
          <a:xfrm flipH="1">
            <a:off x="3581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910" name="Group 94"/>
          <p:cNvGrpSpPr>
            <a:grpSpLocks/>
          </p:cNvGrpSpPr>
          <p:nvPr/>
        </p:nvGrpSpPr>
        <p:grpSpPr bwMode="auto">
          <a:xfrm>
            <a:off x="3865563" y="5203826"/>
            <a:ext cx="1096962" cy="581025"/>
            <a:chOff x="600" y="1356"/>
            <a:chExt cx="818" cy="444"/>
          </a:xfrm>
        </p:grpSpPr>
        <p:sp>
          <p:nvSpPr>
            <p:cNvPr id="34911" name="Rectangle 9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3" name="Line 97"/>
          <p:cNvSpPr>
            <a:spLocks noChangeShapeType="1"/>
          </p:cNvSpPr>
          <p:nvPr/>
        </p:nvSpPr>
        <p:spPr bwMode="auto">
          <a:xfrm>
            <a:off x="4856163" y="55086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14" name="Group 98"/>
          <p:cNvGrpSpPr>
            <a:grpSpLocks/>
          </p:cNvGrpSpPr>
          <p:nvPr/>
        </p:nvGrpSpPr>
        <p:grpSpPr bwMode="auto">
          <a:xfrm>
            <a:off x="5392738" y="5203826"/>
            <a:ext cx="1473200" cy="581025"/>
            <a:chOff x="600" y="1356"/>
            <a:chExt cx="1099" cy="444"/>
          </a:xfrm>
        </p:grpSpPr>
        <p:grpSp>
          <p:nvGrpSpPr>
            <p:cNvPr id="34915" name="Group 9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916" name="Rectangle 10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7" name="Line 10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18" name="Line 10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9" name="Text Box 103"/>
          <p:cNvSpPr txBox="1">
            <a:spLocks noChangeArrowheads="1"/>
          </p:cNvSpPr>
          <p:nvPr/>
        </p:nvSpPr>
        <p:spPr bwMode="auto">
          <a:xfrm>
            <a:off x="4095751" y="52657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920" name="Text Box 104"/>
          <p:cNvSpPr txBox="1">
            <a:spLocks noChangeArrowheads="1"/>
          </p:cNvSpPr>
          <p:nvPr/>
        </p:nvSpPr>
        <p:spPr bwMode="auto">
          <a:xfrm>
            <a:off x="5532439" y="5265739"/>
            <a:ext cx="4816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921" name="Text Box 105"/>
          <p:cNvSpPr txBox="1">
            <a:spLocks noChangeArrowheads="1"/>
          </p:cNvSpPr>
          <p:nvPr/>
        </p:nvSpPr>
        <p:spPr bwMode="auto">
          <a:xfrm>
            <a:off x="2189164" y="4441826"/>
            <a:ext cx="84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922" name="Line 106"/>
          <p:cNvSpPr>
            <a:spLocks noChangeShapeType="1"/>
          </p:cNvSpPr>
          <p:nvPr/>
        </p:nvSpPr>
        <p:spPr bwMode="auto">
          <a:xfrm>
            <a:off x="3103563" y="467042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23" name="Group 107"/>
          <p:cNvGrpSpPr>
            <a:grpSpLocks/>
          </p:cNvGrpSpPr>
          <p:nvPr/>
        </p:nvGrpSpPr>
        <p:grpSpPr bwMode="auto">
          <a:xfrm>
            <a:off x="6921500" y="5197476"/>
            <a:ext cx="1612900" cy="593725"/>
            <a:chOff x="4161" y="1314"/>
            <a:chExt cx="1016" cy="374"/>
          </a:xfrm>
        </p:grpSpPr>
        <p:sp>
          <p:nvSpPr>
            <p:cNvPr id="34924" name="Line 10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" name="Rectangle 109"/>
            <p:cNvSpPr>
              <a:spLocks noChangeArrowheads="1"/>
            </p:cNvSpPr>
            <p:nvPr/>
          </p:nvSpPr>
          <p:spPr bwMode="auto">
            <a:xfrm>
              <a:off x="4218" y="1355"/>
              <a:ext cx="3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926" name="Group 11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927" name="Rectangle 11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28" name="Group 11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929" name="Line 11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30" name="Group 11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3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6550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0846" y="571754"/>
            <a:ext cx="7338579" cy="4952492"/>
          </a:xfrm>
        </p:spPr>
        <p:txBody>
          <a:bodyPr/>
          <a:lstStyle/>
          <a:p>
            <a:r>
              <a:rPr lang="en-US" altLang="en-US" dirty="0"/>
              <a:t>Deletion </a:t>
            </a:r>
            <a:r>
              <a:rPr lang="en-US" altLang="en-US" dirty="0" smtClean="0"/>
              <a:t>from end</a:t>
            </a:r>
            <a:endParaRPr lang="en-US" altLang="en-US" dirty="0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5284788" y="2352676"/>
            <a:ext cx="1473200" cy="581025"/>
            <a:chOff x="600" y="1356"/>
            <a:chExt cx="1099" cy="444"/>
          </a:xfrm>
        </p:grpSpPr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6811963" y="2352676"/>
            <a:ext cx="1473200" cy="581025"/>
            <a:chOff x="600" y="1356"/>
            <a:chExt cx="1099" cy="444"/>
          </a:xfrm>
        </p:grpSpPr>
        <p:grpSp>
          <p:nvGrpSpPr>
            <p:cNvPr id="3994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514976" y="2414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951664" y="2414589"/>
            <a:ext cx="4816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2057401" y="1600201"/>
            <a:ext cx="84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/>
              <a:t>head</a:t>
            </a:r>
            <a:endParaRPr lang="en-US" altLang="en-US" b="1" dirty="0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971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8340725" y="2346326"/>
            <a:ext cx="1612900" cy="593725"/>
            <a:chOff x="4161" y="1314"/>
            <a:chExt cx="1016" cy="374"/>
          </a:xfrm>
        </p:grpSpPr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995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995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996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6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99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4684714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3746500" y="2354263"/>
            <a:ext cx="1100138" cy="576262"/>
            <a:chOff x="1344" y="1212"/>
            <a:chExt cx="693" cy="363"/>
          </a:xfrm>
        </p:grpSpPr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7" name="Line 61"/>
          <p:cNvSpPr>
            <a:spLocks noChangeShapeType="1"/>
          </p:cNvSpPr>
          <p:nvPr/>
        </p:nvSpPr>
        <p:spPr bwMode="auto">
          <a:xfrm>
            <a:off x="8001000" y="3276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Line 62"/>
          <p:cNvSpPr>
            <a:spLocks noChangeShapeType="1"/>
          </p:cNvSpPr>
          <p:nvPr/>
        </p:nvSpPr>
        <p:spPr bwMode="auto">
          <a:xfrm flipH="1">
            <a:off x="8001000" y="32988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22" name="Group 86"/>
          <p:cNvGrpSpPr>
            <a:grpSpLocks/>
          </p:cNvGrpSpPr>
          <p:nvPr/>
        </p:nvGrpSpPr>
        <p:grpSpPr bwMode="auto">
          <a:xfrm>
            <a:off x="5132388" y="3495676"/>
            <a:ext cx="1473200" cy="581025"/>
            <a:chOff x="600" y="1356"/>
            <a:chExt cx="1099" cy="444"/>
          </a:xfrm>
        </p:grpSpPr>
        <p:grpSp>
          <p:nvGrpSpPr>
            <p:cNvPr id="40023" name="Group 8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4" name="Rectangle 8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5" name="Line 8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26" name="Line 9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27" name="Group 91"/>
          <p:cNvGrpSpPr>
            <a:grpSpLocks/>
          </p:cNvGrpSpPr>
          <p:nvPr/>
        </p:nvGrpSpPr>
        <p:grpSpPr bwMode="auto">
          <a:xfrm>
            <a:off x="6659563" y="3495676"/>
            <a:ext cx="1473200" cy="581025"/>
            <a:chOff x="600" y="1356"/>
            <a:chExt cx="1099" cy="444"/>
          </a:xfrm>
        </p:grpSpPr>
        <p:grpSp>
          <p:nvGrpSpPr>
            <p:cNvPr id="40028" name="Group 9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9" name="Rectangle 9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0" name="Line 9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5362576" y="3557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6799264" y="3557589"/>
            <a:ext cx="4816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34" name="Text Box 98"/>
          <p:cNvSpPr txBox="1">
            <a:spLocks noChangeArrowheads="1"/>
          </p:cNvSpPr>
          <p:nvPr/>
        </p:nvSpPr>
        <p:spPr bwMode="auto">
          <a:xfrm>
            <a:off x="1905001" y="2743201"/>
            <a:ext cx="84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2819400" y="3048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36" name="Group 100"/>
          <p:cNvGrpSpPr>
            <a:grpSpLocks/>
          </p:cNvGrpSpPr>
          <p:nvPr/>
        </p:nvGrpSpPr>
        <p:grpSpPr bwMode="auto">
          <a:xfrm>
            <a:off x="8188325" y="3489326"/>
            <a:ext cx="1612900" cy="593725"/>
            <a:chOff x="4161" y="1314"/>
            <a:chExt cx="1016" cy="374"/>
          </a:xfrm>
        </p:grpSpPr>
        <p:sp>
          <p:nvSpPr>
            <p:cNvPr id="40037" name="Line 10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8" name="Rectangle 102"/>
            <p:cNvSpPr>
              <a:spLocks noChangeArrowheads="1"/>
            </p:cNvSpPr>
            <p:nvPr/>
          </p:nvSpPr>
          <p:spPr bwMode="auto">
            <a:xfrm>
              <a:off x="4218" y="1355"/>
              <a:ext cx="3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0039" name="Group 10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0040" name="Rectangle 10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41" name="Group 10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0042" name="Line 10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43" name="Group 10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0044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4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0046" name="Line 110"/>
          <p:cNvSpPr>
            <a:spLocks noChangeShapeType="1"/>
          </p:cNvSpPr>
          <p:nvPr/>
        </p:nvSpPr>
        <p:spPr bwMode="auto">
          <a:xfrm>
            <a:off x="4532314" y="3786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47" name="Group 111"/>
          <p:cNvGrpSpPr>
            <a:grpSpLocks/>
          </p:cNvGrpSpPr>
          <p:nvPr/>
        </p:nvGrpSpPr>
        <p:grpSpPr bwMode="auto">
          <a:xfrm>
            <a:off x="3594100" y="3497263"/>
            <a:ext cx="1100138" cy="576262"/>
            <a:chOff x="1344" y="1212"/>
            <a:chExt cx="693" cy="363"/>
          </a:xfrm>
        </p:grpSpPr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2" name="Group 116"/>
          <p:cNvGrpSpPr>
            <a:grpSpLocks/>
          </p:cNvGrpSpPr>
          <p:nvPr/>
        </p:nvGrpSpPr>
        <p:grpSpPr bwMode="auto">
          <a:xfrm>
            <a:off x="5056188" y="5073651"/>
            <a:ext cx="1473200" cy="581025"/>
            <a:chOff x="600" y="1356"/>
            <a:chExt cx="1099" cy="444"/>
          </a:xfrm>
        </p:grpSpPr>
        <p:grpSp>
          <p:nvGrpSpPr>
            <p:cNvPr id="40053" name="Group 11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4" name="Rectangle 11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5" name="Line 11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7" name="Group 121"/>
          <p:cNvGrpSpPr>
            <a:grpSpLocks/>
          </p:cNvGrpSpPr>
          <p:nvPr/>
        </p:nvGrpSpPr>
        <p:grpSpPr bwMode="auto">
          <a:xfrm>
            <a:off x="6583363" y="5073651"/>
            <a:ext cx="1473200" cy="581025"/>
            <a:chOff x="600" y="1356"/>
            <a:chExt cx="1099" cy="444"/>
          </a:xfrm>
        </p:grpSpPr>
        <p:grpSp>
          <p:nvGrpSpPr>
            <p:cNvPr id="40058" name="Group 12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9" name="Rectangle 12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0" name="Line 12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61" name="Line 12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62" name="Text Box 126"/>
          <p:cNvSpPr txBox="1">
            <a:spLocks noChangeArrowheads="1"/>
          </p:cNvSpPr>
          <p:nvPr/>
        </p:nvSpPr>
        <p:spPr bwMode="auto">
          <a:xfrm>
            <a:off x="5286376" y="5135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63" name="Text Box 127"/>
          <p:cNvSpPr txBox="1">
            <a:spLocks noChangeArrowheads="1"/>
          </p:cNvSpPr>
          <p:nvPr/>
        </p:nvSpPr>
        <p:spPr bwMode="auto">
          <a:xfrm>
            <a:off x="6723064" y="5135564"/>
            <a:ext cx="4816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64" name="Line 128"/>
          <p:cNvSpPr>
            <a:spLocks noChangeShapeType="1"/>
          </p:cNvSpPr>
          <p:nvPr/>
        </p:nvSpPr>
        <p:spPr bwMode="auto">
          <a:xfrm>
            <a:off x="2743200" y="462597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75" name="Line 139"/>
          <p:cNvSpPr>
            <a:spLocks noChangeShapeType="1"/>
          </p:cNvSpPr>
          <p:nvPr/>
        </p:nvSpPr>
        <p:spPr bwMode="auto">
          <a:xfrm>
            <a:off x="4456114" y="536416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76" name="Group 140"/>
          <p:cNvGrpSpPr>
            <a:grpSpLocks/>
          </p:cNvGrpSpPr>
          <p:nvPr/>
        </p:nvGrpSpPr>
        <p:grpSpPr bwMode="auto">
          <a:xfrm>
            <a:off x="3517900" y="5075238"/>
            <a:ext cx="1100138" cy="576262"/>
            <a:chOff x="1344" y="1212"/>
            <a:chExt cx="693" cy="363"/>
          </a:xfrm>
        </p:grpSpPr>
        <p:sp>
          <p:nvSpPr>
            <p:cNvPr id="40077" name="Rectangle 141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78" name="Rectangle 142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79" name="Text Box 143"/>
          <p:cNvSpPr txBox="1">
            <a:spLocks noChangeArrowheads="1"/>
          </p:cNvSpPr>
          <p:nvPr/>
        </p:nvSpPr>
        <p:spPr bwMode="auto">
          <a:xfrm>
            <a:off x="1905001" y="4191001"/>
            <a:ext cx="84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pic>
        <p:nvPicPr>
          <p:cNvPr id="40080" name="Picture 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5191126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2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9" y="559678"/>
            <a:ext cx="7277101" cy="4952492"/>
          </a:xfrm>
        </p:spPr>
        <p:txBody>
          <a:bodyPr/>
          <a:lstStyle/>
          <a:p>
            <a:r>
              <a:rPr lang="en-US" altLang="en-US" dirty="0" smtClean="0"/>
              <a:t>Deletion from middle </a:t>
            </a:r>
            <a:endParaRPr lang="en-US" altLang="en-US" dirty="0"/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3733801" y="2362201"/>
            <a:ext cx="1096963" cy="581025"/>
            <a:chOff x="600" y="1356"/>
            <a:chExt cx="818" cy="444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724400" y="2667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6" name="Group 8"/>
          <p:cNvGrpSpPr>
            <a:grpSpLocks/>
          </p:cNvGrpSpPr>
          <p:nvPr/>
        </p:nvGrpSpPr>
        <p:grpSpPr bwMode="auto">
          <a:xfrm>
            <a:off x="5260975" y="2362201"/>
            <a:ext cx="1473200" cy="581025"/>
            <a:chOff x="600" y="1356"/>
            <a:chExt cx="1099" cy="444"/>
          </a:xfrm>
        </p:grpSpPr>
        <p:grpSp>
          <p:nvGrpSpPr>
            <p:cNvPr id="43017" name="Group 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18" name="Rectangle 1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3963988" y="24241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400676" y="2424114"/>
            <a:ext cx="4816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971800" y="18288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6789738" y="2355851"/>
            <a:ext cx="1612900" cy="593725"/>
            <a:chOff x="4161" y="1314"/>
            <a:chExt cx="1016" cy="374"/>
          </a:xfrm>
        </p:grpSpPr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218" y="1355"/>
              <a:ext cx="3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27" name="Group 19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28" name="Rectangle 20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29" name="Group 21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30" name="Line 22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31" name="Group 23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3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3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2057401" y="1447801"/>
            <a:ext cx="84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3886201" y="3975101"/>
            <a:ext cx="1096963" cy="581025"/>
            <a:chOff x="600" y="1356"/>
            <a:chExt cx="818" cy="444"/>
          </a:xfrm>
        </p:grpSpPr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6400800" y="3365500"/>
            <a:ext cx="57308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9" name="Group 31"/>
          <p:cNvGrpSpPr>
            <a:grpSpLocks/>
          </p:cNvGrpSpPr>
          <p:nvPr/>
        </p:nvGrpSpPr>
        <p:grpSpPr bwMode="auto">
          <a:xfrm>
            <a:off x="5413375" y="3975101"/>
            <a:ext cx="1473200" cy="581025"/>
            <a:chOff x="600" y="1356"/>
            <a:chExt cx="1099" cy="444"/>
          </a:xfrm>
        </p:grpSpPr>
        <p:grpSp>
          <p:nvGrpSpPr>
            <p:cNvPr id="43040" name="Group 3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41" name="Rectangle 3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4116388" y="40370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5553076" y="4037014"/>
            <a:ext cx="4816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2209801" y="3213101"/>
            <a:ext cx="84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3124200" y="34417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8" name="Group 40"/>
          <p:cNvGrpSpPr>
            <a:grpSpLocks/>
          </p:cNvGrpSpPr>
          <p:nvPr/>
        </p:nvGrpSpPr>
        <p:grpSpPr bwMode="auto">
          <a:xfrm>
            <a:off x="6942138" y="3968751"/>
            <a:ext cx="1612900" cy="593725"/>
            <a:chOff x="4161" y="1314"/>
            <a:chExt cx="1016" cy="374"/>
          </a:xfrm>
        </p:grpSpPr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4218" y="1355"/>
              <a:ext cx="3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51" name="Group 4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52" name="Rectangle 4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53" name="Group 4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54" name="Line 4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55" name="Group 4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5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5257800" y="37465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5230813" y="37560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Freeform 52"/>
          <p:cNvSpPr>
            <a:spLocks/>
          </p:cNvSpPr>
          <p:nvPr/>
        </p:nvSpPr>
        <p:spPr bwMode="auto">
          <a:xfrm>
            <a:off x="4749800" y="3200400"/>
            <a:ext cx="1651000" cy="1079500"/>
          </a:xfrm>
          <a:custGeom>
            <a:avLst/>
            <a:gdLst>
              <a:gd name="T0" fmla="*/ 80 w 1040"/>
              <a:gd name="T1" fmla="*/ 680 h 680"/>
              <a:gd name="T2" fmla="*/ 80 w 1040"/>
              <a:gd name="T3" fmla="*/ 152 h 680"/>
              <a:gd name="T4" fmla="*/ 560 w 1040"/>
              <a:gd name="T5" fmla="*/ 8 h 680"/>
              <a:gd name="T6" fmla="*/ 1040 w 1040"/>
              <a:gd name="T7" fmla="*/ 104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0" h="680">
                <a:moveTo>
                  <a:pt x="80" y="680"/>
                </a:moveTo>
                <a:cubicBezTo>
                  <a:pt x="40" y="472"/>
                  <a:pt x="0" y="264"/>
                  <a:pt x="80" y="152"/>
                </a:cubicBezTo>
                <a:cubicBezTo>
                  <a:pt x="160" y="40"/>
                  <a:pt x="400" y="16"/>
                  <a:pt x="560" y="8"/>
                </a:cubicBezTo>
                <a:cubicBezTo>
                  <a:pt x="720" y="0"/>
                  <a:pt x="880" y="52"/>
                  <a:pt x="1040" y="10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61" name="Group 53"/>
          <p:cNvGrpSpPr>
            <a:grpSpLocks/>
          </p:cNvGrpSpPr>
          <p:nvPr/>
        </p:nvGrpSpPr>
        <p:grpSpPr bwMode="auto">
          <a:xfrm>
            <a:off x="3886201" y="5362576"/>
            <a:ext cx="1096963" cy="581025"/>
            <a:chOff x="600" y="1356"/>
            <a:chExt cx="818" cy="444"/>
          </a:xfrm>
        </p:grpSpPr>
        <p:sp>
          <p:nvSpPr>
            <p:cNvPr id="43062" name="Rectangle 54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4116388" y="5424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3124200" y="482917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Text Box 58"/>
          <p:cNvSpPr txBox="1">
            <a:spLocks noChangeArrowheads="1"/>
          </p:cNvSpPr>
          <p:nvPr/>
        </p:nvSpPr>
        <p:spPr bwMode="auto">
          <a:xfrm>
            <a:off x="2209801" y="4448176"/>
            <a:ext cx="84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>
            <a:off x="5029200" y="5638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68" name="Group 60"/>
          <p:cNvGrpSpPr>
            <a:grpSpLocks/>
          </p:cNvGrpSpPr>
          <p:nvPr/>
        </p:nvGrpSpPr>
        <p:grpSpPr bwMode="auto">
          <a:xfrm>
            <a:off x="5562600" y="5349876"/>
            <a:ext cx="1612900" cy="593725"/>
            <a:chOff x="4161" y="1314"/>
            <a:chExt cx="1016" cy="374"/>
          </a:xfrm>
        </p:grpSpPr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Rectangle 62"/>
            <p:cNvSpPr>
              <a:spLocks noChangeArrowheads="1"/>
            </p:cNvSpPr>
            <p:nvPr/>
          </p:nvSpPr>
          <p:spPr bwMode="auto">
            <a:xfrm>
              <a:off x="4218" y="1355"/>
              <a:ext cx="3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71" name="Group 6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72" name="Rectangle 6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73" name="Group 6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74" name="Line 6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75" name="Group 6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7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7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306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3031" y="559678"/>
            <a:ext cx="4906851" cy="4952492"/>
          </a:xfrm>
        </p:spPr>
        <p:txBody>
          <a:bodyPr/>
          <a:lstStyle/>
          <a:p>
            <a:r>
              <a:rPr lang="en-US" altLang="en-US" dirty="0"/>
              <a:t>Basic Node Implementation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2755" y="1931830"/>
            <a:ext cx="7257243" cy="429239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The following code is written in C++: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 err="1"/>
              <a:t>Struct</a:t>
            </a:r>
            <a:r>
              <a:rPr lang="en-US" altLang="en-US" sz="2400" dirty="0"/>
              <a:t> Node</a:t>
            </a:r>
          </a:p>
          <a:p>
            <a:pPr>
              <a:buFontTx/>
              <a:buNone/>
            </a:pPr>
            <a:r>
              <a:rPr lang="en-US" altLang="en-US" sz="2400" dirty="0"/>
              <a:t>{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data;	</a:t>
            </a:r>
            <a:r>
              <a:rPr lang="en-US" altLang="en-US" sz="2400" dirty="0" smtClean="0"/>
              <a:t>  </a:t>
            </a:r>
            <a:r>
              <a:rPr lang="en-US" altLang="en-US" sz="1800" dirty="0" smtClean="0"/>
              <a:t>// any </a:t>
            </a:r>
            <a:r>
              <a:rPr lang="en-US" altLang="en-US" sz="1800" dirty="0"/>
              <a:t>type of data could be another </a:t>
            </a:r>
            <a:r>
              <a:rPr lang="en-US" altLang="en-US" sz="1800" dirty="0" err="1"/>
              <a:t>struct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2400" dirty="0"/>
              <a:t>	Node *next</a:t>
            </a:r>
            <a:r>
              <a:rPr lang="en-US" altLang="en-US" sz="2400" dirty="0" smtClean="0"/>
              <a:t>;   /</a:t>
            </a:r>
            <a:r>
              <a:rPr lang="en-US" altLang="en-US" sz="1800" dirty="0" smtClean="0"/>
              <a:t>/ this </a:t>
            </a:r>
            <a:r>
              <a:rPr lang="en-US" altLang="en-US" sz="1800" dirty="0"/>
              <a:t>is an important piece of code “pointer”</a:t>
            </a:r>
          </a:p>
          <a:p>
            <a:pPr>
              <a:buFontTx/>
              <a:buNone/>
            </a:pPr>
            <a:r>
              <a:rPr lang="en-US" altLang="en-US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214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ngly_linked_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49" y="1901446"/>
            <a:ext cx="6488972" cy="73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79" y="4065083"/>
            <a:ext cx="7772400" cy="1036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53259" y="629587"/>
            <a:ext cx="3322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Linked Lists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653259" y="3079129"/>
            <a:ext cx="3322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Arrays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227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ublylinked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43" y="1193443"/>
            <a:ext cx="761841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1943" y="309094"/>
            <a:ext cx="5144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Doubly Linked Lists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951943" y="2599387"/>
            <a:ext cx="5144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Circular Linked Lists</a:t>
            </a:r>
            <a:endParaRPr lang="en-US" sz="4000" dirty="0"/>
          </a:p>
        </p:txBody>
      </p:sp>
      <p:pic>
        <p:nvPicPr>
          <p:cNvPr id="7" name="Picture 6" descr="d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30" y="3728702"/>
            <a:ext cx="49434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883" y="1107583"/>
            <a:ext cx="107538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None/>
            </a:pPr>
            <a:r>
              <a:rPr lang="en-US" altLang="en-US" sz="4400" dirty="0"/>
              <a:t>	</a:t>
            </a:r>
            <a:r>
              <a:rPr lang="en-US" altLang="en-US" sz="4400" dirty="0" smtClean="0"/>
              <a:t>The </a:t>
            </a:r>
            <a:r>
              <a:rPr lang="en-US" altLang="en-US" sz="4400" dirty="0"/>
              <a:t>Linked List advantages are </a:t>
            </a:r>
            <a:r>
              <a:rPr lang="en-US" altLang="en-US" sz="4400" dirty="0" smtClean="0"/>
              <a:t>collected because </a:t>
            </a:r>
            <a:r>
              <a:rPr lang="en-US" altLang="en-US" sz="4400" dirty="0"/>
              <a:t>of the array disadvantages, </a:t>
            </a:r>
            <a:r>
              <a:rPr lang="en-US" altLang="en-US" sz="4400" dirty="0" smtClean="0"/>
              <a:t>array disadvantages </a:t>
            </a:r>
            <a:r>
              <a:rPr lang="en-US" altLang="en-US" sz="4400" dirty="0"/>
              <a:t>are</a:t>
            </a:r>
            <a:r>
              <a:rPr lang="en-US" altLang="en-US" sz="4400" dirty="0" smtClean="0"/>
              <a:t>:</a:t>
            </a:r>
          </a:p>
          <a:p>
            <a:pPr marL="609600" indent="-609600">
              <a:buFontTx/>
              <a:buNone/>
            </a:pPr>
            <a:endParaRPr lang="en-US" altLang="en-US" sz="4400" dirty="0"/>
          </a:p>
          <a:p>
            <a:pPr marL="609600" indent="-609600">
              <a:buFontTx/>
              <a:buAutoNum type="arabicPeriod"/>
            </a:pPr>
            <a:r>
              <a:rPr lang="en-US" altLang="en-US" sz="4400" dirty="0"/>
              <a:t>Array Size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4400" dirty="0"/>
              <a:t>Memory allocation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4400" dirty="0"/>
              <a:t>Insertion and Deletion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12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906" y="1571222"/>
            <a:ext cx="6834092" cy="4652999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Insertion at the </a:t>
            </a:r>
            <a:r>
              <a:rPr lang="en-US" altLang="en-US" sz="4000" dirty="0" smtClean="0"/>
              <a:t>start </a:t>
            </a:r>
            <a:r>
              <a:rPr lang="en-US" altLang="en-US" sz="4000" dirty="0"/>
              <a:t>of the list</a:t>
            </a:r>
          </a:p>
          <a:p>
            <a:r>
              <a:rPr lang="en-US" altLang="en-US" sz="4000" dirty="0"/>
              <a:t>Insertion at the end of the list</a:t>
            </a:r>
          </a:p>
          <a:p>
            <a:r>
              <a:rPr lang="en-US" altLang="en-US" sz="4000" dirty="0"/>
              <a:t>Insertion in the middle of the list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35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9678"/>
            <a:ext cx="7572376" cy="4952492"/>
          </a:xfrm>
        </p:spPr>
        <p:txBody>
          <a:bodyPr/>
          <a:lstStyle/>
          <a:p>
            <a:r>
              <a:rPr lang="en-US" altLang="en-US" dirty="0"/>
              <a:t>Insertion </a:t>
            </a:r>
            <a:r>
              <a:rPr lang="en-US" altLang="en-US" dirty="0" smtClean="0"/>
              <a:t>at start</a:t>
            </a:r>
            <a:endParaRPr lang="en-US" alt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2362200" y="1524004"/>
            <a:ext cx="6426200" cy="592138"/>
            <a:chOff x="572" y="3248"/>
            <a:chExt cx="4048" cy="373"/>
          </a:xfrm>
        </p:grpSpPr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4" name="Rectangle 8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5" name="Line 9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7" name="Group 11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4588" name="Group 12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9" name="Rectangle 13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0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530" y="3287"/>
              <a:ext cx="3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3462" y="3287"/>
              <a:ext cx="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572" y="3275"/>
              <a:ext cx="5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4352" y="3253"/>
              <a:ext cx="2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2006600" y="5362576"/>
            <a:ext cx="2794000" cy="581025"/>
            <a:chOff x="374" y="1181"/>
            <a:chExt cx="1760" cy="366"/>
          </a:xfrm>
        </p:grpSpPr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74" y="1197"/>
              <a:ext cx="531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grpSp>
          <p:nvGrpSpPr>
            <p:cNvPr id="24604" name="Group 28"/>
            <p:cNvGrpSpPr>
              <a:grpSpLocks/>
            </p:cNvGrpSpPr>
            <p:nvPr/>
          </p:nvGrpSpPr>
          <p:grpSpPr bwMode="auto">
            <a:xfrm>
              <a:off x="923" y="1181"/>
              <a:ext cx="1211" cy="366"/>
              <a:chOff x="923" y="1181"/>
              <a:chExt cx="1211" cy="366"/>
            </a:xfrm>
          </p:grpSpPr>
          <p:grpSp>
            <p:nvGrpSpPr>
              <p:cNvPr id="24605" name="Group 29"/>
              <p:cNvGrpSpPr>
                <a:grpSpLocks/>
              </p:cNvGrpSpPr>
              <p:nvPr/>
            </p:nvGrpSpPr>
            <p:grpSpPr bwMode="auto">
              <a:xfrm>
                <a:off x="1206" y="1181"/>
                <a:ext cx="928" cy="366"/>
                <a:chOff x="1641" y="1653"/>
                <a:chExt cx="928" cy="366"/>
              </a:xfrm>
            </p:grpSpPr>
            <p:grpSp>
              <p:nvGrpSpPr>
                <p:cNvPr id="24606" name="Group 30"/>
                <p:cNvGrpSpPr>
                  <a:grpSpLocks/>
                </p:cNvGrpSpPr>
                <p:nvPr/>
              </p:nvGrpSpPr>
              <p:grpSpPr bwMode="auto">
                <a:xfrm>
                  <a:off x="1641" y="1653"/>
                  <a:ext cx="928" cy="366"/>
                  <a:chOff x="600" y="1356"/>
                  <a:chExt cx="1099" cy="444"/>
                </a:xfrm>
              </p:grpSpPr>
              <p:grpSp>
                <p:nvGrpSpPr>
                  <p:cNvPr id="2460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00" y="1356"/>
                    <a:ext cx="818" cy="444"/>
                    <a:chOff x="600" y="1356"/>
                    <a:chExt cx="818" cy="444"/>
                  </a:xfrm>
                </p:grpSpPr>
                <p:sp>
                  <p:nvSpPr>
                    <p:cNvPr id="24608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1356"/>
                      <a:ext cx="818" cy="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0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1356"/>
                      <a:ext cx="0" cy="4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1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309" y="157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1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86" y="1692"/>
                  <a:ext cx="330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2400" b="1"/>
                    <a:t>93</a:t>
                  </a:r>
                  <a:endParaRPr lang="en-US" altLang="en-US"/>
                </a:p>
              </p:txBody>
            </p:sp>
          </p:grpSp>
          <p:sp>
            <p:nvSpPr>
              <p:cNvPr id="24612" name="Line 36"/>
              <p:cNvSpPr>
                <a:spLocks noChangeShapeType="1"/>
              </p:cNvSpPr>
              <p:nvPr/>
            </p:nvSpPr>
            <p:spPr bwMode="auto">
              <a:xfrm>
                <a:off x="923" y="1360"/>
                <a:ext cx="29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635" name="Group 59"/>
          <p:cNvGrpSpPr>
            <a:grpSpLocks/>
          </p:cNvGrpSpPr>
          <p:nvPr/>
        </p:nvGrpSpPr>
        <p:grpSpPr bwMode="auto">
          <a:xfrm>
            <a:off x="2514600" y="3886201"/>
            <a:ext cx="1473200" cy="581025"/>
            <a:chOff x="600" y="1356"/>
            <a:chExt cx="1099" cy="444"/>
          </a:xfrm>
        </p:grpSpPr>
        <p:grpSp>
          <p:nvGrpSpPr>
            <p:cNvPr id="24636" name="Group 6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4637" name="Rectangle 6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39" name="Line 6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2651126" y="3389313"/>
            <a:ext cx="77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4860926" y="3443288"/>
            <a:ext cx="7938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4642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5943601" y="4738688"/>
            <a:ext cx="77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4645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5334001"/>
            <a:ext cx="56673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9678"/>
            <a:ext cx="8588062" cy="4952492"/>
          </a:xfrm>
        </p:spPr>
        <p:txBody>
          <a:bodyPr/>
          <a:lstStyle/>
          <a:p>
            <a:r>
              <a:rPr lang="en-US" altLang="en-US" dirty="0"/>
              <a:t>Insertion </a:t>
            </a:r>
            <a:r>
              <a:rPr lang="en-US" altLang="en-US" dirty="0" smtClean="0"/>
              <a:t>at End</a:t>
            </a:r>
            <a:endParaRPr lang="en-US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362200" y="1524004"/>
            <a:ext cx="6426200" cy="592138"/>
            <a:chOff x="572" y="3248"/>
            <a:chExt cx="4048" cy="373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7654" name="Group 6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55" name="Rectangle 7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6" name="Line 8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8" name="Group 10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7659" name="Group 11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60" name="Rectangle 12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1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2" name="Line 14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2530" y="3287"/>
              <a:ext cx="3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3462" y="3287"/>
              <a:ext cx="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572" y="3275"/>
              <a:ext cx="5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4352" y="3253"/>
              <a:ext cx="2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2514600" y="3886201"/>
            <a:ext cx="1473200" cy="581025"/>
            <a:chOff x="600" y="1356"/>
            <a:chExt cx="1099" cy="444"/>
          </a:xfrm>
        </p:grpSpPr>
        <p:grpSp>
          <p:nvGrpSpPr>
            <p:cNvPr id="27685" name="Group 3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7686" name="Rectangle 3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3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2651126" y="3389313"/>
            <a:ext cx="77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4860926" y="3443288"/>
            <a:ext cx="7938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7691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5943601" y="4738688"/>
            <a:ext cx="77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7694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1"/>
            <a:ext cx="598328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229226"/>
            <a:ext cx="16192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6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467350"/>
            <a:ext cx="4953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9678"/>
            <a:ext cx="8755064" cy="4952492"/>
          </a:xfrm>
        </p:spPr>
        <p:txBody>
          <a:bodyPr/>
          <a:lstStyle/>
          <a:p>
            <a:r>
              <a:rPr lang="en-US" altLang="en-US" dirty="0"/>
              <a:t>Insertion </a:t>
            </a:r>
            <a:r>
              <a:rPr lang="en-US" altLang="en-US" dirty="0" smtClean="0"/>
              <a:t>in Middle</a:t>
            </a:r>
            <a:endParaRPr lang="en-US" alt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457326"/>
            <a:ext cx="707866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2362200" y="2935289"/>
            <a:ext cx="1473200" cy="581025"/>
            <a:chOff x="600" y="1356"/>
            <a:chExt cx="1099" cy="444"/>
          </a:xfrm>
        </p:grpSpPr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498726" y="2438400"/>
            <a:ext cx="77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708526" y="2492375"/>
            <a:ext cx="7938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935288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362201" y="3900488"/>
            <a:ext cx="77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2481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52926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6" y="4238626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346326" y="5029200"/>
            <a:ext cx="7938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4</a:t>
            </a:r>
          </a:p>
        </p:txBody>
      </p:sp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5435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554355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6" y="5534026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Deleting from the top of the list</a:t>
            </a:r>
          </a:p>
          <a:p>
            <a:r>
              <a:rPr lang="en-US" altLang="en-US"/>
              <a:t>Deleting from the end of the list</a:t>
            </a:r>
          </a:p>
          <a:p>
            <a:r>
              <a:rPr lang="en-US" altLang="en-US"/>
              <a:t>Deleting from the middle of the list</a:t>
            </a:r>
          </a:p>
        </p:txBody>
      </p:sp>
    </p:spTree>
    <p:extLst>
      <p:ext uri="{BB962C8B-B14F-4D97-AF65-F5344CB8AC3E}">
        <p14:creationId xmlns:p14="http://schemas.microsoft.com/office/powerpoint/2010/main" val="2759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987</TotalTime>
  <Words>173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Century Schoolbook</vt:lpstr>
      <vt:lpstr>Corbel</vt:lpstr>
      <vt:lpstr>Times New Roman</vt:lpstr>
      <vt:lpstr>Wingdings 2</vt:lpstr>
      <vt:lpstr>HDOfficeLightV0</vt:lpstr>
      <vt:lpstr>Headlines</vt:lpstr>
      <vt:lpstr>PowerPoint Presentation</vt:lpstr>
      <vt:lpstr>PowerPoint Presentation</vt:lpstr>
      <vt:lpstr>PowerPoint Presentation</vt:lpstr>
      <vt:lpstr>PowerPoint Presentation</vt:lpstr>
      <vt:lpstr>Insertion</vt:lpstr>
      <vt:lpstr>Insertion at start</vt:lpstr>
      <vt:lpstr>Insertion at End</vt:lpstr>
      <vt:lpstr>Insertion in Middle</vt:lpstr>
      <vt:lpstr>Deletion Description</vt:lpstr>
      <vt:lpstr>Deletion from top</vt:lpstr>
      <vt:lpstr>Deletion from end</vt:lpstr>
      <vt:lpstr>Deletion from middle </vt:lpstr>
      <vt:lpstr>Basic Node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Aggarwal</dc:creator>
  <cp:lastModifiedBy>Abhinav Aggarwal</cp:lastModifiedBy>
  <cp:revision>29</cp:revision>
  <dcterms:created xsi:type="dcterms:W3CDTF">2015-04-10T10:03:53Z</dcterms:created>
  <dcterms:modified xsi:type="dcterms:W3CDTF">2015-04-12T07:38:19Z</dcterms:modified>
</cp:coreProperties>
</file>