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4113" r:id="rId2"/>
  </p:sldMasterIdLst>
  <p:notesMasterIdLst>
    <p:notesMasterId r:id="rId21"/>
  </p:notesMasterIdLst>
  <p:sldIdLst>
    <p:sldId id="327" r:id="rId3"/>
    <p:sldId id="331" r:id="rId4"/>
    <p:sldId id="328" r:id="rId5"/>
    <p:sldId id="338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C34A-E5E7-488A-AB5C-633B34A0D27A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7560-0158-4698-9B8A-C6414D7D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0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4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0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4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7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96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41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4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6068" y="2665927"/>
            <a:ext cx="11294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Merge two sorted linked lists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0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1" name="Bent Arrow 10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Bent Arrow 12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1" name="Bent Arrow 10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Bent Arrow 12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70478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1" name="Bent Arrow 10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70478" y="4185633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Bent Arrow 12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Left Arrow 122"/>
          <p:cNvSpPr/>
          <p:nvPr/>
        </p:nvSpPr>
        <p:spPr>
          <a:xfrm>
            <a:off x="4893970" y="4494726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70478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3792" y="4237149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112135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6" name="Left Arrow 85"/>
          <p:cNvSpPr/>
          <p:nvPr/>
        </p:nvSpPr>
        <p:spPr>
          <a:xfrm>
            <a:off x="1790164" y="4456089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Bent Arrow 10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70478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3792" y="4237149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112135" y="4185633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0" name="Left Arrow 119"/>
          <p:cNvSpPr/>
          <p:nvPr/>
        </p:nvSpPr>
        <p:spPr>
          <a:xfrm>
            <a:off x="1790164" y="4456089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nt Arrow 12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Left Arrow 121"/>
          <p:cNvSpPr/>
          <p:nvPr/>
        </p:nvSpPr>
        <p:spPr>
          <a:xfrm>
            <a:off x="3348506" y="4456088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Arrow 122"/>
          <p:cNvSpPr/>
          <p:nvPr/>
        </p:nvSpPr>
        <p:spPr>
          <a:xfrm>
            <a:off x="4893970" y="4494726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70478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3792" y="4237149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112135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6" name="Left Arrow 85"/>
          <p:cNvSpPr/>
          <p:nvPr/>
        </p:nvSpPr>
        <p:spPr>
          <a:xfrm>
            <a:off x="1790164" y="4456089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Bent Arrow 10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3348506" y="4456088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4893970" y="4494726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70478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3792" y="4237149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112135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6" name="Left Arrow 85"/>
          <p:cNvSpPr/>
          <p:nvPr/>
        </p:nvSpPr>
        <p:spPr>
          <a:xfrm>
            <a:off x="1790164" y="4456089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Bent Arrow 10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906850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882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6465193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00041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203060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70478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3792" y="4237149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112135" y="4185633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0" name="Left Arrow 119"/>
          <p:cNvSpPr/>
          <p:nvPr/>
        </p:nvSpPr>
        <p:spPr>
          <a:xfrm>
            <a:off x="1790164" y="4456089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Bent Arrow 120"/>
          <p:cNvSpPr/>
          <p:nvPr/>
        </p:nvSpPr>
        <p:spPr>
          <a:xfrm rot="10800000">
            <a:off x="6465193" y="3889419"/>
            <a:ext cx="1243902" cy="888638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Left Arrow 121"/>
          <p:cNvSpPr/>
          <p:nvPr/>
        </p:nvSpPr>
        <p:spPr>
          <a:xfrm>
            <a:off x="3348506" y="4456088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Arrow 122"/>
          <p:cNvSpPr/>
          <p:nvPr/>
        </p:nvSpPr>
        <p:spPr>
          <a:xfrm>
            <a:off x="4893970" y="4494726"/>
            <a:ext cx="321971" cy="15454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334851"/>
            <a:ext cx="1223495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90164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2135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48507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0478" y="334851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06850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882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65193" y="631065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0041" y="334851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792" y="1416676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790164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2135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48507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0478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906850" y="1712890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8821" y="1416676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792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90164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2135" y="3103808"/>
            <a:ext cx="1236372" cy="78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348507" y="3400022"/>
            <a:ext cx="321971" cy="1803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70478" y="3103808"/>
            <a:ext cx="1236372" cy="785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8187397" y="210172"/>
            <a:ext cx="400460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f(node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a,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node</a:t>
            </a:r>
            <a:r>
              <a:rPr lang="en-US" altLang="en-US" sz="2400" dirty="0">
                <a:latin typeface="Arial Unicode MS" panose="020B0604020202020204" pitchFamily="34" charset="-128"/>
              </a:rPr>
              <a:t>* b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result = 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 == 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(b==NULL)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return(a);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(a-&gt;data &lt;= b-&gt;data)  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a;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result-&gt;next=f(a-&gt;next, b);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 = b;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result-&gt;next=f(a, b-&gt;next);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   }</a:t>
            </a:r>
            <a:r>
              <a:rPr lang="en-US" altLang="en-US" sz="2400" dirty="0" smtClean="0"/>
              <a:t>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933</TotalTime>
  <Words>545</Words>
  <Application>Microsoft Office PowerPoint</Application>
  <PresentationFormat>Widescreen</PresentationFormat>
  <Paragraphs>573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Century Schoolbook</vt:lpstr>
      <vt:lpstr>Corbel</vt:lpstr>
      <vt:lpstr>Wingdings 2</vt:lpstr>
      <vt:lpstr>HDOfficeLightV0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Abhinav Aggarwal</cp:lastModifiedBy>
  <cp:revision>25</cp:revision>
  <dcterms:created xsi:type="dcterms:W3CDTF">2015-04-10T10:03:53Z</dcterms:created>
  <dcterms:modified xsi:type="dcterms:W3CDTF">2015-04-12T03:49:55Z</dcterms:modified>
</cp:coreProperties>
</file>