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4113" r:id="rId2"/>
  </p:sldMasterIdLst>
  <p:notesMasterIdLst>
    <p:notesMasterId r:id="rId12"/>
  </p:notesMasterIdLst>
  <p:sldIdLst>
    <p:sldId id="327" r:id="rId3"/>
    <p:sldId id="331" r:id="rId4"/>
    <p:sldId id="328" r:id="rId5"/>
    <p:sldId id="329" r:id="rId6"/>
    <p:sldId id="330" r:id="rId7"/>
    <p:sldId id="326" r:id="rId8"/>
    <p:sldId id="333" r:id="rId9"/>
    <p:sldId id="332" r:id="rId10"/>
    <p:sldId id="33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8C34A-E5E7-488A-AB5C-633B34A0D27A}" type="datetimeFigureOut">
              <a:rPr lang="en-US" smtClean="0"/>
              <a:t>16-Apr-15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17560-0158-4698-9B8A-C6414D7D6071}" type="slidenum">
              <a:rPr lang="en-US" smtClean="0"/>
              <a:t>‹#›</a:t>
            </a:fld>
            <a:endParaRPr lang="en-US"/>
          </a:p>
        </p:txBody>
      </p:sp>
    </p:spTree>
    <p:extLst>
      <p:ext uri="{BB962C8B-B14F-4D97-AF65-F5344CB8AC3E}">
        <p14:creationId xmlns:p14="http://schemas.microsoft.com/office/powerpoint/2010/main" val="409664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9647965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96989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8695836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CCF29A27-AEAA-4503-9ED6-95223A8C18F2}"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08594"/>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487030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CCF29A27-AEAA-4503-9ED6-95223A8C18F2}"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78863"/>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D0BD3D-FB61-45CD-A33C-B326058E2379}" type="datetimeFigureOut">
              <a:rPr lang="en-US" smtClean="0"/>
              <a:t>16-Apr-15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1428060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D0BD3D-FB61-45CD-A33C-B326058E2379}" type="datetimeFigureOut">
              <a:rPr lang="en-US" smtClean="0"/>
              <a:t>16-Apr-15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320015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D0BD3D-FB61-45CD-A33C-B326058E2379}" type="datetimeFigureOut">
              <a:rPr lang="en-US" smtClean="0"/>
              <a:t>16-Apr-15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487196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0BD3D-FB61-45CD-A33C-B326058E2379}" type="datetimeFigureOut">
              <a:rPr lang="en-US" smtClean="0"/>
              <a:t>16-Apr-15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3547924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0BD3D-FB61-45CD-A33C-B326058E2379}" type="datetimeFigureOut">
              <a:rPr lang="en-US" smtClean="0"/>
              <a:t>16-Apr-15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75317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1102660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0BD3D-FB61-45CD-A33C-B326058E2379}" type="datetimeFigureOut">
              <a:rPr lang="en-US" smtClean="0"/>
              <a:t>16-Apr-15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54033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778377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CCF29A27-AEAA-4503-9ED6-95223A8C18F2}"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9621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D0BD3D-FB61-45CD-A33C-B326058E2379}" type="datetimeFigureOut">
              <a:rPr lang="en-US" smtClean="0"/>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64854164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D0BD3D-FB61-45CD-A33C-B326058E2379}" type="datetimeFigureOut">
              <a:rPr lang="en-US" smtClean="0"/>
              <a:t>16-Apr-15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184487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D0BD3D-FB61-45CD-A33C-B326058E2379}" type="datetimeFigureOut">
              <a:rPr lang="en-US" smtClean="0"/>
              <a:t>16-Apr-15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29A27-AEAA-4503-9ED6-95223A8C18F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9144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5D0BD3D-FB61-45CD-A33C-B326058E2379}" type="datetimeFigureOut">
              <a:rPr lang="en-US" smtClean="0"/>
              <a:t>16-Apr-15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29A27-AEAA-4503-9ED6-95223A8C18F2}"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015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0BD3D-FB61-45CD-A33C-B326058E2379}" type="datetimeFigureOut">
              <a:rPr lang="en-US" smtClean="0"/>
              <a:t>16-Apr-15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364421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0BD3D-FB61-45CD-A33C-B326058E2379}" type="datetimeFigureOut">
              <a:rPr lang="en-US" smtClean="0"/>
              <a:t>16-Apr-15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08873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0BD3D-FB61-45CD-A33C-B326058E2379}" type="datetimeFigureOut">
              <a:rPr lang="en-US" smtClean="0"/>
              <a:t>16-Apr-15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334772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5D0BD3D-FB61-45CD-A33C-B326058E2379}" type="datetimeFigureOut">
              <a:rPr lang="en-US" smtClean="0"/>
              <a:t>16-Apr-15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CF29A27-AEAA-4503-9ED6-95223A8C18F2}" type="slidenum">
              <a:rPr lang="en-US" smtClean="0"/>
              <a:t>‹#›</a:t>
            </a:fld>
            <a:endParaRPr lang="en-US"/>
          </a:p>
        </p:txBody>
      </p:sp>
    </p:spTree>
    <p:extLst>
      <p:ext uri="{BB962C8B-B14F-4D97-AF65-F5344CB8AC3E}">
        <p14:creationId xmlns:p14="http://schemas.microsoft.com/office/powerpoint/2010/main" val="68033426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5D0BD3D-FB61-45CD-A33C-B326058E2379}" type="datetimeFigureOut">
              <a:rPr lang="en-US" smtClean="0"/>
              <a:t>16-Apr-15</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CCF29A27-AEAA-4503-9ED6-95223A8C18F2}"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756281"/>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4699" y="463639"/>
            <a:ext cx="11294771" cy="4524315"/>
          </a:xfrm>
          <a:prstGeom prst="rect">
            <a:avLst/>
          </a:prstGeom>
          <a:noFill/>
        </p:spPr>
        <p:txBody>
          <a:bodyPr wrap="square" rtlCol="0">
            <a:spAutoFit/>
          </a:bodyPr>
          <a:lstStyle/>
          <a:p>
            <a:r>
              <a:rPr lang="en-US" sz="3600" dirty="0"/>
              <a:t>A corporate businessman has two cubes on his office desk. Every day he arranges both cubes so that the front faces show the current day of the month.</a:t>
            </a:r>
          </a:p>
          <a:p>
            <a:r>
              <a:rPr lang="en-US" sz="3600" dirty="0"/>
              <a:t>What numbers are on the faces of the cubes to allow this?</a:t>
            </a:r>
          </a:p>
          <a:p>
            <a:r>
              <a:rPr lang="en-US" sz="3600" dirty="0"/>
              <a:t>Note: You can't represent the day "7" with a single cube with a side that says 7 on it. You have to use both cubes all the time. So the 7th day would be "07".</a:t>
            </a:r>
          </a:p>
          <a:p>
            <a:endParaRPr lang="en-US" sz="3600" dirty="0"/>
          </a:p>
        </p:txBody>
      </p:sp>
    </p:spTree>
    <p:extLst>
      <p:ext uri="{BB962C8B-B14F-4D97-AF65-F5344CB8AC3E}">
        <p14:creationId xmlns:p14="http://schemas.microsoft.com/office/powerpoint/2010/main" val="35900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569066"/>
            <a:ext cx="11017874" cy="5655156"/>
          </a:xfrm>
        </p:spPr>
        <p:txBody>
          <a:bodyPr>
            <a:noAutofit/>
          </a:bodyPr>
          <a:lstStyle/>
          <a:p>
            <a:pPr marL="0" indent="0">
              <a:buNone/>
            </a:pPr>
            <a:r>
              <a:rPr lang="en-US" sz="3600" dirty="0"/>
              <a:t>Two friends decide to get together; so they start riding bikes towards each other. They plan to meet halfway. Each is riding at 6 MPH. They live 36 miles apart. One of them has a pet carrier pigeon and it starts flying the instant the friends start traveling. The pigeon flies back and forth at 18 MPH between the 2 friends until the friends meet.</a:t>
            </a:r>
          </a:p>
          <a:p>
            <a:pPr marL="0" indent="0">
              <a:buNone/>
            </a:pPr>
            <a:r>
              <a:rPr lang="en-US" sz="3600" dirty="0"/>
              <a:t>How many miles does the pigeon travel?</a:t>
            </a:r>
          </a:p>
          <a:p>
            <a:endParaRPr lang="en-US" sz="3600" dirty="0"/>
          </a:p>
        </p:txBody>
      </p:sp>
    </p:spTree>
    <p:extLst>
      <p:ext uri="{BB962C8B-B14F-4D97-AF65-F5344CB8AC3E}">
        <p14:creationId xmlns:p14="http://schemas.microsoft.com/office/powerpoint/2010/main" val="450421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005" y="386366"/>
            <a:ext cx="10586433" cy="5632311"/>
          </a:xfrm>
          <a:prstGeom prst="rect">
            <a:avLst/>
          </a:prstGeom>
          <a:noFill/>
        </p:spPr>
        <p:txBody>
          <a:bodyPr wrap="square" rtlCol="0">
            <a:spAutoFit/>
          </a:bodyPr>
          <a:lstStyle/>
          <a:p>
            <a:r>
              <a:rPr lang="en-US" sz="3600" dirty="0" smtClean="0"/>
              <a:t>You have </a:t>
            </a:r>
            <a:r>
              <a:rPr lang="en-US" sz="3600" dirty="0"/>
              <a:t>two rectangular bars.</a:t>
            </a:r>
            <a:br>
              <a:rPr lang="en-US" sz="3600" dirty="0"/>
            </a:br>
            <a:r>
              <a:rPr lang="en-US" sz="3600" dirty="0"/>
              <a:t/>
            </a:r>
            <a:br>
              <a:rPr lang="en-US" sz="3600" dirty="0"/>
            </a:br>
            <a:r>
              <a:rPr lang="en-US" sz="3600" dirty="0"/>
              <a:t>They have property such that when you light the fire from one end , it will take exactly 60 seconds to get completely burn.</a:t>
            </a:r>
            <a:br>
              <a:rPr lang="en-US" sz="3600" dirty="0"/>
            </a:br>
            <a:r>
              <a:rPr lang="en-US" sz="3600" dirty="0"/>
              <a:t>However they do not burn at consistent speed (</a:t>
            </a:r>
            <a:r>
              <a:rPr lang="en-US" sz="3600" dirty="0" err="1"/>
              <a:t>i.e</a:t>
            </a:r>
            <a:r>
              <a:rPr lang="en-US" sz="3600" dirty="0"/>
              <a:t> it might be possible that 40 percent burn in 55 seconds and next 60 percent can burn in 10 seconds).</a:t>
            </a:r>
            <a:br>
              <a:rPr lang="en-US" sz="3600" dirty="0"/>
            </a:br>
            <a:r>
              <a:rPr lang="en-US" sz="3600" dirty="0"/>
              <a:t/>
            </a:r>
            <a:br>
              <a:rPr lang="en-US" sz="3600" dirty="0"/>
            </a:br>
            <a:r>
              <a:rPr lang="en-US" sz="3600" dirty="0"/>
              <a:t>Problem is : How do you measure 45 seconds ? </a:t>
            </a:r>
          </a:p>
        </p:txBody>
      </p:sp>
    </p:spTree>
    <p:extLst>
      <p:ext uri="{BB962C8B-B14F-4D97-AF65-F5344CB8AC3E}">
        <p14:creationId xmlns:p14="http://schemas.microsoft.com/office/powerpoint/2010/main" val="367994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87" y="154546"/>
            <a:ext cx="10882648" cy="5078313"/>
          </a:xfrm>
          <a:prstGeom prst="rect">
            <a:avLst/>
          </a:prstGeom>
          <a:noFill/>
        </p:spPr>
        <p:txBody>
          <a:bodyPr wrap="square" rtlCol="0">
            <a:spAutoFit/>
          </a:bodyPr>
          <a:lstStyle/>
          <a:p>
            <a:r>
              <a:rPr lang="en-US" sz="3600" dirty="0"/>
              <a:t>Four people need to cross a dark river at </a:t>
            </a:r>
            <a:r>
              <a:rPr lang="en-US" sz="3600" dirty="0" smtClean="0"/>
              <a:t>night. They </a:t>
            </a:r>
            <a:r>
              <a:rPr lang="en-US" sz="3600" dirty="0"/>
              <a:t>have only one torch and the river is too risky to cross without the torch. </a:t>
            </a:r>
            <a:r>
              <a:rPr lang="en-US" sz="3600" dirty="0" smtClean="0"/>
              <a:t>At maximum two people can </a:t>
            </a:r>
            <a:r>
              <a:rPr lang="en-US" sz="3600" dirty="0"/>
              <a:t>cross </a:t>
            </a:r>
            <a:r>
              <a:rPr lang="en-US" sz="3600" dirty="0" smtClean="0"/>
              <a:t>simultaneously. </a:t>
            </a:r>
            <a:r>
              <a:rPr lang="en-US" sz="3600" dirty="0"/>
              <a:t>Speed of each person of crossing the river is different</a:t>
            </a:r>
            <a:r>
              <a:rPr lang="en-US" sz="3600" dirty="0" smtClean="0"/>
              <a:t>. </a:t>
            </a:r>
            <a:r>
              <a:rPr lang="en-US" sz="3600" dirty="0"/>
              <a:t>C</a:t>
            </a:r>
            <a:r>
              <a:rPr lang="en-US" sz="3600" dirty="0" smtClean="0"/>
              <a:t>ross </a:t>
            </a:r>
            <a:r>
              <a:rPr lang="en-US" sz="3600" dirty="0"/>
              <a:t>time for each person is 1 min, 2 minutes, 7 minutes and 10 minutes. </a:t>
            </a:r>
            <a:br>
              <a:rPr lang="en-US" sz="3600" dirty="0"/>
            </a:br>
            <a:r>
              <a:rPr lang="en-US" sz="3600" dirty="0"/>
              <a:t/>
            </a:r>
            <a:br>
              <a:rPr lang="en-US" sz="3600" dirty="0"/>
            </a:br>
            <a:r>
              <a:rPr lang="en-US" sz="3600" dirty="0"/>
              <a:t>What is the shortest time needed for all four of them to cross the river ? </a:t>
            </a:r>
          </a:p>
        </p:txBody>
      </p:sp>
    </p:spTree>
    <p:extLst>
      <p:ext uri="{BB962C8B-B14F-4D97-AF65-F5344CB8AC3E}">
        <p14:creationId xmlns:p14="http://schemas.microsoft.com/office/powerpoint/2010/main" val="405007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003" y="334851"/>
            <a:ext cx="10972800" cy="5632311"/>
          </a:xfrm>
          <a:prstGeom prst="rect">
            <a:avLst/>
          </a:prstGeom>
          <a:noFill/>
        </p:spPr>
        <p:txBody>
          <a:bodyPr wrap="square" rtlCol="0">
            <a:spAutoFit/>
          </a:bodyPr>
          <a:lstStyle/>
          <a:p>
            <a:r>
              <a:rPr lang="en-US" sz="3600" dirty="0"/>
              <a:t>There are twenty coins sitting on the table, ten are currently heads and tens are currently tails. You are sitting at the table with a blindfold and gloves on. You are able to feel where the coins are, but are unable to see or feel if they heads or tails. You must create two sets of coins. Each set must have the same number of heads and tails as the other group. You can only move or flip the coins, you are unable to determine their current state. How do you create two even groups of coins with the same number of heads and tails in each group?</a:t>
            </a:r>
          </a:p>
        </p:txBody>
      </p:sp>
    </p:spTree>
    <p:extLst>
      <p:ext uri="{BB962C8B-B14F-4D97-AF65-F5344CB8AC3E}">
        <p14:creationId xmlns:p14="http://schemas.microsoft.com/office/powerpoint/2010/main" val="3471689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002" y="180305"/>
            <a:ext cx="11269015" cy="5632311"/>
          </a:xfrm>
          <a:prstGeom prst="rect">
            <a:avLst/>
          </a:prstGeom>
          <a:noFill/>
        </p:spPr>
        <p:txBody>
          <a:bodyPr wrap="square" rtlCol="0">
            <a:spAutoFit/>
          </a:bodyPr>
          <a:lstStyle/>
          <a:p>
            <a:r>
              <a:rPr lang="en-US" sz="3600" dirty="0"/>
              <a:t>Outside a room there are three light switches. One of switch is connected to a light bulb inside the room.</a:t>
            </a:r>
            <a:br>
              <a:rPr lang="en-US" sz="3600" dirty="0"/>
            </a:br>
            <a:r>
              <a:rPr lang="en-US" sz="3600" dirty="0"/>
              <a:t>Each of the three switches can be either 'ON' or 'OFF'.</a:t>
            </a:r>
            <a:br>
              <a:rPr lang="en-US" sz="3600" dirty="0"/>
            </a:br>
            <a:r>
              <a:rPr lang="en-US" sz="3600" dirty="0" smtClean="0"/>
              <a:t/>
            </a:r>
            <a:br>
              <a:rPr lang="en-US" sz="3600" dirty="0" smtClean="0"/>
            </a:br>
            <a:r>
              <a:rPr lang="en-US" sz="3600" dirty="0" smtClean="0"/>
              <a:t>You </a:t>
            </a:r>
            <a:r>
              <a:rPr lang="en-US" sz="3600" dirty="0"/>
              <a:t>are allowed to set each switch the way you want it and then enter the room(note: you can enter the room only once)</a:t>
            </a:r>
            <a:br>
              <a:rPr lang="en-US" sz="3600" dirty="0"/>
            </a:br>
            <a:r>
              <a:rPr lang="en-US" sz="3600" dirty="0" smtClean="0"/>
              <a:t/>
            </a:r>
            <a:br>
              <a:rPr lang="en-US" sz="3600" dirty="0" smtClean="0"/>
            </a:br>
            <a:r>
              <a:rPr lang="en-US" sz="3600" dirty="0" smtClean="0"/>
              <a:t>Your </a:t>
            </a:r>
            <a:r>
              <a:rPr lang="en-US" sz="3600" dirty="0"/>
              <a:t>task is to then determine which switch controls the bulb ??</a:t>
            </a:r>
          </a:p>
        </p:txBody>
      </p:sp>
    </p:spTree>
    <p:extLst>
      <p:ext uri="{BB962C8B-B14F-4D97-AF65-F5344CB8AC3E}">
        <p14:creationId xmlns:p14="http://schemas.microsoft.com/office/powerpoint/2010/main" val="3263038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569066"/>
            <a:ext cx="11249694" cy="5655156"/>
          </a:xfrm>
        </p:spPr>
        <p:txBody>
          <a:bodyPr>
            <a:normAutofit/>
          </a:bodyPr>
          <a:lstStyle/>
          <a:p>
            <a:pPr marL="0" indent="0">
              <a:buNone/>
            </a:pPr>
            <a:r>
              <a:rPr lang="en-US" sz="3600" dirty="0"/>
              <a:t>A frog is at the bottom of a 30 meter well. Each day he summons enough energy for one 3 meter leap up the well. Exhausted, he then hangs there for the rest of the day. At night, while he is asleep, he slips 2 meters backwards. How many days does it take him to escape from the well?</a:t>
            </a:r>
          </a:p>
          <a:p>
            <a:pPr marL="0" indent="0">
              <a:buNone/>
            </a:pPr>
            <a:r>
              <a:rPr lang="en-US" sz="3600" dirty="0"/>
              <a:t>Note: Assume after the first leap that his hind legs are exactly three meters up the well. His hind legs must clear the well for him to escape.</a:t>
            </a:r>
          </a:p>
          <a:p>
            <a:endParaRPr lang="en-US" sz="3600" dirty="0"/>
          </a:p>
        </p:txBody>
      </p:sp>
    </p:spTree>
    <p:extLst>
      <p:ext uri="{BB962C8B-B14F-4D97-AF65-F5344CB8AC3E}">
        <p14:creationId xmlns:p14="http://schemas.microsoft.com/office/powerpoint/2010/main" val="711984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569066"/>
            <a:ext cx="11198178" cy="5655156"/>
          </a:xfrm>
        </p:spPr>
        <p:txBody>
          <a:bodyPr>
            <a:normAutofit/>
          </a:bodyPr>
          <a:lstStyle/>
          <a:p>
            <a:pPr marL="0" indent="0">
              <a:buNone/>
            </a:pPr>
            <a:r>
              <a:rPr lang="en-US" sz="3600" dirty="0"/>
              <a:t>Cathy has twelve black socks and twelve white socks in her drawer</a:t>
            </a:r>
            <a:r>
              <a:rPr lang="en-US" sz="3600" dirty="0" smtClean="0"/>
              <a:t>.</a:t>
            </a:r>
          </a:p>
          <a:p>
            <a:pPr marL="0" indent="0">
              <a:buNone/>
            </a:pPr>
            <a:endParaRPr lang="en-US" sz="3600" dirty="0"/>
          </a:p>
          <a:p>
            <a:pPr marL="0" indent="0">
              <a:buNone/>
            </a:pPr>
            <a:r>
              <a:rPr lang="en-US" sz="3600" dirty="0"/>
              <a:t>In complete darkness, and without looking, how many socks must she take from the drawer in order to be sure to get a pair that match?</a:t>
            </a:r>
          </a:p>
          <a:p>
            <a:endParaRPr lang="en-US" sz="3600" dirty="0"/>
          </a:p>
        </p:txBody>
      </p:sp>
    </p:spTree>
    <p:extLst>
      <p:ext uri="{BB962C8B-B14F-4D97-AF65-F5344CB8AC3E}">
        <p14:creationId xmlns:p14="http://schemas.microsoft.com/office/powerpoint/2010/main" val="3772733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2826" y="1076632"/>
            <a:ext cx="6799006" cy="3785652"/>
          </a:xfrm>
          <a:prstGeom prst="rect">
            <a:avLst/>
          </a:prstGeom>
          <a:noFill/>
        </p:spPr>
        <p:txBody>
          <a:bodyPr wrap="square" rtlCol="0">
            <a:spAutoFit/>
          </a:bodyPr>
          <a:lstStyle/>
          <a:p>
            <a:pPr marL="342900" indent="-342900">
              <a:buAutoNum type="arabicPeriod"/>
            </a:pPr>
            <a:r>
              <a:rPr lang="en-US" sz="4800" dirty="0" smtClean="0"/>
              <a:t> 3</a:t>
            </a:r>
          </a:p>
          <a:p>
            <a:pPr marL="342900" indent="-342900">
              <a:buAutoNum type="arabicPeriod"/>
            </a:pPr>
            <a:r>
              <a:rPr lang="en-US" sz="4800" dirty="0" smtClean="0"/>
              <a:t> 2</a:t>
            </a:r>
          </a:p>
          <a:p>
            <a:pPr marL="342900" indent="-342900">
              <a:buAutoNum type="arabicPeriod"/>
            </a:pPr>
            <a:r>
              <a:rPr lang="en-US" sz="4800" dirty="0" smtClean="0"/>
              <a:t> 1</a:t>
            </a:r>
          </a:p>
          <a:p>
            <a:pPr marL="342900" indent="-342900">
              <a:buAutoNum type="arabicPeriod"/>
            </a:pPr>
            <a:r>
              <a:rPr lang="en-US" sz="4800" dirty="0" smtClean="0"/>
              <a:t>9</a:t>
            </a:r>
          </a:p>
          <a:p>
            <a:pPr marL="342900" indent="-342900">
              <a:buAutoNum type="arabicPeriod"/>
            </a:pPr>
            <a:r>
              <a:rPr lang="en-US" sz="4800" smtClean="0"/>
              <a:t>INFINITY</a:t>
            </a:r>
            <a:endParaRPr lang="en-US" sz="4800" dirty="0"/>
          </a:p>
        </p:txBody>
      </p:sp>
    </p:spTree>
    <p:extLst>
      <p:ext uri="{BB962C8B-B14F-4D97-AF65-F5344CB8AC3E}">
        <p14:creationId xmlns:p14="http://schemas.microsoft.com/office/powerpoint/2010/main" val="129455544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812</TotalTime>
  <Words>524</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Century Schoolbook</vt:lpstr>
      <vt:lpstr>Corbel</vt:lpstr>
      <vt:lpstr>Wingdings 2</vt:lpstr>
      <vt:lpstr>HDOfficeLightV0</vt:lpstr>
      <vt:lpstr>Headlines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Aggarwal</dc:creator>
  <cp:lastModifiedBy>Abhinav Aggarwal</cp:lastModifiedBy>
  <cp:revision>23</cp:revision>
  <dcterms:created xsi:type="dcterms:W3CDTF">2015-04-10T10:03:53Z</dcterms:created>
  <dcterms:modified xsi:type="dcterms:W3CDTF">2015-04-16T09:19:10Z</dcterms:modified>
</cp:coreProperties>
</file>