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  <p:sldMasterId id="2147483983" r:id="rId2"/>
  </p:sldMasterIdLst>
  <p:sldIdLst>
    <p:sldId id="272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4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7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527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2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05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4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8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40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5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61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32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6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1AEFD6-7BC6-4758-8309-7E93CC960E5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985A-A10A-48FB-8956-267A3778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2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81837" y="1017431"/>
            <a:ext cx="7443988" cy="381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39425" y="2369506"/>
            <a:ext cx="89288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Stacks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995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1657" y="2155371"/>
            <a:ext cx="5525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a[4] &lt; Top of Stack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a[4]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39798" y="1566273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1657" y="2155371"/>
            <a:ext cx="5525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a[5] &gt; Top of Stack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Pop a[4], a[3], a[2]</a:t>
            </a:r>
          </a:p>
          <a:p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answers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a[5]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49695" y="1553210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1657" y="2155371"/>
            <a:ext cx="5525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a[6] &lt; Top of Stack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a[6]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72655" y="1527084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1657" y="2155371"/>
            <a:ext cx="5525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a[7] 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Top of Stack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Pop a[6]</a:t>
            </a:r>
          </a:p>
          <a:p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answer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a[7]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069490" y="1540147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1657" y="2155371"/>
            <a:ext cx="5525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a[8] &lt; Top of Stack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a[8]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879386" y="1527085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1657" y="2155371"/>
            <a:ext cx="5525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a[9] &gt; Top of Stack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Pop a[8], a[7]</a:t>
            </a:r>
          </a:p>
          <a:p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answer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a[9]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702346" y="1527084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1657" y="2155371"/>
            <a:ext cx="5525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-1 for the elements remaining in the stack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Stacks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0CE4-CB52-47A3-A090-919B8712BE3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1999" y="559678"/>
            <a:ext cx="8626699" cy="4952492"/>
          </a:xfrm>
        </p:spPr>
        <p:txBody>
          <a:bodyPr/>
          <a:lstStyle/>
          <a:p>
            <a:r>
              <a:rPr lang="en-US" altLang="en-US" dirty="0"/>
              <a:t>Pushing/Popping a Stack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8382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19200"/>
            <a:ext cx="8001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>
                <a:latin typeface="Arial" panose="020B0604020202020204" pitchFamily="34" charset="0"/>
              </a:rPr>
              <a:t>Because a pop removes the item last added to the stack, we say that a stack has LIFO (last-in/first-out) ordering.</a:t>
            </a:r>
          </a:p>
        </p:txBody>
      </p:sp>
    </p:spTree>
    <p:extLst>
      <p:ext uri="{BB962C8B-B14F-4D97-AF65-F5344CB8AC3E}">
        <p14:creationId xmlns:p14="http://schemas.microsoft.com/office/powerpoint/2010/main" val="35285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77CE-5091-4531-B44E-C1DADCD25E01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57400" y="609600"/>
          <a:ext cx="8515350" cy="689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8888040" imgH="7095600" progId="Word.Document.8">
                  <p:embed/>
                </p:oleObj>
              </mc:Choice>
              <mc:Fallback>
                <p:oleObj name="Document" r:id="rId4" imgW="8888040" imgH="7095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09600"/>
                        <a:ext cx="8515350" cy="689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4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9086" y="522330"/>
            <a:ext cx="9993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an unsorted array, for all elements print the next greater </a:t>
            </a:r>
            <a:r>
              <a:rPr lang="en-US" sz="6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element.</a:t>
            </a:r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6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65714" y="3043646"/>
            <a:ext cx="2965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a[0]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87146" y="1618524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05349" y="2677886"/>
            <a:ext cx="5525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a[1] &lt; Top of Stack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a[1]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97043" y="1605462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9406" y="2168434"/>
            <a:ext cx="5525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a[2] </a:t>
            </a:r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Top of Stack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Pop a[1]</a:t>
            </a:r>
          </a:p>
          <a:p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answer for a[1] to be a[2]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a[2]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20003" y="1592398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75395" y="8067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92812" y="12160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12651" y="2195769"/>
          <a:ext cx="12729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61657" y="2155371"/>
            <a:ext cx="5525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a[3] &lt; Top of Stack</a:t>
            </a:r>
          </a:p>
          <a:p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Push a[3]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42963" y="1579335"/>
            <a:ext cx="0" cy="47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468</Words>
  <Application>Microsoft Office PowerPoint</Application>
  <PresentationFormat>Widescreen</PresentationFormat>
  <Paragraphs>312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Century Schoolbook</vt:lpstr>
      <vt:lpstr>Corbel</vt:lpstr>
      <vt:lpstr>Segoe UI</vt:lpstr>
      <vt:lpstr>Wingdings</vt:lpstr>
      <vt:lpstr>Wingdings 2</vt:lpstr>
      <vt:lpstr>Theme1</vt:lpstr>
      <vt:lpstr>Headlines</vt:lpstr>
      <vt:lpstr>Document</vt:lpstr>
      <vt:lpstr>PowerPoint Presentation</vt:lpstr>
      <vt:lpstr>Pushing/Popping a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 Sharma</dc:creator>
  <cp:lastModifiedBy>Abhinav Aggarwal</cp:lastModifiedBy>
  <cp:revision>8</cp:revision>
  <dcterms:created xsi:type="dcterms:W3CDTF">2013-04-06T03:47:03Z</dcterms:created>
  <dcterms:modified xsi:type="dcterms:W3CDTF">2015-04-16T09:10:29Z</dcterms:modified>
</cp:coreProperties>
</file>