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8471-0DC5-4C84-A0D1-22DF5855951B}" type="datetimeFigureOut">
              <a:rPr lang="en-IN" smtClean="0"/>
              <a:t>18-04-2015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A0B5-401C-4CB9-B295-0E2E103D0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35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8471-0DC5-4C84-A0D1-22DF5855951B}" type="datetimeFigureOut">
              <a:rPr lang="en-IN" smtClean="0"/>
              <a:t>18-04-2015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A0B5-401C-4CB9-B295-0E2E103D0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32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8471-0DC5-4C84-A0D1-22DF5855951B}" type="datetimeFigureOut">
              <a:rPr lang="en-IN" smtClean="0"/>
              <a:t>18-04-2015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A0B5-401C-4CB9-B295-0E2E103D0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95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8471-0DC5-4C84-A0D1-22DF5855951B}" type="datetimeFigureOut">
              <a:rPr lang="en-IN" smtClean="0"/>
              <a:t>18-04-2015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A0B5-401C-4CB9-B295-0E2E103D0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2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8471-0DC5-4C84-A0D1-22DF5855951B}" type="datetimeFigureOut">
              <a:rPr lang="en-IN" smtClean="0"/>
              <a:t>18-04-2015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A0B5-401C-4CB9-B295-0E2E103D0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83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8471-0DC5-4C84-A0D1-22DF5855951B}" type="datetimeFigureOut">
              <a:rPr lang="en-IN" smtClean="0"/>
              <a:t>18-04-2015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A0B5-401C-4CB9-B295-0E2E103D0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13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8471-0DC5-4C84-A0D1-22DF5855951B}" type="datetimeFigureOut">
              <a:rPr lang="en-IN" smtClean="0"/>
              <a:t>18-04-2015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A0B5-401C-4CB9-B295-0E2E103D0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21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8471-0DC5-4C84-A0D1-22DF5855951B}" type="datetimeFigureOut">
              <a:rPr lang="en-IN" smtClean="0"/>
              <a:t>18-04-2015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A0B5-401C-4CB9-B295-0E2E103D0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5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8471-0DC5-4C84-A0D1-22DF5855951B}" type="datetimeFigureOut">
              <a:rPr lang="en-IN" smtClean="0"/>
              <a:t>18-04-2015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A0B5-401C-4CB9-B295-0E2E103D0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66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8471-0DC5-4C84-A0D1-22DF5855951B}" type="datetimeFigureOut">
              <a:rPr lang="en-IN" smtClean="0"/>
              <a:t>18-04-2015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A0B5-401C-4CB9-B295-0E2E103D0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88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8471-0DC5-4C84-A0D1-22DF5855951B}" type="datetimeFigureOut">
              <a:rPr lang="en-IN" smtClean="0"/>
              <a:t>18-04-2015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A0B5-401C-4CB9-B295-0E2E103D0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56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8471-0DC5-4C84-A0D1-22DF5855951B}" type="datetimeFigureOut">
              <a:rPr lang="en-IN" smtClean="0"/>
              <a:t>18-04-2015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A0B5-401C-4CB9-B295-0E2E103D0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12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121" y="1624639"/>
            <a:ext cx="9144000" cy="2387600"/>
          </a:xfrm>
        </p:spPr>
        <p:txBody>
          <a:bodyPr>
            <a:normAutofit/>
          </a:bodyPr>
          <a:lstStyle/>
          <a:p>
            <a:r>
              <a:rPr lang="en-IN" sz="8800" b="1" u="sng" dirty="0" smtClean="0">
                <a:solidFill>
                  <a:srgbClr val="002060"/>
                </a:solidFill>
              </a:rPr>
              <a:t>TRIES</a:t>
            </a:r>
            <a:endParaRPr lang="en-IN" sz="8800" b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76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9" y="1091529"/>
            <a:ext cx="10515600" cy="4351338"/>
          </a:xfrm>
        </p:spPr>
        <p:txBody>
          <a:bodyPr/>
          <a:lstStyle/>
          <a:p>
            <a:r>
              <a:rPr lang="en-IN" dirty="0" smtClean="0"/>
              <a:t>Applications in implementation of Dictionaries</a:t>
            </a:r>
          </a:p>
          <a:p>
            <a:endParaRPr lang="en-IN" dirty="0" smtClean="0"/>
          </a:p>
          <a:p>
            <a:r>
              <a:rPr lang="en-IN" dirty="0" smtClean="0"/>
              <a:t>Suppose we need to store a dictionary with following words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err="1" smtClean="0"/>
              <a:t>Assoc</a:t>
            </a:r>
            <a:endParaRPr lang="en-IN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err="1" smtClean="0"/>
              <a:t>Algo</a:t>
            </a:r>
            <a:endParaRPr lang="en-IN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Also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Tree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err="1" smtClean="0"/>
              <a:t>Trie</a:t>
            </a:r>
            <a:endParaRPr lang="en-IN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All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27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806" y="2984724"/>
            <a:ext cx="10515600" cy="93045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IN" sz="5400" b="1" u="sng" dirty="0" smtClean="0"/>
              <a:t>One possible solution is Hashing</a:t>
            </a:r>
            <a:endParaRPr lang="en-IN" sz="5400" b="1" u="sng" dirty="0"/>
          </a:p>
        </p:txBody>
      </p:sp>
    </p:spTree>
    <p:extLst>
      <p:ext uri="{BB962C8B-B14F-4D97-AF65-F5344CB8AC3E}">
        <p14:creationId xmlns:p14="http://schemas.microsoft.com/office/powerpoint/2010/main" val="289644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806" y="2984724"/>
            <a:ext cx="10515600" cy="93045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IN" sz="5400" b="1" u="sng" dirty="0" smtClean="0"/>
              <a:t>Better to use </a:t>
            </a:r>
            <a:r>
              <a:rPr lang="en-IN" sz="5400" b="1" u="sng" dirty="0" err="1" smtClean="0"/>
              <a:t>Trie</a:t>
            </a:r>
            <a:r>
              <a:rPr lang="en-IN" sz="5400" b="1" u="sng" dirty="0" smtClean="0"/>
              <a:t>!</a:t>
            </a:r>
            <a:endParaRPr lang="en-IN" sz="5400" b="1" u="sng" dirty="0"/>
          </a:p>
        </p:txBody>
      </p:sp>
    </p:spTree>
    <p:extLst>
      <p:ext uri="{BB962C8B-B14F-4D97-AF65-F5344CB8AC3E}">
        <p14:creationId xmlns:p14="http://schemas.microsoft.com/office/powerpoint/2010/main" val="94769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467" y="551146"/>
            <a:ext cx="7117735" cy="5372195"/>
          </a:xfrm>
        </p:spPr>
      </p:pic>
      <p:sp>
        <p:nvSpPr>
          <p:cNvPr id="5" name="TextBox 4"/>
          <p:cNvSpPr txBox="1"/>
          <p:nvPr/>
        </p:nvSpPr>
        <p:spPr>
          <a:xfrm>
            <a:off x="3258356" y="5203066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*</a:t>
            </a:r>
            <a:endParaRPr lang="en-I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028940" y="4312278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*</a:t>
            </a:r>
            <a:endParaRPr lang="en-IN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840306" y="3462271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*</a:t>
            </a:r>
            <a:endParaRPr lang="en-IN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649531" y="4310134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*</a:t>
            </a:r>
            <a:endParaRPr lang="en-IN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883755" y="4359502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*</a:t>
            </a:r>
            <a:endParaRPr lang="en-IN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680100" y="4344475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*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64071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24248" y="978794"/>
            <a:ext cx="1039325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 smtClean="0">
                <a:solidFill>
                  <a:srgbClr val="002060"/>
                </a:solidFill>
              </a:rPr>
              <a:t>Deletion Cases :</a:t>
            </a:r>
          </a:p>
          <a:p>
            <a:endParaRPr lang="en-IN" sz="2800" dirty="0" smtClean="0"/>
          </a:p>
          <a:p>
            <a:pPr marL="342900" indent="-342900">
              <a:buAutoNum type="arabicPeriod"/>
            </a:pPr>
            <a:r>
              <a:rPr lang="en-IN" sz="2800" dirty="0" smtClean="0"/>
              <a:t>String to be deleted has no relation with any other string</a:t>
            </a:r>
          </a:p>
          <a:p>
            <a:pPr marL="342900" indent="-342900">
              <a:buAutoNum type="arabicPeriod"/>
            </a:pPr>
            <a:r>
              <a:rPr lang="en-IN" sz="2800" dirty="0" smtClean="0"/>
              <a:t>String to be deleted is prefix of another string in the dictionary</a:t>
            </a:r>
          </a:p>
          <a:p>
            <a:pPr marL="342900" indent="-342900">
              <a:buAutoNum type="arabicPeriod"/>
            </a:pPr>
            <a:r>
              <a:rPr lang="en-IN" sz="2800" dirty="0" smtClean="0"/>
              <a:t>Prefix of the string is a word in the dictionary</a:t>
            </a:r>
          </a:p>
          <a:p>
            <a:pPr marL="342900" indent="-342900">
              <a:buAutoNum type="arabicPeriod"/>
            </a:pPr>
            <a:r>
              <a:rPr lang="en-IN" sz="2800" dirty="0" smtClean="0"/>
              <a:t>Prefix of the word is prefix of some other string in the dictionary</a:t>
            </a:r>
          </a:p>
          <a:p>
            <a:pPr marL="342900" indent="-342900">
              <a:buAutoNum type="arabicPeriod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1191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TRIES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TRIES</dc:title>
  <dc:creator>Gitanshu Behal</dc:creator>
  <cp:lastModifiedBy>Gitanshu Behal</cp:lastModifiedBy>
  <cp:revision>4</cp:revision>
  <dcterms:created xsi:type="dcterms:W3CDTF">2015-04-18T05:23:09Z</dcterms:created>
  <dcterms:modified xsi:type="dcterms:W3CDTF">2015-04-18T06:06:58Z</dcterms:modified>
</cp:coreProperties>
</file>