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4113" r:id="rId2"/>
  </p:sldMasterIdLst>
  <p:notesMasterIdLst>
    <p:notesMasterId r:id="rId36"/>
  </p:notesMasterIdLst>
  <p:sldIdLst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8C34A-E5E7-488A-AB5C-633B34A0D27A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7560-0158-4698-9B8A-C6414D7D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4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0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3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5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6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4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0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4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7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96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41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4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3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16-Apr-15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5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484" y="862884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 smtClean="0"/>
              <a:t>Given a matrix of size m*n, in how many ways can you reach the bottom right cell starting from the top right cell and only moving down or right.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81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3" y="25674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Each cell makes two calls, we have 2 calls on the first level, 4 on the second and so..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3" y="256741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Each cell makes two calls, we have 2 calls on the first level, 4 on the second and so..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Sounds exponential?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programming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285185" y="2701389"/>
          <a:ext cx="591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programming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285185" y="2701389"/>
          <a:ext cx="591033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programming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285185" y="2701389"/>
          <a:ext cx="591033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5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programming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285185" y="2701389"/>
          <a:ext cx="591033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programming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285185" y="2701389"/>
          <a:ext cx="591033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programming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285185" y="2701389"/>
          <a:ext cx="591033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programming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285185" y="2701389"/>
          <a:ext cx="591033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20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35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46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35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70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116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21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46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116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232</a:t>
                      </a:r>
                      <a:endParaRPr lang="en-US" sz="3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8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75338" y="2276386"/>
          <a:ext cx="591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6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7945"/>
          </a:xfrm>
        </p:spPr>
        <p:txBody>
          <a:bodyPr/>
          <a:lstStyle/>
          <a:p>
            <a:pPr algn="ctr"/>
            <a:r>
              <a:rPr lang="en-US" dirty="0" smtClean="0"/>
              <a:t>Complexity</a:t>
            </a:r>
            <a:br>
              <a:rPr lang="en-US" dirty="0" smtClean="0"/>
            </a:br>
            <a:r>
              <a:rPr lang="en-US" dirty="0" smtClean="0"/>
              <a:t>We are calculating n*m values.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7945"/>
          </a:xfrm>
        </p:spPr>
        <p:txBody>
          <a:bodyPr/>
          <a:lstStyle/>
          <a:p>
            <a:pPr algn="ctr"/>
            <a:r>
              <a:rPr lang="en-US" dirty="0" smtClean="0"/>
              <a:t>Complexity</a:t>
            </a:r>
            <a:br>
              <a:rPr lang="en-US" dirty="0" smtClean="0"/>
            </a:br>
            <a:r>
              <a:rPr lang="en-US" dirty="0" smtClean="0"/>
              <a:t>We are calculating n*m values.</a:t>
            </a:r>
            <a:br>
              <a:rPr lang="en-US" dirty="0" smtClean="0"/>
            </a:br>
            <a:r>
              <a:rPr lang="en-US" dirty="0" smtClean="0"/>
              <a:t>How much time each value tales?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7945"/>
          </a:xfrm>
        </p:spPr>
        <p:txBody>
          <a:bodyPr/>
          <a:lstStyle/>
          <a:p>
            <a:pPr algn="ctr"/>
            <a:r>
              <a:rPr lang="en-US" dirty="0" smtClean="0"/>
              <a:t>Complexity</a:t>
            </a:r>
            <a:br>
              <a:rPr lang="en-US" dirty="0" smtClean="0"/>
            </a:br>
            <a:r>
              <a:rPr lang="en-US" dirty="0" smtClean="0"/>
              <a:t>We are calculating n*m values.</a:t>
            </a:r>
            <a:br>
              <a:rPr lang="en-US" dirty="0" smtClean="0"/>
            </a:br>
            <a:r>
              <a:rPr lang="en-US" dirty="0" smtClean="0"/>
              <a:t>How much time each value tales?</a:t>
            </a:r>
            <a:br>
              <a:rPr lang="en-US" dirty="0" smtClean="0"/>
            </a:br>
            <a:r>
              <a:rPr lang="en-US" dirty="0" smtClean="0"/>
              <a:t>O(1)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7945"/>
          </a:xfrm>
        </p:spPr>
        <p:txBody>
          <a:bodyPr/>
          <a:lstStyle/>
          <a:p>
            <a:pPr algn="ctr"/>
            <a:r>
              <a:rPr lang="en-US" dirty="0" smtClean="0"/>
              <a:t>Complexity</a:t>
            </a:r>
            <a:br>
              <a:rPr lang="en-US" dirty="0" smtClean="0"/>
            </a:br>
            <a:r>
              <a:rPr lang="en-US" dirty="0" smtClean="0"/>
              <a:t>O(n*m)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better approach..?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62459" y="3100634"/>
          <a:ext cx="591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6825802" y="5692462"/>
            <a:ext cx="239547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70479" y="5692462"/>
            <a:ext cx="278183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633397" y="3065172"/>
            <a:ext cx="0" cy="117197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33397" y="4610637"/>
            <a:ext cx="0" cy="6439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2315" y="5507796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46653" y="4237149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10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better approach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62459" y="3100634"/>
          <a:ext cx="591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6825802" y="5692462"/>
            <a:ext cx="239547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70479" y="5692462"/>
            <a:ext cx="278183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633397" y="3065172"/>
            <a:ext cx="0" cy="117197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33397" y="4610637"/>
            <a:ext cx="0" cy="6439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2315" y="5507796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46653" y="4237149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99268" y="3309870"/>
            <a:ext cx="0" cy="47651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89035" y="4014988"/>
            <a:ext cx="0" cy="4443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25802" y="3651160"/>
            <a:ext cx="0" cy="4443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780708" y="4410077"/>
            <a:ext cx="0" cy="4443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780708" y="4854399"/>
            <a:ext cx="0" cy="4443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better approach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62459" y="3100634"/>
          <a:ext cx="591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6825802" y="5692462"/>
            <a:ext cx="239547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70479" y="5692462"/>
            <a:ext cx="278183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633397" y="3065172"/>
            <a:ext cx="0" cy="117197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33397" y="4610637"/>
            <a:ext cx="0" cy="6439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2315" y="5507796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46653" y="4237149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799268" y="3309870"/>
            <a:ext cx="0" cy="47651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89035" y="4014988"/>
            <a:ext cx="0" cy="4443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25802" y="3651160"/>
            <a:ext cx="0" cy="4443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80708" y="4410077"/>
            <a:ext cx="0" cy="4443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780708" y="4854399"/>
            <a:ext cx="0" cy="4443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3979572" y="3651160"/>
            <a:ext cx="75985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41712" y="4033369"/>
            <a:ext cx="746975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917824" y="4428458"/>
            <a:ext cx="746975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19730" y="3651160"/>
            <a:ext cx="75985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85645" y="3651160"/>
            <a:ext cx="75985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Total moves = m + n – 2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2457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Total moves = m + n – 2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How many moves we can chose?</a:t>
            </a:r>
          </a:p>
          <a:p>
            <a:pPr marL="0" indent="0" algn="ctr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393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Total moves = m + n – 2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How many moves we can chose?</a:t>
            </a:r>
          </a:p>
          <a:p>
            <a:pPr marL="0" indent="0" algn="ctr">
              <a:buNone/>
            </a:pPr>
            <a:r>
              <a:rPr lang="en-US" sz="4000" dirty="0" smtClean="0"/>
              <a:t>m-1</a:t>
            </a:r>
            <a:br>
              <a:rPr lang="en-US" sz="4000" dirty="0" smtClean="0"/>
            </a:br>
            <a:r>
              <a:rPr lang="en-US" sz="4000" dirty="0" smtClean="0"/>
              <a:t>or</a:t>
            </a:r>
            <a:br>
              <a:rPr lang="en-US" sz="4000" dirty="0" smtClean="0"/>
            </a:br>
            <a:r>
              <a:rPr lang="en-US" sz="4000" dirty="0" smtClean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5645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75338" y="2276386"/>
          <a:ext cx="591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3799268" y="2756079"/>
            <a:ext cx="0" cy="14810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99268" y="4237149"/>
            <a:ext cx="467503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Number of ways of selecting m-1 moves from m+n-2 moves?</a:t>
            </a:r>
          </a:p>
        </p:txBody>
      </p:sp>
    </p:spTree>
    <p:extLst>
      <p:ext uri="{BB962C8B-B14F-4D97-AF65-F5344CB8AC3E}">
        <p14:creationId xmlns:p14="http://schemas.microsoft.com/office/powerpoint/2010/main" val="899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Number of ways of selecting m-1 moves from m+n-2 moves?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 marL="0" indent="0" algn="ctr">
              <a:buNone/>
            </a:pPr>
            <a:r>
              <a:rPr lang="en-US" sz="4800" baseline="30000" dirty="0" smtClean="0"/>
              <a:t>C(m+n-2,m-1)</a:t>
            </a:r>
          </a:p>
        </p:txBody>
      </p:sp>
    </p:spTree>
    <p:extLst>
      <p:ext uri="{BB962C8B-B14F-4D97-AF65-F5344CB8AC3E}">
        <p14:creationId xmlns:p14="http://schemas.microsoft.com/office/powerpoint/2010/main" val="679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5296" y="2356834"/>
            <a:ext cx="676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</a:t>
            </a:r>
            <a:r>
              <a:rPr lang="en-US" sz="4000" dirty="0" smtClean="0"/>
              <a:t>omplexity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45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better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5296" y="2356834"/>
            <a:ext cx="6761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Complexity</a:t>
            </a:r>
            <a:br>
              <a:rPr lang="en-US" sz="4000" dirty="0" smtClean="0"/>
            </a:br>
            <a:r>
              <a:rPr lang="en-US" sz="4000" dirty="0" smtClean="0"/>
              <a:t>O(1)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80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75338" y="2276386"/>
          <a:ext cx="591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3799268" y="2756079"/>
            <a:ext cx="0" cy="90152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005330" y="3541690"/>
            <a:ext cx="1790163" cy="128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24283" y="3554569"/>
            <a:ext cx="0" cy="90152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130345" y="4340180"/>
            <a:ext cx="2292438" cy="128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75338" y="2276386"/>
          <a:ext cx="591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4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75338" y="2276386"/>
          <a:ext cx="591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1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75338" y="2276386"/>
          <a:ext cx="591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1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75338" y="2276386"/>
          <a:ext cx="591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6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75338" y="2276386"/>
          <a:ext cx="59103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055"/>
                <a:gridCol w="985055"/>
                <a:gridCol w="985055"/>
                <a:gridCol w="985055"/>
                <a:gridCol w="985055"/>
                <a:gridCol w="9850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0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812</TotalTime>
  <Words>303</Words>
  <Application>Microsoft Office PowerPoint</Application>
  <PresentationFormat>Widescreen</PresentationFormat>
  <Paragraphs>146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Century Schoolbook</vt:lpstr>
      <vt:lpstr>Corbel</vt:lpstr>
      <vt:lpstr>Wingdings 2</vt:lpstr>
      <vt:lpstr>HDOfficeLightV0</vt:lpstr>
      <vt:lpstr>Headlines</vt:lpstr>
      <vt:lpstr>Given a matrix of size m*n, in how many ways can you reach the bottom right cell starting from the top right cell and only moving down or right.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Each cell makes two calls, we have 2 calls on the first level, 4 on the second and so..</vt:lpstr>
      <vt:lpstr>Each cell makes two calls, we have 2 calls on the first level, 4 on the second and so..  Sounds exponential?</vt:lpstr>
      <vt:lpstr>Dynamic programming approach</vt:lpstr>
      <vt:lpstr>Dynamic programming approach</vt:lpstr>
      <vt:lpstr>Dynamic programming approach</vt:lpstr>
      <vt:lpstr>Dynamic programming approach</vt:lpstr>
      <vt:lpstr>Dynamic programming approach</vt:lpstr>
      <vt:lpstr>Dynamic programming approach</vt:lpstr>
      <vt:lpstr>Dynamic programming approach</vt:lpstr>
      <vt:lpstr>Complexity</vt:lpstr>
      <vt:lpstr>Complexity We are calculating n*m values. </vt:lpstr>
      <vt:lpstr>Complexity We are calculating n*m values. How much time each value tales? </vt:lpstr>
      <vt:lpstr>Complexity We are calculating n*m values. How much time each value tales? O(1) </vt:lpstr>
      <vt:lpstr>Complexity O(n*m) </vt:lpstr>
      <vt:lpstr>A better approach..?</vt:lpstr>
      <vt:lpstr>A better approach</vt:lpstr>
      <vt:lpstr>A better approach</vt:lpstr>
      <vt:lpstr>A better approach</vt:lpstr>
      <vt:lpstr>A better approach</vt:lpstr>
      <vt:lpstr>A better approach</vt:lpstr>
      <vt:lpstr>A better approach</vt:lpstr>
      <vt:lpstr>A better approach</vt:lpstr>
      <vt:lpstr>A better approach</vt:lpstr>
      <vt:lpstr>A better approach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Aggarwal</dc:creator>
  <cp:lastModifiedBy>Abhinav Aggarwal</cp:lastModifiedBy>
  <cp:revision>22</cp:revision>
  <dcterms:created xsi:type="dcterms:W3CDTF">2015-04-10T10:03:53Z</dcterms:created>
  <dcterms:modified xsi:type="dcterms:W3CDTF">2015-04-16T09:17:55Z</dcterms:modified>
</cp:coreProperties>
</file>