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4113" r:id="rId2"/>
  </p:sldMasterIdLst>
  <p:notesMasterIdLst>
    <p:notesMasterId r:id="rId63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C34A-E5E7-488A-AB5C-633B34A0D27A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7560-0158-4698-9B8A-C6414D7D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0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4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0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4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96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1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4" y="169326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Given a row and column sorted matrix, give an algorithm to print the numbers in sorted order.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227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01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12889" y="1931831"/>
            <a:ext cx="892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</a:p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78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12889" y="1931831"/>
            <a:ext cx="8925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</a:p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Finding the minimum element takes O(n*m)</a:t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4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12889" y="1931831"/>
            <a:ext cx="89250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</a:p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Finding the minimum element takes O(n*m)</a:t>
            </a:r>
            <a:br>
              <a:rPr lang="en-US" sz="4400" dirty="0" smtClean="0"/>
            </a:br>
            <a:r>
              <a:rPr lang="en-US" sz="4400" dirty="0" smtClean="0"/>
              <a:t>Total time: O((m*n)^2)</a:t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84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12889" y="1931831"/>
            <a:ext cx="89250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</a:p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O(n^4)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329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53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83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7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301543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046630" y="4893972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046630" y="4893972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6130344" y="544815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046630" y="4893972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6130344" y="544815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7179971" y="5486401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046630" y="4893972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6130344" y="544815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7179971" y="5486401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270123" y="613717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046630" y="4893972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6130344" y="544815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7179971" y="5486401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270123" y="613717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8393806" y="6150053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" name="Up Arrow 2"/>
          <p:cNvSpPr/>
          <p:nvPr/>
        </p:nvSpPr>
        <p:spPr>
          <a:xfrm>
            <a:off x="3541690" y="2665926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541690" y="3490174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41690" y="4204560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99268" y="4662152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836017" y="4668200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046630" y="4893972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6130344" y="544815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7179971" y="5486401"/>
            <a:ext cx="257578" cy="592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270123" y="6137174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8393806" y="6150053"/>
            <a:ext cx="463639" cy="269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570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958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216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649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649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537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328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605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921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36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596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MinHeapify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443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6523" y="1532586"/>
            <a:ext cx="9697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32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6523" y="1532586"/>
            <a:ext cx="9697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err="1" smtClean="0"/>
              <a:t>MinHeapify</a:t>
            </a:r>
            <a:r>
              <a:rPr lang="en-US" sz="4400" dirty="0" smtClean="0"/>
              <a:t> takes O(</a:t>
            </a:r>
            <a:r>
              <a:rPr lang="en-US" sz="4400" dirty="0" err="1" smtClean="0"/>
              <a:t>m+n</a:t>
            </a:r>
            <a:r>
              <a:rPr lang="en-US" sz="4400" dirty="0" smtClean="0"/>
              <a:t>)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502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6523" y="1532586"/>
            <a:ext cx="9697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err="1" smtClean="0"/>
              <a:t>MinHeapify</a:t>
            </a:r>
            <a:r>
              <a:rPr lang="en-US" sz="4400" dirty="0" smtClean="0"/>
              <a:t> takes O(</a:t>
            </a:r>
            <a:r>
              <a:rPr lang="en-US" sz="4400" dirty="0" err="1" smtClean="0"/>
              <a:t>m+n</a:t>
            </a:r>
            <a:r>
              <a:rPr lang="en-US" sz="4400" dirty="0" smtClean="0"/>
              <a:t>)</a:t>
            </a:r>
            <a:br>
              <a:rPr lang="en-US" sz="4400" dirty="0" smtClean="0"/>
            </a:br>
            <a:r>
              <a:rPr lang="en-US" sz="4400" dirty="0" smtClean="0"/>
              <a:t>Performed m*n times</a:t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4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6523" y="1532586"/>
            <a:ext cx="9697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err="1" smtClean="0"/>
              <a:t>MinHeapify</a:t>
            </a:r>
            <a:r>
              <a:rPr lang="en-US" sz="4400" dirty="0" smtClean="0"/>
              <a:t> takes O(</a:t>
            </a:r>
            <a:r>
              <a:rPr lang="en-US" sz="4400" dirty="0" err="1" smtClean="0"/>
              <a:t>m+n</a:t>
            </a:r>
            <a:r>
              <a:rPr lang="en-US" sz="4400" dirty="0" smtClean="0"/>
              <a:t>)</a:t>
            </a:r>
            <a:br>
              <a:rPr lang="en-US" sz="4400" dirty="0" smtClean="0"/>
            </a:br>
            <a:r>
              <a:rPr lang="en-US" sz="4400" dirty="0" smtClean="0"/>
              <a:t>Performed m*n times</a:t>
            </a:r>
            <a:br>
              <a:rPr lang="en-US" sz="4400" dirty="0" smtClean="0"/>
            </a:br>
            <a:r>
              <a:rPr lang="en-US" sz="4400" dirty="0" smtClean="0"/>
              <a:t>Total time: O(m*n*(</a:t>
            </a:r>
            <a:r>
              <a:rPr lang="en-US" sz="4400" dirty="0" err="1" smtClean="0"/>
              <a:t>m+n</a:t>
            </a:r>
            <a:r>
              <a:rPr lang="en-US" sz="4400" dirty="0" smtClean="0"/>
              <a:t>))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26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better approach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6523" y="1532586"/>
            <a:ext cx="9697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O(n^3)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1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4" y="169326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Given a row and column sorted matrix, give an algorithm to </a:t>
            </a:r>
            <a:r>
              <a:rPr lang="en-US" sz="7200" smtClean="0"/>
              <a:t>SEARCH </a:t>
            </a:r>
            <a:r>
              <a:rPr lang="en-US" sz="7200" smtClean="0"/>
              <a:t>A </a:t>
            </a:r>
            <a:r>
              <a:rPr lang="en-US" sz="7200" smtClean="0"/>
              <a:t>NUMBER ‘n’.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966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19600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5731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624293" y="2086377"/>
            <a:ext cx="785611" cy="656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79203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650051" y="2163651"/>
            <a:ext cx="824248" cy="579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356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2488018"/>
            <a:ext cx="10451204" cy="565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Now? What should we do?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5184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24528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72636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7639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61281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44082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61876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70160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9460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84897"/>
              </p:ext>
            </p:extLst>
          </p:nvPr>
        </p:nvGraphicFramePr>
        <p:xfrm>
          <a:off x="2688823" y="1350731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2078" y="386367"/>
            <a:ext cx="59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42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534141" y="2150772"/>
            <a:ext cx="953036" cy="56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088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6074"/>
            <a:ext cx="11101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Complexity: 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O(</a:t>
            </a:r>
            <a:r>
              <a:rPr lang="en-US" sz="4800" dirty="0" err="1" smtClean="0"/>
              <a:t>n+m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7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894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269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1854" y="2252252"/>
          <a:ext cx="7086240" cy="420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1040"/>
                <a:gridCol w="1181040"/>
                <a:gridCol w="1181040"/>
                <a:gridCol w="1181040"/>
                <a:gridCol w="1181040"/>
                <a:gridCol w="1181040"/>
              </a:tblGrid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INF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65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81</a:t>
                      </a:r>
                      <a:endParaRPr lang="en-US" sz="4000" dirty="0"/>
                    </a:p>
                  </a:txBody>
                  <a:tcPr/>
                </a:tc>
              </a:tr>
              <a:tr h="3801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05318" y="476518"/>
            <a:ext cx="774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naïve approach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77341" y="2421228"/>
            <a:ext cx="0" cy="198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77341" y="4893972"/>
            <a:ext cx="0" cy="1378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90197" y="1803042"/>
            <a:ext cx="2794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1234" y="1790163"/>
            <a:ext cx="31295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5149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87566" y="4351413"/>
            <a:ext cx="489397" cy="5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92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488</TotalTime>
  <Words>1959</Words>
  <Application>Microsoft Office PowerPoint</Application>
  <PresentationFormat>Widescreen</PresentationFormat>
  <Paragraphs>1828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Century Schoolbook</vt:lpstr>
      <vt:lpstr>Corbel</vt:lpstr>
      <vt:lpstr>Wingdings 2</vt:lpstr>
      <vt:lpstr>HDOfficeLightV0</vt:lpstr>
      <vt:lpstr>Headlines</vt:lpstr>
      <vt:lpstr>Given a row and column sorted matrix, give an algorithm to print the numbers in sorted order.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Given a row and column sorted matrix, give an algorithm to SEARCH A NUMBER ‘n’.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22</cp:revision>
  <dcterms:created xsi:type="dcterms:W3CDTF">2015-04-10T10:03:53Z</dcterms:created>
  <dcterms:modified xsi:type="dcterms:W3CDTF">2015-04-11T10:43:39Z</dcterms:modified>
</cp:coreProperties>
</file>