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57" r:id="rId10"/>
    <p:sldId id="275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6EA4-C7E0-4843-BD43-5D37B2641091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5CC-64EE-46D7-8F45-6DE9FF338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885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6EA4-C7E0-4843-BD43-5D37B2641091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5CC-64EE-46D7-8F45-6DE9FF338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3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6EA4-C7E0-4843-BD43-5D37B2641091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5CC-64EE-46D7-8F45-6DE9FF338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85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733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74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0264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8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11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12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68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8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6EA4-C7E0-4843-BD43-5D37B2641091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5CC-64EE-46D7-8F45-6DE9FF338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26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83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5D0BD3D-FB61-45CD-A33C-B326058E2379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3928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6EA4-C7E0-4843-BD43-5D37B2641091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5CC-64EE-46D7-8F45-6DE9FF338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434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6EA4-C7E0-4843-BD43-5D37B2641091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5CC-64EE-46D7-8F45-6DE9FF338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3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6EA4-C7E0-4843-BD43-5D37B2641091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5CC-64EE-46D7-8F45-6DE9FF338C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7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6EA4-C7E0-4843-BD43-5D37B2641091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5CC-64EE-46D7-8F45-6DE9FF338C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2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6EA4-C7E0-4843-BD43-5D37B2641091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5CC-64EE-46D7-8F45-6DE9FF338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6EA4-C7E0-4843-BD43-5D37B2641091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5CC-64EE-46D7-8F45-6DE9FF338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6EA4-C7E0-4843-BD43-5D37B2641091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5CC-64EE-46D7-8F45-6DE9FF338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8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476EA4-C7E0-4843-BD43-5D37B2641091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595CC-64EE-46D7-8F45-6DE9FF338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4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5D0BD3D-FB61-45CD-A33C-B326058E2379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80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3326" y="574765"/>
            <a:ext cx="11299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Find </a:t>
            </a:r>
            <a:r>
              <a:rPr lang="en-US" sz="7200" dirty="0" smtClean="0"/>
              <a:t>four elements from</a:t>
            </a:r>
            <a:r>
              <a:rPr lang="en-US" sz="7200" dirty="0" smtClean="0"/>
              <a:t> </a:t>
            </a:r>
            <a:r>
              <a:rPr lang="en-US" sz="7200" dirty="0"/>
              <a:t>the </a:t>
            </a:r>
            <a:r>
              <a:rPr lang="en-US" sz="7200" dirty="0" smtClean="0"/>
              <a:t>array which</a:t>
            </a:r>
            <a:r>
              <a:rPr lang="en-US" sz="7200" dirty="0" smtClean="0"/>
              <a:t> </a:t>
            </a:r>
            <a:r>
              <a:rPr lang="en-US" sz="7200" dirty="0"/>
              <a:t>sum up to </a:t>
            </a:r>
            <a:r>
              <a:rPr lang="en-US" sz="7200" dirty="0" smtClean="0"/>
              <a:t>n.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8077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37806" y="1933303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5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176" y="1985554"/>
            <a:ext cx="4807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Sorted the array.</a:t>
            </a:r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1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2374083" y="1187450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9763306" y="1187450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33749" y="1802674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636035" y="1802674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27863" y="2821577"/>
            <a:ext cx="4180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 + a[j] = 7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7 &gt; k</a:t>
            </a:r>
          </a:p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j--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76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2374083" y="1187450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8927283" y="1187450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33749" y="1802674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800013" y="1802674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27863" y="2821577"/>
            <a:ext cx="4180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 + a[j] = 4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4</a:t>
            </a:r>
            <a:r>
              <a:rPr lang="en-US" sz="2400" dirty="0" smtClean="0"/>
              <a:t> &lt; k</a:t>
            </a:r>
          </a:p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i++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27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3249294" y="1187450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8940346" y="1187450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08960" y="1841862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813075" y="1841861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27863" y="2821577"/>
            <a:ext cx="4180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 + a[j] = 7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7 &gt; k</a:t>
            </a:r>
          </a:p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j--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2012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3236232" y="1187450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8117385" y="1187450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57855" y="1802673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046720" y="1802673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27863" y="2821577"/>
            <a:ext cx="4180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 + a[j] = 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5</a:t>
            </a:r>
            <a:r>
              <a:rPr lang="en-US" sz="2400" dirty="0" smtClean="0"/>
              <a:t> &lt; k</a:t>
            </a:r>
          </a:p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i++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490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4010297" y="1187450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8117386" y="1187450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66606" y="1802674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040007" y="1802674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27863" y="2821577"/>
            <a:ext cx="4180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 + a[j] = 6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6</a:t>
            </a:r>
            <a:r>
              <a:rPr lang="en-US" sz="2400" dirty="0" smtClean="0"/>
              <a:t> == k</a:t>
            </a:r>
          </a:p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i++ ; j-- 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6647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4898572" y="1187450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7333614" y="1187450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41817" y="1781767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17047" y="1781766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27863" y="2821577"/>
            <a:ext cx="4180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 + a[j] = 7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7 &gt; k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j--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54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4872446" y="1187450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6523717" y="1187450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41817" y="1819100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94087" y="1781767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27863" y="2821577"/>
            <a:ext cx="4180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 + a[j] = 6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6</a:t>
            </a:r>
            <a:r>
              <a:rPr lang="en-US" sz="2400" dirty="0" smtClean="0"/>
              <a:t> == k</a:t>
            </a:r>
          </a:p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i++ ; j-- 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524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5525589" y="1187450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5870574" y="1187450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48060" y="1781766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811610" y="1781765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721553" y="2808514"/>
            <a:ext cx="4180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</a:t>
            </a:r>
            <a:r>
              <a:rPr lang="en-US" sz="2400" dirty="0" smtClean="0"/>
              <a:t> == j</a:t>
            </a:r>
            <a:br>
              <a:rPr lang="en-US" sz="2400" dirty="0" smtClean="0"/>
            </a:br>
            <a:r>
              <a:rPr lang="en-US" sz="2400" dirty="0" smtClean="0"/>
              <a:t>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7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415722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37806" y="1933303"/>
            <a:ext cx="216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dirty="0" smtClean="0"/>
              <a:t> </a:t>
            </a:r>
            <a:r>
              <a:rPr lang="en-US" sz="2800" dirty="0" smtClean="0"/>
              <a:t>= </a:t>
            </a:r>
            <a:r>
              <a:rPr lang="en-US" sz="2800" dirty="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87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1679" y="2691684"/>
            <a:ext cx="8654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Coming back to original question!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6956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6220" y="321972"/>
            <a:ext cx="9272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METHOD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611" y="1996225"/>
            <a:ext cx="83197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400" dirty="0" smtClean="0"/>
              <a:t>Sort the array</a:t>
            </a:r>
          </a:p>
          <a:p>
            <a:pPr marL="742950" indent="-742950">
              <a:buAutoNum type="arabicPeriod"/>
            </a:pPr>
            <a:r>
              <a:rPr lang="en-US" sz="4400" dirty="0" smtClean="0"/>
              <a:t>Use 2 loops, and for selecting pair, use method 1a.</a:t>
            </a:r>
            <a:endParaRPr 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2000" y="418408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7806" y="5397720"/>
            <a:ext cx="216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</a:t>
            </a:r>
            <a:r>
              <a:rPr lang="en-US" sz="2800" dirty="0" smtClean="0"/>
              <a:t> </a:t>
            </a:r>
            <a:r>
              <a:rPr lang="en-US" sz="2800" dirty="0" smtClean="0"/>
              <a:t>= </a:t>
            </a:r>
            <a:r>
              <a:rPr lang="en-US" sz="2800" dirty="0"/>
              <a:t>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7700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8970" y="1790164"/>
            <a:ext cx="82424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Complexity?</a:t>
            </a:r>
          </a:p>
          <a:p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09561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8970" y="1790164"/>
            <a:ext cx="82424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Complexity?</a:t>
            </a:r>
          </a:p>
          <a:p>
            <a:endParaRPr lang="en-US" sz="4400" dirty="0"/>
          </a:p>
          <a:p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09882" y="3129567"/>
            <a:ext cx="24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O(n^3)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358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0181" y="2601532"/>
            <a:ext cx="7096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Can we improve?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84941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6220" y="321972"/>
            <a:ext cx="9272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METHOD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611" y="1996225"/>
            <a:ext cx="83197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400" dirty="0" smtClean="0"/>
              <a:t>Generate all pairs</a:t>
            </a:r>
          </a:p>
          <a:p>
            <a:pPr marL="742950" indent="-742950">
              <a:buAutoNum type="arabicPeriod"/>
            </a:pPr>
            <a:r>
              <a:rPr lang="en-US" sz="4400" dirty="0" smtClean="0"/>
              <a:t>Sort these pairs and use method 1a.</a:t>
            </a:r>
            <a:endParaRPr 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2000" y="418408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7806" y="5397720"/>
            <a:ext cx="216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</a:t>
            </a:r>
            <a:r>
              <a:rPr lang="en-US" sz="2800" dirty="0" smtClean="0"/>
              <a:t> </a:t>
            </a:r>
            <a:r>
              <a:rPr lang="en-US" sz="2800" dirty="0" smtClean="0"/>
              <a:t>= </a:t>
            </a:r>
            <a:r>
              <a:rPr lang="en-US" sz="2800" dirty="0"/>
              <a:t>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7812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8970" y="1790164"/>
            <a:ext cx="82424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Complexity?</a:t>
            </a:r>
          </a:p>
          <a:p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65976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8970" y="1790164"/>
            <a:ext cx="82424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Complexity?</a:t>
            </a:r>
          </a:p>
          <a:p>
            <a:endParaRPr lang="en-US" sz="4400" dirty="0"/>
          </a:p>
          <a:p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721994" y="3129567"/>
            <a:ext cx="570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O(n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 + n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log(n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) + n) 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748934" y="4792135"/>
            <a:ext cx="570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O(n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log(n))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881489" y="4091368"/>
            <a:ext cx="236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</a:t>
            </a:r>
            <a:r>
              <a:rPr lang="en-US" sz="2800" dirty="0" smtClean="0"/>
              <a:t>r simply,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933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6220" y="321972"/>
            <a:ext cx="9272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METHOD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611" y="1996225"/>
            <a:ext cx="8319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Use  four loops and select each element and check</a:t>
            </a:r>
            <a:endParaRPr 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90541"/>
              </p:ext>
            </p:extLst>
          </p:nvPr>
        </p:nvGraphicFramePr>
        <p:xfrm>
          <a:off x="2032000" y="418408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7806" y="5397720"/>
            <a:ext cx="216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dirty="0" smtClean="0"/>
              <a:t> </a:t>
            </a:r>
            <a:r>
              <a:rPr lang="en-US" sz="2800" dirty="0" smtClean="0"/>
              <a:t>= </a:t>
            </a:r>
            <a:r>
              <a:rPr lang="en-US" sz="2800" dirty="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052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8970" y="1790164"/>
            <a:ext cx="82424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Complexity?</a:t>
            </a:r>
          </a:p>
          <a:p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3416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8970" y="1790164"/>
            <a:ext cx="82424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Complexity?</a:t>
            </a:r>
          </a:p>
          <a:p>
            <a:endParaRPr lang="en-US" sz="4400" dirty="0"/>
          </a:p>
          <a:p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009882" y="3129567"/>
            <a:ext cx="24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O(n^4)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24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0181" y="2601532"/>
            <a:ext cx="7096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Now improve!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2168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496" y="2472744"/>
            <a:ext cx="960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Let us do a different problem first!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9543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326" y="574765"/>
            <a:ext cx="112993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Find all the pair of numbers in an array which sum up to k.</a:t>
            </a:r>
          </a:p>
        </p:txBody>
      </p:sp>
    </p:spTree>
    <p:extLst>
      <p:ext uri="{BB962C8B-B14F-4D97-AF65-F5344CB8AC3E}">
        <p14:creationId xmlns:p14="http://schemas.microsoft.com/office/powerpoint/2010/main" val="10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6220" y="321972"/>
            <a:ext cx="9272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METHOD 1a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611" y="1996225"/>
            <a:ext cx="8319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Use  two loops and select each element and check</a:t>
            </a:r>
            <a:endParaRPr 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21425"/>
              </p:ext>
            </p:extLst>
          </p:nvPr>
        </p:nvGraphicFramePr>
        <p:xfrm>
          <a:off x="2032000" y="418408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7806" y="5397720"/>
            <a:ext cx="216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</a:t>
            </a:r>
            <a:r>
              <a:rPr lang="en-US" sz="2800" dirty="0" smtClean="0"/>
              <a:t> </a:t>
            </a:r>
            <a:r>
              <a:rPr lang="en-US" sz="2800" dirty="0" smtClean="0"/>
              <a:t>= </a:t>
            </a:r>
            <a:r>
              <a:rPr lang="en-US" sz="2800" dirty="0"/>
              <a:t>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842296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B4D9A1B-4D57-4F0E-BBA7-EE1BAB262FC1}" vid="{8E74A1A5-CB27-412A-96A4-96EDDC78F89E}"/>
    </a:ext>
  </a:extLst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</TotalTime>
  <Words>437</Words>
  <Application>Microsoft Office PowerPoint</Application>
  <PresentationFormat>Widescreen</PresentationFormat>
  <Paragraphs>230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Century Schoolbook</vt:lpstr>
      <vt:lpstr>Corbel</vt:lpstr>
      <vt:lpstr>Segoe UI</vt:lpstr>
      <vt:lpstr>Wingdings 2</vt:lpstr>
      <vt:lpstr>Theme1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 Sharma</dc:creator>
  <cp:lastModifiedBy>Abhinav Aggarwal</cp:lastModifiedBy>
  <cp:revision>5</cp:revision>
  <dcterms:created xsi:type="dcterms:W3CDTF">2013-04-06T03:48:56Z</dcterms:created>
  <dcterms:modified xsi:type="dcterms:W3CDTF">2015-04-19T02:08:20Z</dcterms:modified>
</cp:coreProperties>
</file>