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68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3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59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779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8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3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6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2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44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3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15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92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9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1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244752-D9E5-4D58-BC9F-365EEB182E8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8B6E-16B2-4418-9406-EE3CAB95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023" y="600891"/>
            <a:ext cx="9849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Finding the majority element in the array.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688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8134803" y="1265828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85271" y="1854925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3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1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8957763" y="1213576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16090" y="1802674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3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2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9728471" y="1213576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17428" y="1802673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3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3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3931" y="2050869"/>
            <a:ext cx="6949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Additional traversal to count the occurrences of candidate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63931" y="3422467"/>
            <a:ext cx="370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Count = 6 &gt; N /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063932" y="4558937"/>
            <a:ext cx="446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 is the majority element.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51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796834"/>
            <a:ext cx="9313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Majority element in an array is the element which appears more than n/2 times in the array, where n is the number of elements in the array.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39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2374083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72045" y="1867988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1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1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210106" y="1161325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8251" y="1750423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1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2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4059192" y="1174387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08959" y="1907176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1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1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4856026" y="1174387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9485" y="1867989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3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1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5678985" y="1187451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29453" y="1815736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2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1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6488883" y="118745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0902" y="1841862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3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1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7324905" y="1226639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75373" y="1828799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Candidate -&gt; 3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 -&gt; 2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198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Century Schoolbook</vt:lpstr>
      <vt:lpstr>Corbel</vt:lpstr>
      <vt:lpstr>Segoe UI</vt:lpstr>
      <vt:lpstr>Wingdings 2</vt:lpstr>
      <vt:lpstr>Theme1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 Sharma</dc:creator>
  <cp:lastModifiedBy>Abhinav Aggarwal</cp:lastModifiedBy>
  <cp:revision>3</cp:revision>
  <dcterms:created xsi:type="dcterms:W3CDTF">2013-04-06T03:48:28Z</dcterms:created>
  <dcterms:modified xsi:type="dcterms:W3CDTF">2015-04-12T02:00:02Z</dcterms:modified>
</cp:coreProperties>
</file>