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7" r:id="rId3"/>
    <p:sldId id="258" r:id="rId4"/>
    <p:sldId id="259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0" r:id="rId21"/>
    <p:sldId id="296" r:id="rId22"/>
    <p:sldId id="298" r:id="rId23"/>
    <p:sldId id="275" r:id="rId24"/>
    <p:sldId id="304" r:id="rId25"/>
    <p:sldId id="299" r:id="rId26"/>
    <p:sldId id="300" r:id="rId27"/>
    <p:sldId id="301" r:id="rId28"/>
    <p:sldId id="302" r:id="rId29"/>
    <p:sldId id="305" r:id="rId30"/>
    <p:sldId id="306" r:id="rId31"/>
    <p:sldId id="303" r:id="rId32"/>
    <p:sldId id="307" r:id="rId33"/>
    <p:sldId id="312" r:id="rId34"/>
    <p:sldId id="313" r:id="rId35"/>
    <p:sldId id="315" r:id="rId36"/>
    <p:sldId id="314" r:id="rId37"/>
    <p:sldId id="316" r:id="rId38"/>
    <p:sldId id="319" r:id="rId39"/>
    <p:sldId id="320" r:id="rId40"/>
    <p:sldId id="321" r:id="rId41"/>
    <p:sldId id="324" r:id="rId42"/>
    <p:sldId id="325" r:id="rId43"/>
    <p:sldId id="326" r:id="rId44"/>
    <p:sldId id="327" r:id="rId45"/>
    <p:sldId id="328" r:id="rId46"/>
    <p:sldId id="32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6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1983" y="1725769"/>
            <a:ext cx="8113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Maximum of all subarrays of size k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158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63758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2897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001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22120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296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1497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74632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181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516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8657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554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01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36002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2897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81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58655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966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1468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26696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91695" y="3902299"/>
            <a:ext cx="3528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643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4729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83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080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0887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49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131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615448" cy="56551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smtClean="0"/>
              <a:t>Loop runs for = n-k+1 times</a:t>
            </a:r>
          </a:p>
          <a:p>
            <a:pPr marL="0" indent="0">
              <a:buNone/>
            </a:pPr>
            <a:r>
              <a:rPr lang="en-US" sz="4800" dirty="0" smtClean="0"/>
              <a:t>Complexity of each loop: k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Total Complexity: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			O((n-k+1)*k)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595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12015988" cy="4952492"/>
          </a:xfrm>
        </p:spPr>
        <p:txBody>
          <a:bodyPr/>
          <a:lstStyle/>
          <a:p>
            <a:r>
              <a:rPr lang="en-US" b="1" dirty="0"/>
              <a:t>Maximum of all subarrays of size 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93194"/>
            <a:ext cx="11741240" cy="43310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k </a:t>
            </a:r>
            <a:r>
              <a:rPr lang="en-US" sz="4000" dirty="0"/>
              <a:t>= 4</a:t>
            </a:r>
            <a:br>
              <a:rPr lang="en-US" sz="4000" dirty="0"/>
            </a:b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Output 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smtClean="0"/>
              <a:t>10 </a:t>
            </a:r>
            <a:r>
              <a:rPr lang="en-US" sz="4000" dirty="0"/>
              <a:t>10 15 15 90 90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52639"/>
              </p:ext>
            </p:extLst>
          </p:nvPr>
        </p:nvGraphicFramePr>
        <p:xfrm>
          <a:off x="2096395" y="1707774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06073"/>
            <a:ext cx="6864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Can we improve?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9134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06073"/>
            <a:ext cx="6864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Can we improve?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2421228" y="4005330"/>
            <a:ext cx="727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Hint: Think to use Queue 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2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6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188" y="2277459"/>
            <a:ext cx="102258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1. Create a Double Ended Queue, Qi that will store indexes of array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elements</a:t>
            </a:r>
            <a:r>
              <a:rPr lang="en-US" altLang="en-US" sz="4400" dirty="0" err="1"/>
              <a:t>.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queue will store indexes of useful elements in every window and it will maintain decreasing order of values from front to rear in Qi, i.e.,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Qi.front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[]] to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Qi.rear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()] are sorted in decreasing order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5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63036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73148"/>
              </p:ext>
            </p:extLst>
          </p:nvPr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644722"/>
            <a:ext cx="1048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 first k elements. Also, remove smaller elements from left side.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262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25035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3644722"/>
            <a:ext cx="1048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 1 as 5&lt;8, but it is on right side of largest number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4758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83830"/>
              </p:ext>
            </p:extLst>
          </p:nvPr>
        </p:nvGraphicFramePr>
        <p:xfrm>
          <a:off x="2820472" y="4832401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5014" y="3580327"/>
            <a:ext cx="870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Since </a:t>
            </a:r>
            <a:r>
              <a:rPr lang="en-US" sz="3600" dirty="0" err="1" smtClean="0"/>
              <a:t>arr</a:t>
            </a:r>
            <a:r>
              <a:rPr lang="en-US" sz="3600" dirty="0" smtClean="0"/>
              <a:t>[2]&gt;</a:t>
            </a:r>
            <a:r>
              <a:rPr lang="en-US" sz="3600" dirty="0" err="1" smtClean="0"/>
              <a:t>arr</a:t>
            </a:r>
            <a:r>
              <a:rPr lang="en-US" sz="3600" dirty="0" smtClean="0"/>
              <a:t>[1] and </a:t>
            </a:r>
            <a:r>
              <a:rPr lang="en-US" sz="3600" dirty="0" err="1" smtClean="0"/>
              <a:t>arr</a:t>
            </a:r>
            <a:r>
              <a:rPr lang="en-US" sz="3600" dirty="0" smtClean="0"/>
              <a:t>[2]&gt;</a:t>
            </a:r>
            <a:r>
              <a:rPr lang="en-US" sz="3600" dirty="0" err="1" smtClean="0"/>
              <a:t>arr</a:t>
            </a:r>
            <a:r>
              <a:rPr lang="en-US" sz="3600" dirty="0" smtClean="0"/>
              <a:t>[0], and it is on right side.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54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1519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99267" y="3953814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 index of 3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915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0023" y="3953814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For first k elements: </a:t>
            </a:r>
            <a:r>
              <a:rPr lang="en-US" sz="3600" dirty="0" err="1" smtClean="0"/>
              <a:t>ans</a:t>
            </a:r>
            <a:r>
              <a:rPr lang="en-US" sz="3600" dirty="0" smtClean="0"/>
              <a:t> = </a:t>
            </a:r>
            <a:r>
              <a:rPr lang="en-US" sz="3600" dirty="0" err="1" smtClean="0"/>
              <a:t>arr</a:t>
            </a:r>
            <a:r>
              <a:rPr lang="en-US" sz="3600" dirty="0" smtClean="0"/>
              <a:t>[2]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028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7279" y="1965504"/>
            <a:ext cx="112133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2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.a) Remove the elements from front which are out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this </a:t>
            </a:r>
            <a:r>
              <a:rPr lang="en-US" altLang="en-US" sz="3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</a:t>
            </a:r>
            <a:r>
              <a:rPr lang="en-US" altLang="en-US" sz="36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lang="en-US" altLang="en-US" sz="3600" dirty="0">
                <a:latin typeface="Arial Unicode MS" panose="020B0604020202020204" pitchFamily="34" charset="-128"/>
              </a:rPr>
              <a:t>b</a:t>
            </a:r>
            <a:r>
              <a:rPr lang="en-US" altLang="en-US" sz="36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Remove all elements smaller than the currently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being added element from the 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   c) Print maximum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Search k elements for each element to be found.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3574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36565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2564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65131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257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30577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1698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91890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3601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98926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40909" y="4872507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0859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20743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40909" y="4872507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540908" y="5648476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659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4477"/>
              </p:ext>
            </p:extLst>
          </p:nvPr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47609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5998"/>
              </p:ext>
            </p:extLst>
          </p:nvPr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97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3567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1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00699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79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39091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12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66540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235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71614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2505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0420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233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21433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146998" y="4001037"/>
            <a:ext cx="40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6-3+1 &gt; 3, pop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1349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K=3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6401" y="2467628"/>
          <a:ext cx="56896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48857"/>
              </p:ext>
            </p:extLst>
          </p:nvPr>
        </p:nvGraphicFramePr>
        <p:xfrm>
          <a:off x="2866981" y="4750170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4254" y="3276850"/>
          <a:ext cx="73152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913" y="1790163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78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40912" y="2560749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40911" y="3331335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0910" y="4101921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90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40910" y="4872507"/>
            <a:ext cx="78561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89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81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Auxiliary Space: O(k)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332474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Auxiliary Space: O(k)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102999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59704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2897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85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45533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2897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46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38471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566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130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2680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332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12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62701"/>
              </p:ext>
            </p:extLst>
          </p:nvPr>
        </p:nvGraphicFramePr>
        <p:xfrm>
          <a:off x="2946401" y="2467628"/>
          <a:ext cx="7315200" cy="76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4906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90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13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301" y="3902299"/>
            <a:ext cx="2897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Curr</a:t>
            </a:r>
            <a:r>
              <a:rPr lang="en-US" sz="4400" dirty="0" smtClean="0"/>
              <a:t> Max: 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7189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922</Words>
  <Application>Microsoft Office PowerPoint</Application>
  <PresentationFormat>Widescreen</PresentationFormat>
  <Paragraphs>630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 Unicode MS</vt:lpstr>
      <vt:lpstr>Arial</vt:lpstr>
      <vt:lpstr>Calibri</vt:lpstr>
      <vt:lpstr>Calibri Light</vt:lpstr>
      <vt:lpstr>Century Schoolbook</vt:lpstr>
      <vt:lpstr>Corbel</vt:lpstr>
      <vt:lpstr>Wingdings 2</vt:lpstr>
      <vt:lpstr>Theme1</vt:lpstr>
      <vt:lpstr>Headlines</vt:lpstr>
      <vt:lpstr>PowerPoint Presentation</vt:lpstr>
      <vt:lpstr>Maximum of all subarrays of size k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Method 1:  </vt:lpstr>
      <vt:lpstr>Complexity:</vt:lpstr>
      <vt:lpstr>PowerPoint Presentation</vt:lpstr>
      <vt:lpstr>PowerPoint Presentation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Method 2:  </vt:lpstr>
      <vt:lpstr>Complexity</vt:lpstr>
      <vt:lpstr>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11</cp:revision>
  <dcterms:created xsi:type="dcterms:W3CDTF">2015-04-12T02:04:56Z</dcterms:created>
  <dcterms:modified xsi:type="dcterms:W3CDTF">2015-04-12T03:03:02Z</dcterms:modified>
</cp:coreProperties>
</file>