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33"/>
  </p:notes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B4D0-1A64-441E-9B39-50F4A31D34FC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0C92-01E9-44BA-86F2-7A7F2B2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6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393700" y="1706563"/>
            <a:ext cx="119141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IN A MATRIX FILLED WITH 0s AND 1s,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FIND LARGEST SQUARE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SUB-MATRIX OF ALL 1s </a:t>
            </a:r>
          </a:p>
        </p:txBody>
      </p:sp>
    </p:spTree>
    <p:extLst>
      <p:ext uri="{BB962C8B-B14F-4D97-AF65-F5344CB8AC3E}">
        <p14:creationId xmlns:p14="http://schemas.microsoft.com/office/powerpoint/2010/main" val="19614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420687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4206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4206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0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420687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4206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  <a:tr h="701146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8" marB="4571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2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2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1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7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73425" y="747713"/>
          <a:ext cx="5556250" cy="505301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11250"/>
                <a:gridCol w="1111250"/>
                <a:gridCol w="1111250"/>
                <a:gridCol w="1111250"/>
                <a:gridCol w="1111250"/>
              </a:tblGrid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85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7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3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5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2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0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2" cy="62198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3" cy="62245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73425" y="747713"/>
          <a:ext cx="5556250" cy="505301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11250"/>
                <a:gridCol w="1111250"/>
                <a:gridCol w="1111250"/>
                <a:gridCol w="1111250"/>
                <a:gridCol w="1111250"/>
              </a:tblGrid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  <a:tr h="84216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2" marR="91442" marT="45717" marB="45717"/>
                </a:tc>
              </a:tr>
            </a:tbl>
          </a:graphicData>
        </a:graphic>
      </p:graphicFrame>
      <p:sp>
        <p:nvSpPr>
          <p:cNvPr id="50222" name="TextBox 2"/>
          <p:cNvSpPr txBox="1">
            <a:spLocks noChangeArrowheads="1"/>
          </p:cNvSpPr>
          <p:nvPr/>
        </p:nvSpPr>
        <p:spPr bwMode="auto">
          <a:xfrm>
            <a:off x="3589338" y="5854700"/>
            <a:ext cx="5110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CANDIDATE SOLUTIONS</a:t>
            </a:r>
          </a:p>
        </p:txBody>
      </p:sp>
    </p:spTree>
    <p:extLst>
      <p:ext uri="{BB962C8B-B14F-4D97-AF65-F5344CB8AC3E}">
        <p14:creationId xmlns:p14="http://schemas.microsoft.com/office/powerpoint/2010/main" val="23221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213" y="228600"/>
          <a:ext cx="3700460" cy="62198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092"/>
                <a:gridCol w="740092"/>
                <a:gridCol w="740092"/>
                <a:gridCol w="740092"/>
                <a:gridCol w="740092"/>
              </a:tblGrid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  <a:tr h="1036638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50" marR="91450" marT="45713" marB="45713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86325" y="230188"/>
          <a:ext cx="6564315" cy="6224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12863"/>
                <a:gridCol w="1312863"/>
                <a:gridCol w="1312863"/>
                <a:gridCol w="1312863"/>
                <a:gridCol w="1312863"/>
              </a:tblGrid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  <a:tr h="10374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0</a:t>
                      </a:r>
                      <a:endParaRPr lang="en-IN" sz="4000" dirty="0"/>
                    </a:p>
                  </a:txBody>
                  <a:tcPr marL="91447" marR="91447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138"/>
          <a:ext cx="7331080" cy="50260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</a:tblGrid>
              <a:tr h="6282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N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728913" y="5554663"/>
            <a:ext cx="4381500" cy="1428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10488" y="1338263"/>
            <a:ext cx="14287" cy="3752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43163" y="1092200"/>
            <a:ext cx="5103812" cy="42433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8913" y="1992313"/>
            <a:ext cx="3698875" cy="30988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138"/>
          <a:ext cx="7331080" cy="50260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</a:tblGrid>
              <a:tr h="6282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 smtClean="0"/>
                        <a:t>N-1</a:t>
                      </a:r>
                      <a:endParaRPr lang="en-IN" sz="29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N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728913" y="5554663"/>
            <a:ext cx="4381500" cy="1428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10488" y="1338263"/>
            <a:ext cx="14287" cy="3752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43163" y="1092200"/>
            <a:ext cx="5103812" cy="42433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8913" y="1338263"/>
            <a:ext cx="3698875" cy="315118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138"/>
          <a:ext cx="7331080" cy="50260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</a:tblGrid>
              <a:tr h="6282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 smtClean="0"/>
                        <a:t>N-1</a:t>
                      </a:r>
                      <a:endParaRPr lang="en-IN" sz="29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N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728913" y="5554663"/>
            <a:ext cx="4381500" cy="1428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10488" y="1338263"/>
            <a:ext cx="14287" cy="3752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43163" y="1092200"/>
            <a:ext cx="5103812" cy="42433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2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138"/>
          <a:ext cx="7331075" cy="50260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</a:tblGrid>
              <a:tr h="6282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 smtClean="0"/>
                        <a:t>N-1</a:t>
                      </a:r>
                      <a:endParaRPr lang="en-IN" sz="29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N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728913" y="5554663"/>
            <a:ext cx="4381500" cy="1428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10488" y="1338263"/>
            <a:ext cx="14287" cy="3752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43163" y="1092200"/>
            <a:ext cx="5103812" cy="42433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21075" y="1338263"/>
            <a:ext cx="3589338" cy="315118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8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138"/>
          <a:ext cx="7331080" cy="50260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  <a:gridCol w="733108"/>
              </a:tblGrid>
              <a:tr h="6282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1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 smtClean="0"/>
                        <a:t>N</a:t>
                      </a:r>
                      <a:endParaRPr lang="en-IN" sz="30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</a:tr>
              <a:tr h="62825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728913" y="5554663"/>
            <a:ext cx="4381500" cy="14287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710488" y="1338263"/>
            <a:ext cx="14287" cy="3752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43163" y="1092200"/>
            <a:ext cx="5103812" cy="42433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28913" y="1338263"/>
            <a:ext cx="3725862" cy="31242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28913" y="1965325"/>
            <a:ext cx="3740150" cy="312578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506788" y="1338263"/>
            <a:ext cx="3603625" cy="31242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150813" y="395288"/>
            <a:ext cx="12177712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1) Construct a sum matrix S[R][C] for the given M[R][C].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a)	Copy first row and first columns as it is from M[][] to S[][]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b)	For other entries, use following expressions to construct S[][]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    	If M[i][j] is 1 then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       	       S[i][j] = min(S[i][j-1], S[i-1][j], S[i-1][j-1]) + 1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    	Else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            	    S[i][j]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500"/>
              <a:t>2) Find the maximum entry in S[R][C]</a:t>
            </a:r>
          </a:p>
        </p:txBody>
      </p:sp>
    </p:spTree>
    <p:extLst>
      <p:ext uri="{BB962C8B-B14F-4D97-AF65-F5344CB8AC3E}">
        <p14:creationId xmlns:p14="http://schemas.microsoft.com/office/powerpoint/2010/main" val="62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5696</TotalTime>
  <Words>1341</Words>
  <Application>Microsoft Office PowerPoint</Application>
  <PresentationFormat>Widescreen</PresentationFormat>
  <Paragraphs>1315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Schoolbook</vt:lpstr>
      <vt:lpstr>Corbel</vt:lpstr>
      <vt:lpstr>Wingdings 2</vt:lpstr>
      <vt:lpstr>Theme1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13</cp:revision>
  <dcterms:created xsi:type="dcterms:W3CDTF">2015-04-12T02:04:56Z</dcterms:created>
  <dcterms:modified xsi:type="dcterms:W3CDTF">2015-04-16T09:03:36Z</dcterms:modified>
</cp:coreProperties>
</file>