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9.jpeg" ContentType="image/jpeg"/>
  <Override PartName="/ppt/media/image24.jpeg" ContentType="image/jpeg"/>
  <Override PartName="/ppt/media/image8.jpeg" ContentType="image/jpeg"/>
  <Override PartName="/ppt/media/image18.jpeg" ContentType="image/jpeg"/>
  <Override PartName="/ppt/media/image3.jpeg" ContentType="image/jpeg"/>
  <Override PartName="/ppt/media/image10.jpeg" ContentType="image/jpeg"/>
  <Override PartName="/ppt/media/image19.jpeg" ContentType="image/jpeg"/>
  <Override PartName="/ppt/media/image20.jpeg" ContentType="image/jpeg"/>
  <Override PartName="/ppt/media/image4.jpeg" ContentType="image/jpeg"/>
  <Override PartName="/ppt/media/image6.jpeg" ContentType="image/jpeg"/>
  <Override PartName="/ppt/media/image22.jpeg" ContentType="image/jpeg"/>
  <Override PartName="/ppt/media/image11.jpeg" ContentType="image/jpeg"/>
  <Override PartName="/ppt/media/image21.jpeg" ContentType="image/jpeg"/>
  <Override PartName="/ppt/media/image5.jpeg" ContentType="image/jpeg"/>
  <Override PartName="/ppt/media/image7.jpeg" ContentType="image/jpeg"/>
  <Override PartName="/ppt/media/image23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.jpeg" ContentType="image/jpeg"/>
  <Override PartName="/ppt/media/image16.jpeg" ContentType="image/jpeg"/>
  <Override PartName="/ppt/media/image2.jpeg" ContentType="image/jpeg"/>
  <Override PartName="/ppt/media/image17.jpeg" ContentType="image/jpeg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51435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8F90F53-10A6-4FC7-B92B-5D1370C905C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939ECB-0EAC-47AE-8FB2-07210CCF46B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637E8C-A77F-4B73-A4F7-8142643C147B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203495-B54F-425A-A7C0-26F5489ED19B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87E46F-8925-41EB-9DA3-7A9F84D9130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B68BC1-F776-4023-8DD1-56FA03C3C9D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BD3734-68A2-4B6D-A0D6-5CE041E94AE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D45317-F41A-4F56-B7C6-12033BCA2B8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5B1D6A-9808-4DCA-8257-A91F10EC7BA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9D7A86B-4774-4D33-A7EE-C1204418787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B424DE-DCDF-4BA5-9CE9-1FB048C39B3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C3465E-66E3-4037-9F77-AF1AC46E406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80D065-C463-476D-8AEF-A1563A7B87E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55B0EF-BC3F-4ED1-AC4C-01923A08392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38CF97-53DD-4435-8AB0-87C2EF072FE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C4AF2C-B8FD-42F7-8297-FB3B96173A4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198E22-FA67-4F58-9F4A-F6C3362837F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7A3069-94AB-481E-A50B-A12F3C29358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46B268-39DB-4A00-B46B-BFC4E30F04D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3FCA1C9-2EA9-433C-A1D6-7806414EBCD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D064D9-DCB5-4623-A9DB-5F70ADF051D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11ED81-5A06-43A0-8693-F23800894F1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D22D019-6730-41D9-8EC5-B2A9336F522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DE910F-E80C-4C3C-B521-9BB76B96E46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3471F2-A66B-49D4-AE44-0A6D4938383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90B69C-AD68-4820-AAC3-F063AA6C350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17A669-6FB9-4AD6-875B-8B1D83A9235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AA97D3-4A11-4CFD-8B95-355C48C3A69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E340B8C-20DC-4105-A013-D96C0503D4C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ject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LibreOffice/6.2.6.2$Linux_X86_64 LibreOffice_project/20$Build-2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2019-10-14T23:19:42Z</dcterms:created>
  <dc:creator>PptxGenJS</dc:creator>
  <dc:description/>
  <dc:language>en-IN</dc:language>
  <cp:lastModifiedBy/>
  <dcterms:modified xsi:type="dcterms:W3CDTF">2019-10-15T11:36:23Z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