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87BA-6359-4DDA-9CDE-7EC474AACC5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BB78-44C1-4905-997D-074071FF3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696200" cy="4114799"/>
          </a:xfrm>
        </p:spPr>
        <p:txBody>
          <a:bodyPr/>
          <a:lstStyle/>
          <a:p>
            <a:r>
              <a:rPr lang="en-US" dirty="0" err="1" smtClean="0"/>
              <a:t>BroadCastingChatServer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</a:t>
            </a:r>
            <a:r>
              <a:rPr lang="en-US" sz="2400" smtClean="0"/>
              <a:t>Bhavya.A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                                                                         </a:t>
            </a:r>
            <a:r>
              <a:rPr lang="en-US" sz="2400" dirty="0" err="1" smtClean="0"/>
              <a:t>Devilal</a:t>
            </a:r>
            <a:r>
              <a:rPr lang="en-US" sz="2400" dirty="0" smtClean="0"/>
              <a:t> </a:t>
            </a:r>
            <a:r>
              <a:rPr lang="en-US" sz="2400" dirty="0" err="1" smtClean="0"/>
              <a:t>Godara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                                                                             Karan Singh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                                                                         </a:t>
            </a:r>
            <a:r>
              <a:rPr lang="en-US" sz="2400" dirty="0" err="1" smtClean="0"/>
              <a:t>Kavipriya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                                                                             </a:t>
            </a:r>
            <a:r>
              <a:rPr lang="en-US" sz="2400" dirty="0" err="1" smtClean="0"/>
              <a:t>Gudisa</a:t>
            </a:r>
            <a:r>
              <a:rPr lang="en-US" sz="2400" dirty="0" smtClean="0"/>
              <a:t> </a:t>
            </a:r>
            <a:r>
              <a:rPr lang="en-US" sz="2400" dirty="0" err="1" smtClean="0"/>
              <a:t>Madhuri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>
            <a:normAutofit/>
          </a:bodyPr>
          <a:lstStyle/>
          <a:p>
            <a:r>
              <a:rPr lang="en-US" sz="1800" b="1" dirty="0" err="1" smtClean="0"/>
              <a:t>Depolyment</a:t>
            </a:r>
            <a:r>
              <a:rPr lang="en-US" sz="1800" b="1" dirty="0" smtClean="0"/>
              <a:t> Diagram</a:t>
            </a:r>
            <a:endParaRPr lang="en-US" sz="1800" b="1" dirty="0"/>
          </a:p>
        </p:txBody>
      </p:sp>
      <p:pic>
        <p:nvPicPr>
          <p:cNvPr id="4" name="Content Placeholder 3" descr="depoly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838200"/>
            <a:ext cx="8228084" cy="54361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639762"/>
          </a:xfrm>
        </p:spPr>
        <p:txBody>
          <a:bodyPr>
            <a:normAutofit/>
          </a:bodyPr>
          <a:lstStyle/>
          <a:p>
            <a:r>
              <a:rPr lang="en-US" sz="1800" b="1" dirty="0" err="1" smtClean="0"/>
              <a:t>StateChart</a:t>
            </a:r>
            <a:r>
              <a:rPr lang="en-US" sz="1800" b="1" dirty="0" smtClean="0"/>
              <a:t> Diagram</a:t>
            </a:r>
            <a:endParaRPr lang="en-US" sz="1800" b="1" dirty="0"/>
          </a:p>
        </p:txBody>
      </p:sp>
      <p:pic>
        <p:nvPicPr>
          <p:cNvPr id="4" name="Content Placeholder 3" descr="state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066800"/>
            <a:ext cx="8610600" cy="4648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Technologies Used</a:t>
            </a:r>
            <a:br>
              <a:rPr lang="en-US" sz="2000" b="1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Uml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Mysql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html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Css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bootstrap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Javascript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Servlet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spring </a:t>
            </a:r>
            <a:r>
              <a:rPr lang="en-US" sz="1400" dirty="0" smtClean="0"/>
              <a:t>boot, spring web </a:t>
            </a:r>
            <a:r>
              <a:rPr lang="en-US" sz="1400" dirty="0" err="1" smtClean="0"/>
              <a:t>mvc</a:t>
            </a:r>
            <a:r>
              <a:rPr lang="en-US" sz="1400" dirty="0" smtClean="0"/>
              <a:t> for the web </a:t>
            </a:r>
            <a:r>
              <a:rPr lang="en-US" sz="1400" dirty="0" smtClean="0"/>
              <a:t>layer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spring </a:t>
            </a:r>
            <a:r>
              <a:rPr lang="en-US" sz="1400" dirty="0" smtClean="0"/>
              <a:t>data </a:t>
            </a:r>
            <a:r>
              <a:rPr lang="en-US" sz="1400" dirty="0" err="1" smtClean="0"/>
              <a:t>jpa</a:t>
            </a:r>
            <a:r>
              <a:rPr lang="en-US" sz="1400" dirty="0" smtClean="0"/>
              <a:t> with hibernate framework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spring </a:t>
            </a:r>
            <a:r>
              <a:rPr lang="en-US" sz="1400" dirty="0" smtClean="0"/>
              <a:t>security for authentication login and </a:t>
            </a:r>
            <a:r>
              <a:rPr lang="en-US" sz="1400" dirty="0" smtClean="0"/>
              <a:t>logout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thymeleaf</a:t>
            </a:r>
            <a:r>
              <a:rPr lang="en-US" sz="14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junit</a:t>
            </a:r>
            <a:r>
              <a:rPr lang="en-US" sz="1400" dirty="0" smtClean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assertj</a:t>
            </a:r>
            <a:r>
              <a:rPr lang="en-US" sz="1400" dirty="0" smtClean="0"/>
              <a:t> for unit testing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Hql</a:t>
            </a:r>
            <a:r>
              <a:rPr lang="en-US" sz="1400" dirty="0" smtClean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 smtClean="0"/>
              <a:t>restfulservices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10-08 at 9.20.47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7194"/>
            <a:ext cx="8229600" cy="43719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10-08 at 9.20.40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4346"/>
            <a:ext cx="8229600" cy="421767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10-08 at 9.20.35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4346"/>
            <a:ext cx="8229600" cy="421767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10-08 at 9.20.28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4346"/>
            <a:ext cx="8229600" cy="421767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10-08 at 9.20.22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3634"/>
            <a:ext cx="8229600" cy="417909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10-08 at 9.20.09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1832"/>
            <a:ext cx="8229600" cy="444269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WhatsApp Image 2021-10-14 at 5.15.09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685800"/>
            <a:ext cx="8153400" cy="54403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Chat-Application provide the process of talking to other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people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who are using the Network at the same time you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are.</a:t>
            </a:r>
          </a:p>
          <a:p>
            <a:pPr>
              <a:buNone/>
            </a:pPr>
            <a:endParaRPr lang="en-US" sz="1200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Several network systems are built to communicate with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one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another as well as made available through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service-oriented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architectures. In this project, the client server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architecture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is used to develop a chat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application. Firstly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 chat application is created for both Client and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Server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which is based on Transmission Control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Protocol(TCP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) where TCP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is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connection oriented protocol and is a reliable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connection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protocol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>
              <a:buNone/>
            </a:pPr>
            <a:endParaRPr lang="en-US" sz="1200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It is the Concept of “Chat Server” by using GUI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Application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and Socket Programming. Chat server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should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support multiple connection of users and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messages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sent to the server are broadcast to all currently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connected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users.</a:t>
            </a:r>
            <a:endParaRPr lang="en-US" sz="12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WhatsApp Image 2021-10-08 at 9.20.02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153400" cy="514800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endParaRPr lang="en-US" sz="3600" dirty="0"/>
          </a:p>
        </p:txBody>
      </p:sp>
      <p:pic>
        <p:nvPicPr>
          <p:cNvPr id="4" name="Picture 3" descr="WhatsApp Image 2021-10-09 at 12.31.14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8229600" cy="4865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Chatting is </a:t>
            </a:r>
            <a:r>
              <a:rPr lang="en-US" sz="1200" dirty="0">
                <a:latin typeface="Verdana" pitchFamily="34" charset="0"/>
                <a:ea typeface="Verdana" pitchFamily="34" charset="0"/>
              </a:rPr>
              <a:t>a process of utilizing technology to bring people and their ideas together despite of the geographical obstacles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>
              <a:buNone/>
            </a:pPr>
            <a:endParaRPr lang="en-US" sz="1200" dirty="0" smtClean="0">
              <a:latin typeface="Verdana" pitchFamily="34" charset="0"/>
              <a:ea typeface="Verdana" pitchFamily="34" charset="0"/>
            </a:endParaRPr>
          </a:p>
          <a:p>
            <a:pPr>
              <a:buNone/>
            </a:pPr>
            <a:endParaRPr lang="en-US" sz="1200" dirty="0">
              <a:latin typeface="Verdana" pitchFamily="34" charset="0"/>
              <a:ea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 Through </a:t>
            </a:r>
            <a:r>
              <a:rPr lang="en-US" sz="1200" dirty="0">
                <a:latin typeface="Verdana" pitchFamily="34" charset="0"/>
                <a:ea typeface="Verdana" pitchFamily="34" charset="0"/>
              </a:rPr>
              <a:t>the help of this project, the users can easily communicate and also interact with each 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 descr="ER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7885" y="1600200"/>
            <a:ext cx="750823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UML Diagrams</a:t>
            </a:r>
            <a:br>
              <a:rPr lang="en-US" dirty="0" smtClean="0"/>
            </a:br>
            <a:r>
              <a:rPr lang="en-US" sz="2200" b="1" dirty="0" smtClean="0"/>
              <a:t>Class Diagram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pic>
        <p:nvPicPr>
          <p:cNvPr id="5" name="Content Placeholder 4" descr="WhatsApp Image 2021-10-14 at 4.53.24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066800"/>
            <a:ext cx="6427470" cy="55625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UseCase</a:t>
            </a:r>
            <a:r>
              <a:rPr lang="en-US" sz="2000" b="1" dirty="0" smtClean="0"/>
              <a:t> Diagram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hatsApp Image 2021-10-09 at 12.31.02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838200"/>
            <a:ext cx="5576113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82562"/>
          </a:xfrm>
        </p:spPr>
        <p:txBody>
          <a:bodyPr>
            <a:noAutofit/>
          </a:bodyPr>
          <a:lstStyle/>
          <a:p>
            <a:r>
              <a:rPr lang="en-US" sz="1800" dirty="0" smtClean="0"/>
              <a:t>Sequence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</p:txBody>
      </p:sp>
      <p:pic>
        <p:nvPicPr>
          <p:cNvPr id="4" name="Picture 3" descr="seque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35215"/>
            <a:ext cx="7696200" cy="649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487362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Activity Diagram</a:t>
            </a:r>
            <a:endParaRPr lang="en-US" sz="1800" b="1" dirty="0"/>
          </a:p>
        </p:txBody>
      </p:sp>
      <p:pic>
        <p:nvPicPr>
          <p:cNvPr id="4" name="Content Placeholder 3" descr="Activ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990600"/>
            <a:ext cx="3985260" cy="556619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Collaboration Diagram</a:t>
            </a:r>
            <a:endParaRPr lang="en-US" sz="1800" b="1" dirty="0"/>
          </a:p>
        </p:txBody>
      </p:sp>
      <p:pic>
        <p:nvPicPr>
          <p:cNvPr id="4" name="Content Placeholder 3" descr="collabor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721353" cy="512988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227</Words>
  <Application>Microsoft Office PowerPoint</Application>
  <PresentationFormat>On-screen Show (4:3)</PresentationFormat>
  <Paragraphs>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BroadCastingChatServer                                             Bhavya.A                                                                           Devilal Godara                                                                               Karan Singh                                                                           Kavipriya                                                                               Gudisa Madhuri</vt:lpstr>
      <vt:lpstr>Abstract</vt:lpstr>
      <vt:lpstr>Introduction</vt:lpstr>
      <vt:lpstr>ER Diagram</vt:lpstr>
      <vt:lpstr> UML Diagrams Class Diagram </vt:lpstr>
      <vt:lpstr>UseCase Diagram</vt:lpstr>
      <vt:lpstr>Sequence</vt:lpstr>
      <vt:lpstr>Activity Diagram</vt:lpstr>
      <vt:lpstr>Collaboration Diagram</vt:lpstr>
      <vt:lpstr>Depolyment Diagram</vt:lpstr>
      <vt:lpstr>StateChart Diagram</vt:lpstr>
      <vt:lpstr>Technologies Used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BroadCastingChatServer</dc:title>
  <dc:creator>Windows User</dc:creator>
  <cp:lastModifiedBy>Windows User</cp:lastModifiedBy>
  <cp:revision>16</cp:revision>
  <dcterms:created xsi:type="dcterms:W3CDTF">2021-10-08T17:41:49Z</dcterms:created>
  <dcterms:modified xsi:type="dcterms:W3CDTF">2021-10-14T11:52:58Z</dcterms:modified>
</cp:coreProperties>
</file>