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946" y="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38125-5004-4CC4-8F2C-B45EF339FE9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9AC3-13A9-43C7-B06B-9E612ABB6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29AC3-13A9-43C7-B06B-9E612ABB64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4B6D-9CF5-48C3-A591-3324B70D9C8A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5AB6-2760-44DF-9615-9272CF502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>
            <a:noAutofit/>
          </a:bodyPr>
          <a:lstStyle/>
          <a:p>
            <a:r>
              <a:rPr lang="en-IN" sz="6600" dirty="0" smtClean="0">
                <a:latin typeface="Algerian" pitchFamily="82" charset="0"/>
              </a:rPr>
              <a:t>Gray  level Transformation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000372"/>
            <a:ext cx="8286808" cy="328614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There are three basic gray level transformation</a:t>
            </a:r>
            <a:r>
              <a:rPr lang="en-US" u="sng" dirty="0" smtClean="0">
                <a:solidFill>
                  <a:schemeClr val="tx1"/>
                </a:solidFill>
              </a:rPr>
              <a:t>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Linear               </a:t>
            </a:r>
            <a:r>
              <a:rPr lang="en-US" dirty="0" smtClean="0">
                <a:solidFill>
                  <a:schemeClr val="tx1"/>
                </a:solidFill>
              </a:rPr>
              <a:t>(Negative Transformation)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Logarithmic</a:t>
            </a:r>
            <a:r>
              <a:rPr lang="en-US" dirty="0" smtClean="0">
                <a:solidFill>
                  <a:schemeClr val="tx1"/>
                </a:solidFill>
              </a:rPr>
              <a:t>     (</a:t>
            </a:r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en-US" dirty="0" smtClean="0">
                <a:solidFill>
                  <a:schemeClr val="tx1"/>
                </a:solidFill>
              </a:rPr>
              <a:t>transformation)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Power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en-US" b="1" dirty="0" smtClean="0">
                <a:solidFill>
                  <a:schemeClr val="tx1"/>
                </a:solidFill>
              </a:rPr>
              <a:t>law    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Power – Law </a:t>
            </a:r>
            <a:r>
              <a:rPr lang="en-US" dirty="0" smtClean="0">
                <a:solidFill>
                  <a:schemeClr val="tx1"/>
                </a:solidFill>
              </a:rPr>
              <a:t>transformations)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r>
              <a:rPr lang="en-IN" dirty="0" smtClean="0"/>
              <a:t> </a:t>
            </a:r>
            <a:r>
              <a:rPr lang="en-IN" dirty="0" smtClean="0"/>
              <a:t>Transformation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357694"/>
            <a:ext cx="742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Equation of </a:t>
            </a:r>
            <a:r>
              <a:rPr lang="en-US" sz="2800" dirty="0" smtClean="0"/>
              <a:t>Logarithmic</a:t>
            </a:r>
            <a:r>
              <a:rPr lang="en-IN" sz="2800" dirty="0" smtClean="0"/>
              <a:t> </a:t>
            </a:r>
            <a:r>
              <a:rPr lang="en-IN" sz="2800" dirty="0" smtClean="0"/>
              <a:t>transformation</a:t>
            </a:r>
          </a:p>
          <a:p>
            <a:pPr algn="ctr"/>
            <a:r>
              <a:rPr lang="en-IN" sz="2800" dirty="0" smtClean="0"/>
              <a:t> </a:t>
            </a:r>
            <a:r>
              <a:rPr lang="en-IN" sz="2800" b="1" i="1" dirty="0" smtClean="0"/>
              <a:t>S = </a:t>
            </a:r>
            <a:r>
              <a:rPr lang="en-IN" sz="2800" b="1" i="1" dirty="0" smtClean="0"/>
              <a:t>C log( r + 1)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00364" y="5286388"/>
            <a:ext cx="571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 = </a:t>
            </a:r>
            <a:r>
              <a:rPr lang="en-IN" sz="2000" dirty="0" smtClean="0"/>
              <a:t>Logarithmic </a:t>
            </a:r>
            <a:r>
              <a:rPr lang="en-IN" sz="2000" dirty="0" smtClean="0"/>
              <a:t>image (Pixel value)</a:t>
            </a:r>
            <a:endParaRPr lang="en-IN" sz="2000" dirty="0" smtClean="0"/>
          </a:p>
          <a:p>
            <a:r>
              <a:rPr lang="en-IN" sz="2000" dirty="0" smtClean="0"/>
              <a:t>C</a:t>
            </a:r>
            <a:r>
              <a:rPr lang="en-IN" sz="2000" dirty="0" smtClean="0"/>
              <a:t> </a:t>
            </a:r>
            <a:r>
              <a:rPr lang="en-IN" sz="2000" dirty="0" smtClean="0"/>
              <a:t>= </a:t>
            </a:r>
            <a:r>
              <a:rPr lang="en-IN" sz="2000" dirty="0" smtClean="0"/>
              <a:t>constant </a:t>
            </a:r>
          </a:p>
          <a:p>
            <a:r>
              <a:rPr lang="en-IN" sz="2000" dirty="0" smtClean="0"/>
              <a:t>R </a:t>
            </a:r>
            <a:r>
              <a:rPr lang="en-IN" sz="2000" dirty="0" smtClean="0"/>
              <a:t>= Intensity of pixel.      </a:t>
            </a:r>
            <a:endParaRPr lang="en-US" sz="2000" dirty="0"/>
          </a:p>
        </p:txBody>
      </p:sp>
      <p:pic>
        <p:nvPicPr>
          <p:cNvPr id="3" name="Picture 2" descr="K:\YouTube\Image Processing\Lecture 6\log-trans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14422"/>
            <a:ext cx="3170225" cy="2971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143000"/>
          </a:xfrm>
        </p:spPr>
        <p:txBody>
          <a:bodyPr/>
          <a:lstStyle/>
          <a:p>
            <a:r>
              <a:rPr lang="en-IN" b="1" i="1" dirty="0" smtClean="0"/>
              <a:t>S = C log( r + 1)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3071810"/>
          <a:ext cx="2714643" cy="1785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81"/>
                <a:gridCol w="904881"/>
                <a:gridCol w="904881"/>
              </a:tblGrid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 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255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127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10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250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200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100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480" y="492919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8-bit &amp; (3 X 3) Image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000628" y="2357430"/>
            <a:ext cx="2484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Logarithmic</a:t>
            </a:r>
            <a:r>
              <a:rPr lang="en-IN" sz="2400" dirty="0" smtClean="0"/>
              <a:t> </a:t>
            </a:r>
            <a:r>
              <a:rPr lang="en-IN" sz="2400" dirty="0" smtClean="0"/>
              <a:t>Image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29190" y="3071810"/>
          <a:ext cx="2714643" cy="1785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81"/>
                <a:gridCol w="904881"/>
                <a:gridCol w="904881"/>
              </a:tblGrid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2.4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2.1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1.04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2.39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1.70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2.30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2.00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1.70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414" y="2357430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Original Image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29520" y="24288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 C = 1 )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you can find perfect “c”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786058"/>
            <a:ext cx="6215106" cy="1143008"/>
          </a:xfrm>
        </p:spPr>
        <p:txBody>
          <a:bodyPr>
            <a:normAutofit/>
          </a:bodyPr>
          <a:lstStyle/>
          <a:p>
            <a:r>
              <a:rPr lang="en-IN" sz="1600" dirty="0" smtClean="0"/>
              <a:t>C = Constant in Logarithmic Transformation</a:t>
            </a:r>
          </a:p>
          <a:p>
            <a:r>
              <a:rPr lang="en-IN" sz="1600" dirty="0" smtClean="0"/>
              <a:t>Max Pixel Intensity in image = L – 1 (Mostly)</a:t>
            </a:r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smtClean="0"/>
              <a:t>      For Ex, 8 bit image L = 256 so max intensity of pixel can be 255.</a:t>
            </a:r>
            <a:endParaRPr lang="en-US" sz="16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1571612"/>
            <a:ext cx="4963542" cy="8633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5786" y="4214818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 case of 8 bit image Perfect C is 106.25, Approximately 106.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2976" y="4929198"/>
          <a:ext cx="2714643" cy="1785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81"/>
                <a:gridCol w="904881"/>
                <a:gridCol w="904881"/>
              </a:tblGrid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254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223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110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255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180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243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212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113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43504" y="5286388"/>
            <a:ext cx="221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Logarithmic</a:t>
            </a:r>
            <a:r>
              <a:rPr lang="en-IN" dirty="0" smtClean="0"/>
              <a:t> </a:t>
            </a:r>
            <a:r>
              <a:rPr lang="en-IN" dirty="0" smtClean="0"/>
              <a:t>Image with C = 106.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193</Words>
  <Application>Microsoft Office PowerPoint</Application>
  <PresentationFormat>On-screen Show (4:3)</PresentationFormat>
  <Paragraphs>53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Gray  level Transformation</vt:lpstr>
      <vt:lpstr>Logarithmic Transformation </vt:lpstr>
      <vt:lpstr>S = C log( r + 1)</vt:lpstr>
      <vt:lpstr>How you can find perfect “c”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 level Transformation</dc:title>
  <dc:creator>Karan</dc:creator>
  <cp:lastModifiedBy>Karan</cp:lastModifiedBy>
  <cp:revision>20</cp:revision>
  <dcterms:created xsi:type="dcterms:W3CDTF">2020-06-17T09:03:26Z</dcterms:created>
  <dcterms:modified xsi:type="dcterms:W3CDTF">2020-06-18T08:59:51Z</dcterms:modified>
</cp:coreProperties>
</file>