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>
        <p:scale>
          <a:sx n="110" d="100"/>
          <a:sy n="110" d="100"/>
        </p:scale>
        <p:origin x="-658" y="4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38125-5004-4CC4-8F2C-B45EF339FE9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29AC3-13A9-43C7-B06B-9E612ABB6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29AC3-13A9-43C7-B06B-9E612ABB64D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4B6D-9CF5-48C3-A591-3324B70D9C8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5AB6-2760-44DF-9615-9272CF502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E4B6D-9CF5-48C3-A591-3324B70D9C8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5AB6-2760-44DF-9615-9272CF5027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470025"/>
          </a:xfrm>
        </p:spPr>
        <p:txBody>
          <a:bodyPr>
            <a:noAutofit/>
          </a:bodyPr>
          <a:lstStyle/>
          <a:p>
            <a:r>
              <a:rPr lang="en-IN" sz="6600" dirty="0" smtClean="0">
                <a:latin typeface="Algerian" pitchFamily="82" charset="0"/>
              </a:rPr>
              <a:t>Gray  level Transformation</a:t>
            </a:r>
            <a:endParaRPr lang="en-US" sz="66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3000372"/>
            <a:ext cx="8286808" cy="3286148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There are three basic gray level transformation</a:t>
            </a:r>
            <a:r>
              <a:rPr lang="en-US" u="sng" dirty="0" smtClean="0">
                <a:solidFill>
                  <a:schemeClr val="tx1"/>
                </a:solidFill>
              </a:rPr>
              <a:t>.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Linear               </a:t>
            </a:r>
            <a:r>
              <a:rPr lang="en-US" dirty="0" smtClean="0">
                <a:solidFill>
                  <a:schemeClr val="tx1"/>
                </a:solidFill>
              </a:rPr>
              <a:t>(Negative Transformation)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Logarithmic</a:t>
            </a:r>
            <a:r>
              <a:rPr lang="en-US" dirty="0" smtClean="0">
                <a:solidFill>
                  <a:schemeClr val="tx1"/>
                </a:solidFill>
              </a:rPr>
              <a:t>     (</a:t>
            </a:r>
            <a:r>
              <a:rPr lang="en-US" dirty="0">
                <a:solidFill>
                  <a:schemeClr val="tx1"/>
                </a:solidFill>
              </a:rPr>
              <a:t>Log </a:t>
            </a:r>
            <a:r>
              <a:rPr lang="en-US" dirty="0" smtClean="0">
                <a:solidFill>
                  <a:schemeClr val="tx1"/>
                </a:solidFill>
              </a:rPr>
              <a:t>transformation)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Power </a:t>
            </a:r>
            <a:r>
              <a:rPr lang="en-US" b="1" dirty="0">
                <a:solidFill>
                  <a:schemeClr val="tx1"/>
                </a:solidFill>
              </a:rPr>
              <a:t>– </a:t>
            </a:r>
            <a:r>
              <a:rPr lang="en-US" b="1" dirty="0" smtClean="0">
                <a:solidFill>
                  <a:schemeClr val="tx1"/>
                </a:solidFill>
              </a:rPr>
              <a:t>law    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Power – Law </a:t>
            </a:r>
            <a:r>
              <a:rPr lang="en-US" dirty="0" smtClean="0">
                <a:solidFill>
                  <a:schemeClr val="tx1"/>
                </a:solidFill>
              </a:rPr>
              <a:t>transformations)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Negative Transformation </a:t>
            </a:r>
            <a:endParaRPr lang="en-US" dirty="0"/>
          </a:p>
        </p:txBody>
      </p:sp>
      <p:pic>
        <p:nvPicPr>
          <p:cNvPr id="1026" name="Picture 2" descr="K:\YouTube\Image Processing\Lecture 5\graylevel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285860"/>
            <a:ext cx="4248152" cy="253255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786" y="3643314"/>
            <a:ext cx="742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Equation of Negative transformation</a:t>
            </a:r>
          </a:p>
          <a:p>
            <a:pPr algn="ctr"/>
            <a:r>
              <a:rPr lang="en-IN" sz="2800" dirty="0" smtClean="0"/>
              <a:t> </a:t>
            </a:r>
            <a:r>
              <a:rPr lang="en-IN" sz="2800" b="1" i="1" dirty="0" smtClean="0"/>
              <a:t>S = (L-1) - R</a:t>
            </a:r>
            <a:endParaRPr 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928926" y="4714884"/>
            <a:ext cx="5715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 = Negative image</a:t>
            </a:r>
          </a:p>
          <a:p>
            <a:r>
              <a:rPr lang="en-IN" sz="2000" dirty="0" smtClean="0"/>
              <a:t>L = Max. intensity can image carry. (Its depend on Bit)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Ex. 8 Bit image, L = 256 which is </a:t>
            </a:r>
            <a:r>
              <a:rPr lang="en-US" sz="2000" b="1" dirty="0" smtClean="0"/>
              <a:t>2</a:t>
            </a:r>
            <a:r>
              <a:rPr lang="en-US" sz="2000" b="1" baseline="30000" dirty="0" smtClean="0"/>
              <a:t>8.</a:t>
            </a:r>
          </a:p>
          <a:p>
            <a:r>
              <a:rPr lang="en-IN" sz="2000" dirty="0" smtClean="0"/>
              <a:t>R = Intensity of pixel.      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 = (L-1) - R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7224" y="2714620"/>
          <a:ext cx="2714643" cy="1785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881"/>
                <a:gridCol w="904881"/>
                <a:gridCol w="904881"/>
              </a:tblGrid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  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 255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127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 10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 250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50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 200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 100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50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4480" y="4572008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8-bit &amp; (3 X 3) Image 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286380" y="2071678"/>
            <a:ext cx="2118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Negative Image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628" y="2714620"/>
          <a:ext cx="2714643" cy="1785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881"/>
                <a:gridCol w="904881"/>
                <a:gridCol w="904881"/>
              </a:tblGrid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255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0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128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245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5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205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55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155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205</a:t>
                      </a:r>
                      <a:endParaRPr lang="en-US" sz="2800" dirty="0"/>
                    </a:p>
                  </a:txBody>
                  <a:tcPr marL="35246" marR="35246" marT="17623" marB="17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4414" y="2071678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Original Image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130</Words>
  <Application>Microsoft Office PowerPoint</Application>
  <PresentationFormat>On-screen Show (4:3)</PresentationFormat>
  <Paragraphs>38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Gray  level Transformation</vt:lpstr>
      <vt:lpstr>Negative Transformation </vt:lpstr>
      <vt:lpstr>S = (L-1) - 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 level Transformation</dc:title>
  <dc:creator>Karan</dc:creator>
  <cp:lastModifiedBy>Karan</cp:lastModifiedBy>
  <cp:revision>9</cp:revision>
  <dcterms:created xsi:type="dcterms:W3CDTF">2020-06-17T09:03:26Z</dcterms:created>
  <dcterms:modified xsi:type="dcterms:W3CDTF">2020-06-17T10:31:34Z</dcterms:modified>
</cp:coreProperties>
</file>