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168" r:id="rId4"/>
  </p:sldMasterIdLst>
  <p:notesMasterIdLst>
    <p:notesMasterId r:id="rId11"/>
  </p:notesMasterIdLst>
  <p:handoutMasterIdLst>
    <p:handoutMasterId r:id="rId12"/>
  </p:handoutMasterIdLst>
  <p:sldIdLst>
    <p:sldId id="330" r:id="rId5"/>
    <p:sldId id="332" r:id="rId6"/>
    <p:sldId id="339" r:id="rId7"/>
    <p:sldId id="342" r:id="rId8"/>
    <p:sldId id="343" r:id="rId9"/>
    <p:sldId id="34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338CCA-82EC-4676-8B5C-FAD714DB5138}" v="14" dt="2025-05-01T20:13:39.2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85316" autoAdjust="0"/>
  </p:normalViewPr>
  <p:slideViewPr>
    <p:cSldViewPr snapToGrid="0">
      <p:cViewPr>
        <p:scale>
          <a:sx n="66" d="100"/>
          <a:sy n="66" d="100"/>
        </p:scale>
        <p:origin x="1320" y="4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082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4CB405-BC11-414E-B0F4-9E1C4642FE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1A09E4-E76E-43B1-9270-846FE19D3E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A57E1-CEB3-4C96-B7C6-36B0FA3064E4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91962-6490-4685-B760-76A1628AD5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97A7F-1461-4B81-83F2-8C494CFB80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D51C3-EABD-4553-9DC0-81CFC2A7F3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61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1BBD7-2276-4DDA-BFFE-26CAACEE5E98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79F17-7BA4-49BC-BB37-7F646CF8D2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40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DED748D9-6073-DA29-847A-6A6C39D6A6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41000"/>
          </a:blip>
          <a:srcRect l="-223" t="45170" r="17078" b="17468"/>
          <a:stretch/>
        </p:blipFill>
        <p:spPr>
          <a:xfrm rot="10800000">
            <a:off x="-2" y="0"/>
            <a:ext cx="6300593" cy="23047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522E8A7-C256-4D0D-38F5-744CC21A3F1B}"/>
              </a:ext>
            </a:extLst>
          </p:cNvPr>
          <p:cNvGrpSpPr/>
          <p:nvPr userDrawn="1"/>
        </p:nvGrpSpPr>
        <p:grpSpPr>
          <a:xfrm>
            <a:off x="11613628" y="319274"/>
            <a:ext cx="89941" cy="314793"/>
            <a:chOff x="5538866" y="1851285"/>
            <a:chExt cx="89941" cy="314793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94A7E3-B379-7E79-0952-AF4C6A614000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6CD3AC-CC76-8555-8E6F-C480301CF8B9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C41695A2-5AD2-67EB-7D51-A56C0DCF1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0772" y="1793289"/>
            <a:ext cx="3010925" cy="3373515"/>
          </a:xfrm>
        </p:spPr>
        <p:txBody>
          <a:bodyPr lIns="0" tIns="0" rIns="0" bIns="0" anchor="ctr"/>
          <a:lstStyle>
            <a:lvl1pPr algn="l">
              <a:lnSpc>
                <a:spcPct val="75000"/>
              </a:lnSpc>
              <a:defRPr sz="8000" b="0" i="0" cap="all" spc="-150" baseline="0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29" name="Text Placeholder 20">
            <a:extLst>
              <a:ext uri="{FF2B5EF4-FFF2-40B4-BE49-F238E27FC236}">
                <a16:creationId xmlns:a16="http://schemas.microsoft.com/office/drawing/2014/main" id="{423228AD-A556-C433-B2EA-87D97B6FF63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02975" y="3086826"/>
            <a:ext cx="5667049" cy="2079978"/>
          </a:xfrm>
        </p:spPr>
        <p:txBody>
          <a:bodyPr lIns="0" tIns="0" rIns="0" bIns="0"/>
          <a:lstStyle>
            <a:lvl1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7429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Mangal" panose="02040503050203030202" pitchFamily="18" charset="0"/>
                <a:cs typeface="Mangal" panose="02040503050203030202" pitchFamily="18" charset="0"/>
              </a:defRPr>
            </a:lvl2pPr>
            <a:lvl3pPr marL="12001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Mangal" panose="02040503050203030202" pitchFamily="18" charset="0"/>
                <a:cs typeface="Mangal" panose="02040503050203030202" pitchFamily="18" charset="0"/>
              </a:defRPr>
            </a:lvl3pPr>
            <a:lvl4pPr marL="15430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Mangal" panose="02040503050203030202" pitchFamily="18" charset="0"/>
                <a:cs typeface="Mangal" panose="02040503050203030202" pitchFamily="18" charset="0"/>
              </a:defRPr>
            </a:lvl4pPr>
            <a:lvl5pPr marL="20002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Mangal" panose="02040503050203030202" pitchFamily="18" charset="0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547038-27D1-FF6B-7831-F79C0B1035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41000"/>
          </a:blip>
          <a:srcRect l="-222" t="45170" r="19778" b="17468"/>
          <a:stretch/>
        </p:blipFill>
        <p:spPr>
          <a:xfrm>
            <a:off x="6096001" y="4549953"/>
            <a:ext cx="6096000" cy="230479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4392963-F9C3-8CCC-D239-15D7A4074039}"/>
              </a:ext>
            </a:extLst>
          </p:cNvPr>
          <p:cNvGrpSpPr/>
          <p:nvPr userDrawn="1"/>
        </p:nvGrpSpPr>
        <p:grpSpPr>
          <a:xfrm>
            <a:off x="530436" y="6223933"/>
            <a:ext cx="89941" cy="314793"/>
            <a:chOff x="5538866" y="1851285"/>
            <a:chExt cx="89941" cy="314793"/>
          </a:xfrm>
          <a:noFill/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602030E-DB17-B78E-57D1-2DE77370C0AF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78C2D1A-F468-13E2-E0B2-A616C5D32D07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A6D1E3C-605D-AD1A-9356-148E871C2D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02976" y="1793289"/>
            <a:ext cx="5658458" cy="1127125"/>
          </a:xfrm>
        </p:spPr>
        <p:txBody>
          <a:bodyPr lIns="0" tIns="0" rIns="0" bIns="0"/>
          <a:lstStyle>
            <a:lvl1pPr marL="0" indent="0">
              <a:buNone/>
              <a:defRPr sz="14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cap="all" baseline="0">
                <a:solidFill>
                  <a:schemeClr val="bg1"/>
                </a:solidFill>
              </a:defRPr>
            </a:lvl2pPr>
            <a:lvl3pPr marL="914400" indent="0">
              <a:buNone/>
              <a:defRPr cap="all" baseline="0">
                <a:solidFill>
                  <a:schemeClr val="bg1"/>
                </a:solidFill>
              </a:defRPr>
            </a:lvl3pPr>
            <a:lvl4pPr marL="1371600" indent="0">
              <a:buNone/>
              <a:defRPr cap="all" baseline="0">
                <a:solidFill>
                  <a:schemeClr val="bg1"/>
                </a:solidFill>
              </a:defRPr>
            </a:lvl4pPr>
            <a:lvl5pPr marL="1828800" indent="0">
              <a:buNone/>
              <a:defRPr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845572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 with Sub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C91152F-5BDA-D61B-1CCF-A86EFB6F55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2032" y="608075"/>
            <a:ext cx="10061455" cy="644653"/>
          </a:xfrm>
        </p:spPr>
        <p:txBody>
          <a:bodyPr lIns="0" tIns="0" rIns="0" bIns="0" anchor="ctr"/>
          <a:lstStyle>
            <a:lvl1pPr algn="l">
              <a:lnSpc>
                <a:spcPct val="75000"/>
              </a:lnSpc>
              <a:defRPr sz="4800" b="0" i="0" cap="all" spc="-150" baseline="0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3A4E705D-525A-81AA-338A-E8C4405F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009849" y="3308393"/>
            <a:ext cx="5170509" cy="333752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  <a:latin typeface="+mn-lt"/>
                <a:ea typeface="Dotum" panose="020B0600000101010101" pitchFamily="34" charset="-127"/>
                <a:cs typeface="Mangal" panose="02040503050203030202" pitchFamily="18" charset="0"/>
              </a:defRPr>
            </a:lvl1pPr>
          </a:lstStyle>
          <a:p>
            <a:r>
              <a:rPr lang="en-US" dirty="0"/>
              <a:t>Click to add Footer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827C4070-4CFF-FDA7-C0F7-167D09EE792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73710" y="1288398"/>
            <a:ext cx="10071100" cy="466725"/>
          </a:xfrm>
        </p:spPr>
        <p:txBody>
          <a:bodyPr lIns="0" rIns="0"/>
          <a:lstStyle>
            <a:lvl1pPr marL="0" indent="0">
              <a:buNone/>
              <a:defRPr sz="14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 cap="all" baseline="0">
                <a:solidFill>
                  <a:schemeClr val="bg1"/>
                </a:solidFill>
              </a:defRPr>
            </a:lvl2pPr>
            <a:lvl3pPr marL="914400" indent="0">
              <a:buNone/>
              <a:defRPr sz="1400" cap="all" baseline="0">
                <a:solidFill>
                  <a:schemeClr val="bg1"/>
                </a:solidFill>
              </a:defRPr>
            </a:lvl3pPr>
            <a:lvl4pPr marL="1371600" indent="0">
              <a:buNone/>
              <a:defRPr sz="1400" cap="all" baseline="0">
                <a:solidFill>
                  <a:schemeClr val="bg1"/>
                </a:solidFill>
              </a:defRPr>
            </a:lvl4pPr>
            <a:lvl5pPr marL="1828800" indent="0">
              <a:buNone/>
              <a:defRPr sz="1400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22E8A7-C256-4D0D-38F5-744CC21A3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13628" y="335197"/>
            <a:ext cx="89941" cy="314793"/>
            <a:chOff x="5538866" y="1851285"/>
            <a:chExt cx="89941" cy="314793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94A7E3-B379-7E79-0952-AF4C6A614000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6CD3AC-CC76-8555-8E6F-C480301CF8B9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4A05F7-5B34-541E-2738-B83DA06E5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658599" y="890016"/>
            <a:ext cx="0" cy="51705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BB1C6E-F2CD-1DED-4142-D52223351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0436" y="6223933"/>
            <a:ext cx="89941" cy="314793"/>
            <a:chOff x="5538866" y="1851285"/>
            <a:chExt cx="89941" cy="314793"/>
          </a:xfrm>
          <a:noFill/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C2674DE-70B7-1DB1-C9EA-ECDEDE00980F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F3A17F-5078-CA09-1C2A-A278DF540EB2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Picture Placeholder 11" descr="picture placeholder">
            <a:extLst>
              <a:ext uri="{FF2B5EF4-FFF2-40B4-BE49-F238E27FC236}">
                <a16:creationId xmlns:a16="http://schemas.microsoft.com/office/drawing/2014/main" id="{C74EC289-9E3B-2A85-FFCE-107B0E3B58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100853" y="1954306"/>
            <a:ext cx="2939694" cy="2754854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BABDA1A4-3206-A325-2576-C4DB8737BB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92783" y="5138927"/>
            <a:ext cx="2939689" cy="921596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4572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9144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3716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18288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Picture Placeholder 11" descr="picture placeholder">
            <a:extLst>
              <a:ext uri="{FF2B5EF4-FFF2-40B4-BE49-F238E27FC236}">
                <a16:creationId xmlns:a16="http://schemas.microsoft.com/office/drawing/2014/main" id="{6056702D-014D-8146-A1CF-42D52C1D1B0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42912" y="1954306"/>
            <a:ext cx="2939694" cy="2754854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ED97174A-CD7A-C701-0CE9-02D5F895EF9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42917" y="5138927"/>
            <a:ext cx="2939689" cy="921596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4572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9144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3716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18288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Picture Placeholder 11" descr="picture placeholder">
            <a:extLst>
              <a:ext uri="{FF2B5EF4-FFF2-40B4-BE49-F238E27FC236}">
                <a16:creationId xmlns:a16="http://schemas.microsoft.com/office/drawing/2014/main" id="{1AE62733-AF33-D10E-D484-04859AC2A44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203793" y="1954306"/>
            <a:ext cx="2939694" cy="2754854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99B6060F-8C38-5C36-BCF1-620E2F4AF9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03798" y="5138927"/>
            <a:ext cx="2939689" cy="921596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4572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9144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3716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18288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1792EFA-4352-DAB4-158E-53F26C8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350" y="6243403"/>
            <a:ext cx="720499" cy="279400"/>
          </a:xfrm>
        </p:spPr>
        <p:txBody>
          <a:bodyPr/>
          <a:lstStyle>
            <a:lvl1pPr algn="ctr">
              <a:defRPr sz="2800" b="1" i="1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63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C91152F-5BDA-D61B-1CCF-A86EFB6F55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2370" y="613839"/>
            <a:ext cx="4833725" cy="1713677"/>
          </a:xfrm>
        </p:spPr>
        <p:txBody>
          <a:bodyPr lIns="0" tIns="0" rIns="0" bIns="0" anchor="t"/>
          <a:lstStyle>
            <a:lvl1pPr algn="l">
              <a:lnSpc>
                <a:spcPct val="75000"/>
              </a:lnSpc>
              <a:defRPr sz="4800" b="0" i="0" spc="-150" baseline="0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22E8A7-C256-4D0D-38F5-744CC21A3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13628" y="335197"/>
            <a:ext cx="89941" cy="314793"/>
            <a:chOff x="5538866" y="1851285"/>
            <a:chExt cx="89941" cy="314793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94A7E3-B379-7E79-0952-AF4C6A614000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6CD3AC-CC76-8555-8E6F-C480301CF8B9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4A05F7-5B34-541E-2738-B83DA06E5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658599" y="890016"/>
            <a:ext cx="0" cy="51705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BB1C6E-F2CD-1DED-4142-D52223351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0436" y="6223933"/>
            <a:ext cx="89941" cy="314793"/>
            <a:chOff x="5538866" y="1851285"/>
            <a:chExt cx="89941" cy="314793"/>
          </a:xfrm>
          <a:noFill/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C2674DE-70B7-1DB1-C9EA-ECDEDE00980F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F3A17F-5078-CA09-1C2A-A278DF540EB2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3A4E705D-525A-81AA-338A-E8C4405F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009849" y="3308393"/>
            <a:ext cx="5170509" cy="333752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  <a:latin typeface="+mn-lt"/>
                <a:ea typeface="Dotum" panose="020B0600000101010101" pitchFamily="34" charset="-127"/>
                <a:cs typeface="Mangal" panose="02040503050203030202" pitchFamily="18" charset="0"/>
              </a:defRPr>
            </a:lvl1pPr>
          </a:lstStyle>
          <a:p>
            <a:r>
              <a:rPr lang="en-US" dirty="0"/>
              <a:t>Click to add Footer</a:t>
            </a:r>
          </a:p>
        </p:txBody>
      </p:sp>
      <p:sp>
        <p:nvSpPr>
          <p:cNvPr id="2" name="Picture Placeholder 11" descr="picture placeholder">
            <a:extLst>
              <a:ext uri="{FF2B5EF4-FFF2-40B4-BE49-F238E27FC236}">
                <a16:creationId xmlns:a16="http://schemas.microsoft.com/office/drawing/2014/main" id="{C74EC289-9E3B-2A85-FFCE-107B0E3B58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64441" y="2187388"/>
            <a:ext cx="5863703" cy="4670613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EBEAF734-7706-B3C3-A222-4374E6E420F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93448" y="3156285"/>
            <a:ext cx="3733521" cy="3292500"/>
          </a:xfrm>
        </p:spPr>
        <p:txBody>
          <a:bodyPr lIns="0" tIns="0" rIns="0" bIns="0"/>
          <a:lstStyle>
            <a:lvl1pPr marL="0" indent="0" algn="l">
              <a:buClr>
                <a:schemeClr val="bg1"/>
              </a:buClr>
              <a:buFont typeface="Courier New" panose="02070309020205020404" pitchFamily="49" charset="0"/>
              <a:buNone/>
              <a:defRPr sz="4800" b="0" i="0" u="sng">
                <a:solidFill>
                  <a:schemeClr val="accent1"/>
                </a:solidFill>
                <a:latin typeface="+mj-lt"/>
                <a:cs typeface="Mangal" panose="02040503050203030202" pitchFamily="18" charset="0"/>
              </a:defRPr>
            </a:lvl1pPr>
            <a:lvl2pPr marL="457200" indent="0" algn="l">
              <a:buClr>
                <a:schemeClr val="bg1"/>
              </a:buClr>
              <a:buFont typeface="Courier New" panose="02070309020205020404" pitchFamily="49" charset="0"/>
              <a:buNone/>
              <a:defRPr sz="32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914400" indent="0" algn="l">
              <a:buClr>
                <a:schemeClr val="bg1"/>
              </a:buClr>
              <a:buFont typeface="Courier New" panose="02070309020205020404" pitchFamily="49" charset="0"/>
              <a:buNone/>
              <a:defRPr sz="32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371600" indent="0" algn="l">
              <a:buClr>
                <a:schemeClr val="bg1"/>
              </a:buClr>
              <a:buFont typeface="Courier New" panose="02070309020205020404" pitchFamily="49" charset="0"/>
              <a:buNone/>
              <a:defRPr sz="32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1828800" indent="0" algn="l">
              <a:buClr>
                <a:schemeClr val="bg1"/>
              </a:buClr>
              <a:buFont typeface="Courier New" panose="02070309020205020404" pitchFamily="49" charset="0"/>
              <a:buNone/>
              <a:defRPr sz="32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1792EFA-4352-DAB4-158E-53F26C8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350" y="6243403"/>
            <a:ext cx="720499" cy="279400"/>
          </a:xfrm>
        </p:spPr>
        <p:txBody>
          <a:bodyPr/>
          <a:lstStyle>
            <a:lvl1pPr algn="ctr">
              <a:defRPr sz="2800" b="1" i="1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746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DED748D9-6073-DA29-847A-6A6C39D6A6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41000"/>
          </a:blip>
          <a:srcRect l="-223" t="45170" r="17078" b="17468"/>
          <a:stretch/>
        </p:blipFill>
        <p:spPr>
          <a:xfrm rot="10800000">
            <a:off x="-2" y="0"/>
            <a:ext cx="6300593" cy="23047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522E8A7-C256-4D0D-38F5-744CC21A3F1B}"/>
              </a:ext>
            </a:extLst>
          </p:cNvPr>
          <p:cNvGrpSpPr/>
          <p:nvPr userDrawn="1"/>
        </p:nvGrpSpPr>
        <p:grpSpPr>
          <a:xfrm>
            <a:off x="11613628" y="319274"/>
            <a:ext cx="89941" cy="314793"/>
            <a:chOff x="5538866" y="1851285"/>
            <a:chExt cx="89941" cy="314793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94A7E3-B379-7E79-0952-AF4C6A614000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6CD3AC-CC76-8555-8E6F-C480301CF8B9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C41695A2-5AD2-67EB-7D51-A56C0DCF1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90925" y="1582977"/>
            <a:ext cx="3978939" cy="1946607"/>
          </a:xfrm>
        </p:spPr>
        <p:txBody>
          <a:bodyPr lIns="0" tIns="0" rIns="0" bIns="0" anchor="ctr"/>
          <a:lstStyle>
            <a:lvl1pPr algn="l">
              <a:lnSpc>
                <a:spcPct val="75000"/>
              </a:lnSpc>
              <a:defRPr sz="8000" b="0" i="0" cap="all" spc="-150" baseline="0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547038-27D1-FF6B-7831-F79C0B1035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41000"/>
          </a:blip>
          <a:srcRect l="-222" t="45170" r="19778" b="17468"/>
          <a:stretch/>
        </p:blipFill>
        <p:spPr>
          <a:xfrm>
            <a:off x="6096001" y="4549953"/>
            <a:ext cx="6096000" cy="230479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4392963-F9C3-8CCC-D239-15D7A4074039}"/>
              </a:ext>
            </a:extLst>
          </p:cNvPr>
          <p:cNvGrpSpPr/>
          <p:nvPr userDrawn="1"/>
        </p:nvGrpSpPr>
        <p:grpSpPr>
          <a:xfrm>
            <a:off x="530436" y="6223933"/>
            <a:ext cx="89941" cy="314793"/>
            <a:chOff x="5538866" y="1851285"/>
            <a:chExt cx="89941" cy="314793"/>
          </a:xfrm>
          <a:noFill/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602030E-DB17-B78E-57D1-2DE77370C0AF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78C2D1A-F468-13E2-E0B2-A616C5D32D07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A6D1E3C-605D-AD1A-9356-148E871C2D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39512" y="2347118"/>
            <a:ext cx="5161563" cy="2304791"/>
          </a:xfrm>
        </p:spPr>
        <p:txBody>
          <a:bodyPr lIns="0" tIns="0" rIns="0" bIns="0" anchor="ctr"/>
          <a:lstStyle>
            <a:lvl1pPr marL="0" indent="0" algn="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8000" cap="all" spc="-15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cap="all" baseline="0">
                <a:solidFill>
                  <a:schemeClr val="bg1"/>
                </a:solidFill>
              </a:defRPr>
            </a:lvl2pPr>
            <a:lvl3pPr marL="914400" indent="0">
              <a:buNone/>
              <a:defRPr cap="all" baseline="0">
                <a:solidFill>
                  <a:schemeClr val="bg1"/>
                </a:solidFill>
              </a:defRPr>
            </a:lvl3pPr>
            <a:lvl4pPr marL="1371600" indent="0">
              <a:buNone/>
              <a:defRPr cap="all" baseline="0">
                <a:solidFill>
                  <a:schemeClr val="bg1"/>
                </a:solidFill>
              </a:defRPr>
            </a:lvl4pPr>
            <a:lvl5pPr marL="1828800" indent="0">
              <a:buNone/>
              <a:defRPr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D7BC5E0-03EB-A193-1303-34484219ED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52614" y="5010341"/>
            <a:ext cx="9501187" cy="1139447"/>
          </a:xfrm>
        </p:spPr>
        <p:txBody>
          <a:bodyPr/>
          <a:lstStyle>
            <a:lvl1pPr marL="0" indent="0" algn="ctr">
              <a:buNone/>
              <a:defRPr sz="14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 cap="all" baseline="0">
                <a:solidFill>
                  <a:schemeClr val="bg1"/>
                </a:solidFill>
              </a:defRPr>
            </a:lvl2pPr>
            <a:lvl3pPr marL="914400" indent="0">
              <a:buNone/>
              <a:defRPr sz="1400" cap="all" baseline="0">
                <a:solidFill>
                  <a:schemeClr val="bg1"/>
                </a:solidFill>
              </a:defRPr>
            </a:lvl3pPr>
            <a:lvl4pPr marL="1371600" indent="0">
              <a:buNone/>
              <a:defRPr sz="1400" cap="all" baseline="0">
                <a:solidFill>
                  <a:schemeClr val="bg1"/>
                </a:solidFill>
              </a:defRPr>
            </a:lvl4pPr>
            <a:lvl5pPr marL="1828800" indent="0">
              <a:buNone/>
              <a:defRPr sz="1400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70567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C91152F-5BDA-D61B-1CCF-A86EFB6F55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2032" y="608075"/>
            <a:ext cx="10061455" cy="644653"/>
          </a:xfrm>
        </p:spPr>
        <p:txBody>
          <a:bodyPr lIns="0" tIns="0" rIns="0" bIns="0" anchor="ctr"/>
          <a:lstStyle>
            <a:lvl1pPr algn="l">
              <a:lnSpc>
                <a:spcPct val="75000"/>
              </a:lnSpc>
              <a:defRPr sz="4800" b="0" i="0" cap="all" spc="-150" baseline="0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22E8A7-C256-4D0D-38F5-744CC21A3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13628" y="335197"/>
            <a:ext cx="89941" cy="314793"/>
            <a:chOff x="5538866" y="1851285"/>
            <a:chExt cx="89941" cy="314793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94A7E3-B379-7E79-0952-AF4C6A614000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6CD3AC-CC76-8555-8E6F-C480301CF8B9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4A05F7-5B34-541E-2738-B83DA06E5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658599" y="890016"/>
            <a:ext cx="0" cy="51705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BB1C6E-F2CD-1DED-4142-D52223351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0436" y="6223933"/>
            <a:ext cx="89941" cy="314793"/>
            <a:chOff x="5538866" y="1851285"/>
            <a:chExt cx="89941" cy="314793"/>
          </a:xfrm>
          <a:noFill/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C2674DE-70B7-1DB1-C9EA-ECDEDE00980F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F3A17F-5078-CA09-1C2A-A278DF540EB2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3A4E705D-525A-81AA-338A-E8C4405F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009849" y="3308393"/>
            <a:ext cx="5170509" cy="333752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  <a:latin typeface="+mn-lt"/>
                <a:ea typeface="Dotum" panose="020B0600000101010101" pitchFamily="34" charset="-127"/>
                <a:cs typeface="Mangal" panose="02040503050203030202" pitchFamily="18" charset="0"/>
              </a:defRPr>
            </a:lvl1pPr>
          </a:lstStyle>
          <a:p>
            <a:r>
              <a:rPr lang="en-US" dirty="0"/>
              <a:t>Click to add Footer</a:t>
            </a:r>
          </a:p>
        </p:txBody>
      </p:sp>
      <p:sp>
        <p:nvSpPr>
          <p:cNvPr id="2" name="Picture Placeholder 11" descr="picture placeholder">
            <a:extLst>
              <a:ext uri="{FF2B5EF4-FFF2-40B4-BE49-F238E27FC236}">
                <a16:creationId xmlns:a16="http://schemas.microsoft.com/office/drawing/2014/main" id="{C74EC289-9E3B-2A85-FFCE-107B0E3B58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20826" y="1481328"/>
            <a:ext cx="2939694" cy="322783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BABDA1A4-3206-A325-2576-C4DB8737BB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20827" y="5138927"/>
            <a:ext cx="2939689" cy="921596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4572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9144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3716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18288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Picture Placeholder 11" descr="picture placeholder">
            <a:extLst>
              <a:ext uri="{FF2B5EF4-FFF2-40B4-BE49-F238E27FC236}">
                <a16:creationId xmlns:a16="http://schemas.microsoft.com/office/drawing/2014/main" id="{BDEA8563-2200-B57E-810F-41DD854A672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690863" y="1481328"/>
            <a:ext cx="2939694" cy="322783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ED97174A-CD7A-C701-0CE9-02D5F895EF9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90864" y="5138927"/>
            <a:ext cx="2939689" cy="921596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4572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9144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3716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18288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Picture Placeholder 11" descr="picture placeholder">
            <a:extLst>
              <a:ext uri="{FF2B5EF4-FFF2-40B4-BE49-F238E27FC236}">
                <a16:creationId xmlns:a16="http://schemas.microsoft.com/office/drawing/2014/main" id="{630D9652-C4A0-E049-3F65-924827826FE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88558" y="1481328"/>
            <a:ext cx="2939694" cy="322783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99B6060F-8C38-5C36-BCF1-620E2F4AF9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88559" y="5138927"/>
            <a:ext cx="2939689" cy="921596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4572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9144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3716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18288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1792EFA-4352-DAB4-158E-53F26C8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350" y="6243403"/>
            <a:ext cx="720499" cy="279400"/>
          </a:xfrm>
        </p:spPr>
        <p:txBody>
          <a:bodyPr/>
          <a:lstStyle>
            <a:lvl1pPr algn="ctr">
              <a:defRPr sz="2800" b="1" i="1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539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Picture,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C91152F-5BDA-D61B-1CCF-A86EFB6F55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2084" y="890015"/>
            <a:ext cx="3091684" cy="1938529"/>
          </a:xfrm>
        </p:spPr>
        <p:txBody>
          <a:bodyPr lIns="0" tIns="0" rIns="0" bIns="0" anchor="b"/>
          <a:lstStyle>
            <a:lvl1pPr algn="l">
              <a:lnSpc>
                <a:spcPct val="75000"/>
              </a:lnSpc>
              <a:defRPr sz="4800" b="0" i="0" cap="all" spc="0" baseline="0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3A4E705D-525A-81AA-338A-E8C4405F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009849" y="3308393"/>
            <a:ext cx="5170509" cy="333752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  <a:latin typeface="+mn-lt"/>
                <a:ea typeface="Dotum" panose="020B0600000101010101" pitchFamily="34" charset="-127"/>
                <a:cs typeface="Mangal" panose="02040503050203030202" pitchFamily="18" charset="0"/>
              </a:defRPr>
            </a:lvl1pPr>
          </a:lstStyle>
          <a:p>
            <a:r>
              <a:rPr lang="en-US" dirty="0"/>
              <a:t>Click to add Footer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22E8A7-C256-4D0D-38F5-744CC21A3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13628" y="335197"/>
            <a:ext cx="89941" cy="314793"/>
            <a:chOff x="5538866" y="1851285"/>
            <a:chExt cx="89941" cy="314793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94A7E3-B379-7E79-0952-AF4C6A614000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6CD3AC-CC76-8555-8E6F-C480301CF8B9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4A05F7-5B34-541E-2738-B83DA06E5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658599" y="890016"/>
            <a:ext cx="0" cy="51705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BB1C6E-F2CD-1DED-4142-D52223351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0436" y="6223933"/>
            <a:ext cx="89941" cy="314793"/>
            <a:chOff x="5538866" y="1851285"/>
            <a:chExt cx="89941" cy="314793"/>
          </a:xfrm>
          <a:noFill/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C2674DE-70B7-1DB1-C9EA-ECDEDE00980F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F3A17F-5078-CA09-1C2A-A278DF540EB2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Picture Placeholder 11" descr="picture placeholder">
            <a:extLst>
              <a:ext uri="{FF2B5EF4-FFF2-40B4-BE49-F238E27FC236}">
                <a16:creationId xmlns:a16="http://schemas.microsoft.com/office/drawing/2014/main" id="{C74EC289-9E3B-2A85-FFCE-107B0E3B58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20826" y="1"/>
            <a:ext cx="4785234" cy="6858000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BABDA1A4-3206-A325-2576-C4DB8737BB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36834" y="3438143"/>
            <a:ext cx="3439598" cy="2631523"/>
          </a:xfrm>
        </p:spPr>
        <p:txBody>
          <a:bodyPr lIns="0" tIns="0" rIns="0" bIns="0"/>
          <a:lstStyle>
            <a:lvl1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7429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12001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5430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20002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1792EFA-4352-DAB4-158E-53F26C8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350" y="6243403"/>
            <a:ext cx="720499" cy="279400"/>
          </a:xfrm>
        </p:spPr>
        <p:txBody>
          <a:bodyPr/>
          <a:lstStyle>
            <a:lvl1pPr algn="ctr">
              <a:defRPr sz="2800" b="1" i="1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891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1" descr="picture placeholder">
            <a:extLst>
              <a:ext uri="{FF2B5EF4-FFF2-40B4-BE49-F238E27FC236}">
                <a16:creationId xmlns:a16="http://schemas.microsoft.com/office/drawing/2014/main" id="{007489C8-C2F6-7874-81E6-FAF3CB72CD3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782575" y="1634085"/>
            <a:ext cx="2941845" cy="319125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C91152F-5BDA-D61B-1CCF-A86EFB6F55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075" y="560048"/>
            <a:ext cx="4622471" cy="2384319"/>
          </a:xfrm>
        </p:spPr>
        <p:txBody>
          <a:bodyPr lIns="0" tIns="0" rIns="0" bIns="0" anchor="ctr"/>
          <a:lstStyle>
            <a:lvl1pPr algn="l">
              <a:lnSpc>
                <a:spcPct val="75000"/>
              </a:lnSpc>
              <a:defRPr sz="4800" b="0" i="0" cap="all" spc="-150" baseline="0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3A4E705D-525A-81AA-338A-E8C4405F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009849" y="3308393"/>
            <a:ext cx="5170509" cy="333752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  <a:latin typeface="+mn-lt"/>
                <a:ea typeface="Dotum" panose="020B0600000101010101" pitchFamily="34" charset="-127"/>
                <a:cs typeface="Mangal" panose="02040503050203030202" pitchFamily="18" charset="0"/>
              </a:defRPr>
            </a:lvl1pPr>
          </a:lstStyle>
          <a:p>
            <a:r>
              <a:rPr lang="en-US" dirty="0"/>
              <a:t>Click to add Footer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A41ABB58-FB44-EE86-1061-E95F8739170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79076" y="3089598"/>
            <a:ext cx="3577916" cy="493776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 cap="all" baseline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7429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12001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5430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20002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BABDA1A4-3206-A325-2576-C4DB8737BB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9076" y="3631142"/>
            <a:ext cx="2721367" cy="2631523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7429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12001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5430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20002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28C33102-C0D9-31A0-A7A1-2BAC395320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05640" y="5285084"/>
            <a:ext cx="3095716" cy="939292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7429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12001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5430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20002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Picture Placeholder 11" descr="picture placeholder">
            <a:extLst>
              <a:ext uri="{FF2B5EF4-FFF2-40B4-BE49-F238E27FC236}">
                <a16:creationId xmlns:a16="http://schemas.microsoft.com/office/drawing/2014/main" id="{C74EC289-9E3B-2A85-FFCE-107B0E3B58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93024" y="1634086"/>
            <a:ext cx="2941845" cy="319125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F5D171A2-DD04-FA64-A705-BE5D0C937E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16088" y="5285084"/>
            <a:ext cx="3095716" cy="939292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7429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12001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5430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20002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22E8A7-C256-4D0D-38F5-744CC21A3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13628" y="335197"/>
            <a:ext cx="89941" cy="314793"/>
            <a:chOff x="5538866" y="1851285"/>
            <a:chExt cx="89941" cy="314793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94A7E3-B379-7E79-0952-AF4C6A614000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6CD3AC-CC76-8555-8E6F-C480301CF8B9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4A05F7-5B34-541E-2738-B83DA06E5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658599" y="890016"/>
            <a:ext cx="0" cy="51705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BB1C6E-F2CD-1DED-4142-D52223351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0436" y="6223933"/>
            <a:ext cx="89941" cy="314793"/>
            <a:chOff x="5538866" y="1851285"/>
            <a:chExt cx="89941" cy="314793"/>
          </a:xfrm>
          <a:noFill/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C2674DE-70B7-1DB1-C9EA-ECDEDE00980F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F3A17F-5078-CA09-1C2A-A278DF540EB2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1792EFA-4352-DAB4-158E-53F26C8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350" y="6243403"/>
            <a:ext cx="720499" cy="279400"/>
          </a:xfrm>
        </p:spPr>
        <p:txBody>
          <a:bodyPr/>
          <a:lstStyle>
            <a:lvl1pPr algn="ctr">
              <a:defRPr sz="2800" b="1" i="1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08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l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522E8A7-C256-4D0D-38F5-744CC21A3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13628" y="335197"/>
            <a:ext cx="89941" cy="314793"/>
            <a:chOff x="5538866" y="1851285"/>
            <a:chExt cx="89941" cy="314793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94A7E3-B379-7E79-0952-AF4C6A614000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6CD3AC-CC76-8555-8E6F-C480301CF8B9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4A05F7-5B34-541E-2738-B83DA06E5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658599" y="890016"/>
            <a:ext cx="0" cy="20493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BB1C6E-F2CD-1DED-4142-D52223351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0436" y="6223933"/>
            <a:ext cx="89941" cy="314793"/>
            <a:chOff x="5538866" y="1851285"/>
            <a:chExt cx="89941" cy="314793"/>
          </a:xfrm>
          <a:noFill/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C2674DE-70B7-1DB1-C9EA-ECDEDE00980F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F3A17F-5078-CA09-1C2A-A278DF540EB2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D1BC8852-D44A-D95C-9A79-F92DD4EC2F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2131" y="425139"/>
            <a:ext cx="3164770" cy="2403406"/>
          </a:xfrm>
        </p:spPr>
        <p:txBody>
          <a:bodyPr lIns="0" tIns="0" rIns="0" bIns="0" anchor="b"/>
          <a:lstStyle>
            <a:lvl1pPr algn="l">
              <a:lnSpc>
                <a:spcPct val="75000"/>
              </a:lnSpc>
              <a:defRPr sz="4800" b="0" i="0" cap="all" spc="-150" baseline="0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3A4E705D-525A-81AA-338A-E8C4405F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009849" y="3308393"/>
            <a:ext cx="5170509" cy="333752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  <a:latin typeface="+mn-lt"/>
                <a:ea typeface="Dotum" panose="020B0600000101010101" pitchFamily="34" charset="-127"/>
                <a:cs typeface="Mangal" panose="02040503050203030202" pitchFamily="18" charset="0"/>
              </a:defRPr>
            </a:lvl1pPr>
          </a:lstStyle>
          <a:p>
            <a:r>
              <a:rPr lang="en-US" dirty="0"/>
              <a:t>Click to add Footer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08E62040-BF32-845C-9224-98B69005FCF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42130" y="3075681"/>
            <a:ext cx="3164764" cy="1376398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4572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9144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3716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20002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Mangal" panose="02040503050203030202" pitchFamily="18" charset="0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Picture Placeholder 11" descr="picture placeholder">
            <a:extLst>
              <a:ext uri="{FF2B5EF4-FFF2-40B4-BE49-F238E27FC236}">
                <a16:creationId xmlns:a16="http://schemas.microsoft.com/office/drawing/2014/main" id="{7D19173E-BF72-7982-B9A1-FE487C1188D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242131" y="4721601"/>
            <a:ext cx="3522392" cy="2136399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11" descr="picture placeholder">
            <a:extLst>
              <a:ext uri="{FF2B5EF4-FFF2-40B4-BE49-F238E27FC236}">
                <a16:creationId xmlns:a16="http://schemas.microsoft.com/office/drawing/2014/main" id="{D51C203A-3A92-6BC5-A236-DBB70B517E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21959" y="1"/>
            <a:ext cx="3925538" cy="2933008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11" descr="picture placeholder">
            <a:extLst>
              <a:ext uri="{FF2B5EF4-FFF2-40B4-BE49-F238E27FC236}">
                <a16:creationId xmlns:a16="http://schemas.microsoft.com/office/drawing/2014/main" id="{BA8C2200-B8F4-7A2E-4F97-B31B53D38A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921959" y="3082045"/>
            <a:ext cx="2262279" cy="1465065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1" descr="picture placeholder">
            <a:extLst>
              <a:ext uri="{FF2B5EF4-FFF2-40B4-BE49-F238E27FC236}">
                <a16:creationId xmlns:a16="http://schemas.microsoft.com/office/drawing/2014/main" id="{6290D66C-EBB5-C620-E71D-0FBB89C5576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921959" y="4721601"/>
            <a:ext cx="2262279" cy="2136399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Picture Placeholder 11" descr="picture placeholder">
            <a:extLst>
              <a:ext uri="{FF2B5EF4-FFF2-40B4-BE49-F238E27FC236}">
                <a16:creationId xmlns:a16="http://schemas.microsoft.com/office/drawing/2014/main" id="{4AAF9077-F4CB-6EB4-F15E-CA235E89EBD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996534" y="335197"/>
            <a:ext cx="2301704" cy="2597810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11" descr="picture placeholder">
            <a:extLst>
              <a:ext uri="{FF2B5EF4-FFF2-40B4-BE49-F238E27FC236}">
                <a16:creationId xmlns:a16="http://schemas.microsoft.com/office/drawing/2014/main" id="{720F3E71-0F7F-4FA9-5236-34EDD2EEC73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37475" y="3082045"/>
            <a:ext cx="4854525" cy="2978479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1792EFA-4352-DAB4-158E-53F26C8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350" y="6243403"/>
            <a:ext cx="720499" cy="279400"/>
          </a:xfrm>
        </p:spPr>
        <p:txBody>
          <a:bodyPr/>
          <a:lstStyle>
            <a:lvl1pPr algn="ctr">
              <a:defRPr sz="2800" b="1" i="1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84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1" descr="picture placeholder">
            <a:extLst>
              <a:ext uri="{FF2B5EF4-FFF2-40B4-BE49-F238E27FC236}">
                <a16:creationId xmlns:a16="http://schemas.microsoft.com/office/drawing/2014/main" id="{C74EC289-9E3B-2A85-FFCE-107B0E3B58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28004" y="890011"/>
            <a:ext cx="10963996" cy="5170510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F9F0849-FB1F-B511-68E2-73CBF63D60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3196" y="649990"/>
            <a:ext cx="10126933" cy="425138"/>
          </a:xfrm>
        </p:spPr>
        <p:txBody>
          <a:bodyPr lIns="0" tIns="0" rIns="0" bIns="0" anchor="t"/>
          <a:lstStyle>
            <a:lvl1pPr algn="l">
              <a:lnSpc>
                <a:spcPct val="75000"/>
              </a:lnSpc>
              <a:defRPr sz="4800" b="0" i="0" spc="-150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3A4E705D-525A-81AA-338A-E8C4405F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009849" y="3308393"/>
            <a:ext cx="5170509" cy="333752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  <a:latin typeface="+mn-lt"/>
                <a:ea typeface="Dotum" panose="020B0600000101010101" pitchFamily="34" charset="-127"/>
                <a:cs typeface="Mangal" panose="02040503050203030202" pitchFamily="18" charset="0"/>
              </a:defRPr>
            </a:lvl1pPr>
          </a:lstStyle>
          <a:p>
            <a:r>
              <a:rPr lang="en-US" dirty="0"/>
              <a:t>Click to add Footer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22E8A7-C256-4D0D-38F5-744CC21A3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13628" y="335197"/>
            <a:ext cx="89941" cy="314793"/>
            <a:chOff x="5538866" y="1851285"/>
            <a:chExt cx="89941" cy="314793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94A7E3-B379-7E79-0952-AF4C6A614000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6CD3AC-CC76-8555-8E6F-C480301CF8B9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4A05F7-5B34-541E-2738-B83DA06E5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658599" y="890016"/>
            <a:ext cx="0" cy="51705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BB1C6E-F2CD-1DED-4142-D52223351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0436" y="6223933"/>
            <a:ext cx="89941" cy="314793"/>
            <a:chOff x="5538866" y="1851285"/>
            <a:chExt cx="89941" cy="314793"/>
          </a:xfrm>
          <a:noFill/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C2674DE-70B7-1DB1-C9EA-ECDEDE00980F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F3A17F-5078-CA09-1C2A-A278DF540EB2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27A013-657B-B1EA-05D7-FCFD2EA6E6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82406" y="5856042"/>
            <a:ext cx="10126918" cy="425138"/>
          </a:xfrm>
        </p:spPr>
        <p:txBody>
          <a:bodyPr lIns="0" tIns="0" rIns="0" bIns="0"/>
          <a:lstStyle>
            <a:lvl1pPr marL="0" indent="0" algn="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4800" cap="all" spc="-150" baseline="0">
                <a:solidFill>
                  <a:schemeClr val="bg1"/>
                </a:solidFill>
                <a:latin typeface="+mj-lt"/>
                <a:ea typeface="MS PMincho" panose="02020600040205080304" pitchFamily="18" charset="-128"/>
              </a:defRPr>
            </a:lvl1pPr>
            <a:lvl2pPr marL="457200" indent="0">
              <a:buNone/>
              <a:defRPr spc="-150">
                <a:solidFill>
                  <a:schemeClr val="bg1"/>
                </a:solidFill>
                <a:latin typeface="MS PMincho" panose="02020600040205080304" pitchFamily="18" charset="-128"/>
                <a:ea typeface="MS PMincho" panose="02020600040205080304" pitchFamily="18" charset="-128"/>
              </a:defRPr>
            </a:lvl2pPr>
            <a:lvl3pPr marL="914400" indent="0">
              <a:buNone/>
              <a:defRPr spc="-150">
                <a:solidFill>
                  <a:schemeClr val="bg1"/>
                </a:solidFill>
                <a:latin typeface="MS PMincho" panose="02020600040205080304" pitchFamily="18" charset="-128"/>
                <a:ea typeface="MS PMincho" panose="02020600040205080304" pitchFamily="18" charset="-128"/>
              </a:defRPr>
            </a:lvl3pPr>
            <a:lvl4pPr marL="1371600" indent="0">
              <a:buNone/>
              <a:defRPr spc="-150">
                <a:solidFill>
                  <a:schemeClr val="bg1"/>
                </a:solidFill>
                <a:latin typeface="MS PMincho" panose="02020600040205080304" pitchFamily="18" charset="-128"/>
                <a:ea typeface="MS PMincho" panose="02020600040205080304" pitchFamily="18" charset="-128"/>
              </a:defRPr>
            </a:lvl4pPr>
            <a:lvl5pPr marL="1828800" indent="0">
              <a:buNone/>
              <a:defRPr spc="-150">
                <a:solidFill>
                  <a:schemeClr val="bg1"/>
                </a:solidFill>
                <a:latin typeface="MS PMincho" panose="02020600040205080304" pitchFamily="18" charset="-128"/>
                <a:ea typeface="MS PMincho" panose="02020600040205080304" pitchFamily="18" charset="-128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1792EFA-4352-DAB4-158E-53F26C8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350" y="6243403"/>
            <a:ext cx="720499" cy="279400"/>
          </a:xfrm>
        </p:spPr>
        <p:txBody>
          <a:bodyPr/>
          <a:lstStyle>
            <a:lvl1pPr algn="ctr">
              <a:defRPr sz="2800" b="1" i="1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76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title, Picture,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C91152F-5BDA-D61B-1CCF-A86EFB6F55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2084" y="890015"/>
            <a:ext cx="3091684" cy="1938529"/>
          </a:xfrm>
        </p:spPr>
        <p:txBody>
          <a:bodyPr lIns="0" tIns="0" rIns="0" bIns="0" anchor="b"/>
          <a:lstStyle>
            <a:lvl1pPr algn="l">
              <a:lnSpc>
                <a:spcPct val="75000"/>
              </a:lnSpc>
              <a:defRPr sz="4800" b="0" i="0" cap="all" spc="0" baseline="0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22E8A7-C256-4D0D-38F5-744CC21A3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13628" y="335197"/>
            <a:ext cx="89941" cy="314793"/>
            <a:chOff x="5538866" y="1851285"/>
            <a:chExt cx="89941" cy="314793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94A7E3-B379-7E79-0952-AF4C6A614000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6CD3AC-CC76-8555-8E6F-C480301CF8B9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4A05F7-5B34-541E-2738-B83DA06E5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658599" y="890016"/>
            <a:ext cx="0" cy="51705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BB1C6E-F2CD-1DED-4142-D52223351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0436" y="6223933"/>
            <a:ext cx="89941" cy="314793"/>
            <a:chOff x="5538866" y="1851285"/>
            <a:chExt cx="89941" cy="314793"/>
          </a:xfrm>
          <a:noFill/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C2674DE-70B7-1DB1-C9EA-ECDEDE00980F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F3A17F-5078-CA09-1C2A-A278DF540EB2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3A4E705D-525A-81AA-338A-E8C4405F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009849" y="3308393"/>
            <a:ext cx="5170509" cy="333752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  <a:latin typeface="+mn-lt"/>
                <a:ea typeface="Dotum" panose="020B0600000101010101" pitchFamily="34" charset="-127"/>
                <a:cs typeface="Mangal" panose="02040503050203030202" pitchFamily="18" charset="0"/>
              </a:defRPr>
            </a:lvl1pPr>
          </a:lstStyle>
          <a:p>
            <a:r>
              <a:rPr lang="en-US" dirty="0"/>
              <a:t>Click to add Footer</a:t>
            </a:r>
          </a:p>
        </p:txBody>
      </p:sp>
      <p:sp>
        <p:nvSpPr>
          <p:cNvPr id="2" name="Picture Placeholder 11" descr="picture placeholder">
            <a:extLst>
              <a:ext uri="{FF2B5EF4-FFF2-40B4-BE49-F238E27FC236}">
                <a16:creationId xmlns:a16="http://schemas.microsoft.com/office/drawing/2014/main" id="{C74EC289-9E3B-2A85-FFCE-107B0E3B58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20826" y="1"/>
            <a:ext cx="4785234" cy="6858000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1F475-EF10-D813-0860-75BE8B40BFC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36835" y="3429000"/>
            <a:ext cx="3439596" cy="434975"/>
          </a:xfrm>
        </p:spPr>
        <p:txBody>
          <a:bodyPr lIns="0" rIns="0"/>
          <a:lstStyle>
            <a:lvl1pPr marL="0" indent="0">
              <a:buNone/>
              <a:defRPr sz="14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 cap="all" baseline="0">
                <a:solidFill>
                  <a:schemeClr val="bg1"/>
                </a:solidFill>
              </a:defRPr>
            </a:lvl2pPr>
            <a:lvl3pPr marL="914400" indent="0">
              <a:buNone/>
              <a:defRPr sz="1400" cap="all" baseline="0">
                <a:solidFill>
                  <a:schemeClr val="bg1"/>
                </a:solidFill>
              </a:defRPr>
            </a:lvl3pPr>
            <a:lvl4pPr marL="1371600" indent="0">
              <a:buNone/>
              <a:defRPr sz="1400" cap="all" baseline="0">
                <a:solidFill>
                  <a:schemeClr val="bg1"/>
                </a:solidFill>
              </a:defRPr>
            </a:lvl4pPr>
            <a:lvl5pPr marL="1828800" indent="0">
              <a:buNone/>
              <a:defRPr sz="1400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BABDA1A4-3206-A325-2576-C4DB8737BB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36834" y="4083247"/>
            <a:ext cx="3439598" cy="2040209"/>
          </a:xfrm>
        </p:spPr>
        <p:txBody>
          <a:bodyPr lIns="0" tIns="0" rIns="0" bIns="0"/>
          <a:lstStyle>
            <a:lvl1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7429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12001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5430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20002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1792EFA-4352-DAB4-158E-53F26C8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350" y="6243403"/>
            <a:ext cx="720499" cy="279400"/>
          </a:xfrm>
        </p:spPr>
        <p:txBody>
          <a:bodyPr/>
          <a:lstStyle>
            <a:lvl1pPr algn="ctr">
              <a:defRPr sz="2800" b="1" i="1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986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1" descr="picture placeholder">
            <a:extLst>
              <a:ext uri="{FF2B5EF4-FFF2-40B4-BE49-F238E27FC236}">
                <a16:creationId xmlns:a16="http://schemas.microsoft.com/office/drawing/2014/main" id="{C74EC289-9E3B-2A85-FFCE-107B0E3B58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69581" y="2160494"/>
            <a:ext cx="6058564" cy="4697507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C91152F-5BDA-D61B-1CCF-A86EFB6F55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6150" y="596200"/>
            <a:ext cx="4758948" cy="1938529"/>
          </a:xfrm>
        </p:spPr>
        <p:txBody>
          <a:bodyPr lIns="0" tIns="0" rIns="0" bIns="0" anchor="b"/>
          <a:lstStyle>
            <a:lvl1pPr algn="l">
              <a:lnSpc>
                <a:spcPct val="75000"/>
              </a:lnSpc>
              <a:defRPr sz="4800" b="0" i="0" spc="0" baseline="0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22E8A7-C256-4D0D-38F5-744CC21A3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13628" y="335197"/>
            <a:ext cx="89941" cy="314793"/>
            <a:chOff x="5538866" y="1851285"/>
            <a:chExt cx="89941" cy="314793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94A7E3-B379-7E79-0952-AF4C6A614000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6CD3AC-CC76-8555-8E6F-C480301CF8B9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4A05F7-5B34-541E-2738-B83DA06E5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658599" y="890016"/>
            <a:ext cx="0" cy="51705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BB1C6E-F2CD-1DED-4142-D52223351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0436" y="6223933"/>
            <a:ext cx="89941" cy="314793"/>
            <a:chOff x="5538866" y="1851285"/>
            <a:chExt cx="89941" cy="314793"/>
          </a:xfrm>
          <a:noFill/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C2674DE-70B7-1DB1-C9EA-ECDEDE00980F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F3A17F-5078-CA09-1C2A-A278DF540EB2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3A4E705D-525A-81AA-338A-E8C4405F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009849" y="3308393"/>
            <a:ext cx="5170509" cy="333752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  <a:latin typeface="+mn-lt"/>
                <a:ea typeface="Dotum" panose="020B0600000101010101" pitchFamily="34" charset="-127"/>
                <a:cs typeface="Mangal" panose="02040503050203030202" pitchFamily="18" charset="0"/>
              </a:defRPr>
            </a:lvl1pPr>
          </a:lstStyle>
          <a:p>
            <a:r>
              <a:rPr lang="en-US" dirty="0"/>
              <a:t>Click to add Footer</a:t>
            </a:r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EBEAF734-7706-B3C3-A222-4374E6E420F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04041" y="900724"/>
            <a:ext cx="3439597" cy="2392155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4572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9144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3716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18288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BABDA1A4-3206-A325-2576-C4DB8737BB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5745" y="3292881"/>
            <a:ext cx="2967893" cy="2238343"/>
          </a:xfrm>
        </p:spPr>
        <p:txBody>
          <a:bodyPr lIns="0" tIns="0" rIns="0" bIns="0"/>
          <a:lstStyle>
            <a:lvl1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7429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12001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5430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20002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7E41109A-8BEA-FEB0-7ED8-F6C1DB5D4BF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04041" y="5703628"/>
            <a:ext cx="3523517" cy="355422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j-lt"/>
                <a:cs typeface="Mangal" panose="02040503050203030202" pitchFamily="18" charset="0"/>
              </a:defRPr>
            </a:lvl1pPr>
            <a:lvl2pPr marL="4572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9144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3716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18288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1792EFA-4352-DAB4-158E-53F26C8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350" y="6243403"/>
            <a:ext cx="720499" cy="279400"/>
          </a:xfrm>
        </p:spPr>
        <p:txBody>
          <a:bodyPr/>
          <a:lstStyle>
            <a:lvl1pPr algn="ctr">
              <a:defRPr sz="2800" b="1" i="1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953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7865" y="2565736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DIGITAL TIME CAPSULE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42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8" r:id="rId1"/>
    <p:sldLayoutId id="2147484209" r:id="rId2"/>
    <p:sldLayoutId id="2147484210" r:id="rId3"/>
    <p:sldLayoutId id="2147484211" r:id="rId4"/>
    <p:sldLayoutId id="2147484212" r:id="rId5"/>
    <p:sldLayoutId id="2147484200" r:id="rId6"/>
    <p:sldLayoutId id="2147484213" r:id="rId7"/>
    <p:sldLayoutId id="2147484214" r:id="rId8"/>
    <p:sldLayoutId id="2147484215" r:id="rId9"/>
    <p:sldLayoutId id="2147484216" r:id="rId10"/>
    <p:sldLayoutId id="2147484217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all" baseline="0">
          <a:ln w="3175" cmpd="sng"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bg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bg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bg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bg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100" kern="1200" cap="none">
          <a:solidFill>
            <a:schemeClr val="bg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24F4B-7E15-DA94-0B72-B30AB9BC4C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6922" y="660583"/>
            <a:ext cx="10898155" cy="1139448"/>
          </a:xfrm>
        </p:spPr>
        <p:txBody>
          <a:bodyPr/>
          <a:lstStyle/>
          <a:p>
            <a:r>
              <a:rPr lang="en-US" sz="4000" dirty="0"/>
              <a:t>Sentiment classification of social media</a:t>
            </a:r>
            <a:r>
              <a:rPr lang="en-US" dirty="0"/>
              <a:t> </a:t>
            </a:r>
          </a:p>
        </p:txBody>
      </p:sp>
      <p:pic>
        <p:nvPicPr>
          <p:cNvPr id="7" name="object 7">
            <a:extLst>
              <a:ext uri="{FF2B5EF4-FFF2-40B4-BE49-F238E27FC236}">
                <a16:creationId xmlns:a16="http://schemas.microsoft.com/office/drawing/2014/main" id="{AB927BA4-6415-FE33-42CB-114BE694920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10012" y="5964448"/>
            <a:ext cx="5571976" cy="6162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B496CA-09A5-4A74-8FB5-5E3A46B951AA}"/>
              </a:ext>
            </a:extLst>
          </p:cNvPr>
          <p:cNvSpPr txBox="1"/>
          <p:nvPr/>
        </p:nvSpPr>
        <p:spPr>
          <a:xfrm>
            <a:off x="2302724" y="2355080"/>
            <a:ext cx="7188200" cy="1420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cap="all" dirty="0">
                <a:solidFill>
                  <a:schemeClr val="bg1"/>
                </a:solidFill>
              </a:rPr>
              <a:t>Under Supervision of</a:t>
            </a:r>
          </a:p>
          <a:p>
            <a:pPr algn="ctr">
              <a:lnSpc>
                <a:spcPct val="100000"/>
              </a:lnSpc>
            </a:pPr>
            <a:endParaRPr lang="en-US" sz="1400" cap="all" dirty="0">
              <a:solidFill>
                <a:schemeClr val="bg1"/>
              </a:solidFill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lang="en-US" sz="1600" cap="all" dirty="0">
                <a:solidFill>
                  <a:schemeClr val="bg1"/>
                </a:solidFill>
              </a:rPr>
              <a:t>Internal: </a:t>
            </a:r>
            <a:r>
              <a:rPr lang="en-US" sz="1600" b="1" cap="all" dirty="0">
                <a:solidFill>
                  <a:schemeClr val="bg1"/>
                </a:solidFill>
              </a:rPr>
              <a:t>Tannu</a:t>
            </a:r>
          </a:p>
          <a:p>
            <a:pPr algn="ctr">
              <a:lnSpc>
                <a:spcPct val="100000"/>
              </a:lnSpc>
              <a:spcBef>
                <a:spcPts val="950"/>
              </a:spcBef>
            </a:pPr>
            <a:r>
              <a:rPr lang="en-US" sz="1600" b="1" cap="all" dirty="0">
                <a:solidFill>
                  <a:schemeClr val="bg1"/>
                </a:solidFill>
              </a:rPr>
              <a:t>School of Engineering and Technology</a:t>
            </a:r>
          </a:p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F551D6-BC9B-16C6-BFA7-D755486D77D5}"/>
              </a:ext>
            </a:extLst>
          </p:cNvPr>
          <p:cNvSpPr txBox="1"/>
          <p:nvPr/>
        </p:nvSpPr>
        <p:spPr>
          <a:xfrm>
            <a:off x="3086100" y="3965064"/>
            <a:ext cx="7188200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Team Members: </a:t>
            </a:r>
            <a:r>
              <a:rPr lang="en-US" sz="1600" dirty="0">
                <a:solidFill>
                  <a:schemeClr val="bg1"/>
                </a:solidFill>
              </a:rPr>
              <a:t>Karan Solanki (2401560063)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			     Sakshi Yadav(2401560072)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                   Tanishq (2401560020)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				</a:t>
            </a:r>
            <a:endParaRPr lang="en-I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399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F5E16D3-4028-AA0C-A7D9-8AB40A055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858" y="190123"/>
            <a:ext cx="6706192" cy="717998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Problem Statement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EA95D66-07D4-B718-7442-747FF09438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151" y="1103899"/>
            <a:ext cx="6509442" cy="4986106"/>
          </a:xfrm>
        </p:spPr>
        <p:txBody>
          <a:bodyPr/>
          <a:lstStyle/>
          <a:p>
            <a:pPr algn="just"/>
            <a:r>
              <a:rPr lang="en-IN" b="1" u="sng" dirty="0"/>
              <a:t>Customer Feedback </a:t>
            </a:r>
            <a:r>
              <a:rPr lang="en-IN" b="1" dirty="0"/>
              <a:t>Monitoring </a:t>
            </a:r>
          </a:p>
          <a:p>
            <a:pPr marL="0" indent="0" algn="just">
              <a:buNone/>
            </a:pPr>
            <a:r>
              <a:rPr lang="en-IN" dirty="0"/>
              <a:t>Develop a sentiment classifier to automatically </a:t>
            </a:r>
            <a:r>
              <a:rPr lang="en-IN" dirty="0" err="1"/>
              <a:t>analyze</a:t>
            </a:r>
            <a:r>
              <a:rPr lang="en-IN" dirty="0"/>
              <a:t> social media comments related to a specific brand or product, in order to help businesses monitor customer satisfaction and address negative feedback in real-time.</a:t>
            </a:r>
          </a:p>
          <a:p>
            <a:pPr algn="just"/>
            <a:r>
              <a:rPr lang="en-IN" b="1" u="sng" dirty="0"/>
              <a:t>Political Sentiment Tracking</a:t>
            </a:r>
            <a:r>
              <a:rPr lang="en-IN" dirty="0"/>
              <a:t> </a:t>
            </a:r>
          </a:p>
          <a:p>
            <a:pPr marL="0" indent="0" algn="just">
              <a:buNone/>
            </a:pPr>
            <a:r>
              <a:rPr lang="en-IN" dirty="0"/>
              <a:t>Create a model that classifies sentiments in tweets related to political events, politicians, or government policies, to assist in public opinion analysis and trend prediction during elections or national debates.</a:t>
            </a:r>
          </a:p>
          <a:p>
            <a:pPr algn="just"/>
            <a:r>
              <a:rPr lang="en-IN" b="1" u="sng" dirty="0"/>
              <a:t>Crisis Management</a:t>
            </a:r>
            <a:r>
              <a:rPr lang="en-IN" dirty="0"/>
              <a:t> </a:t>
            </a:r>
          </a:p>
          <a:p>
            <a:pPr marL="0" indent="0" algn="just">
              <a:buNone/>
            </a:pPr>
            <a:r>
              <a:rPr lang="en-IN" dirty="0"/>
              <a:t>Build a system to detect negative sentiments in real-time social media posts during natural disasters or emergencies, helping government agencies or NGOs to respond to public concerns quickly.</a:t>
            </a:r>
          </a:p>
          <a:p>
            <a:pPr algn="just"/>
            <a:r>
              <a:rPr lang="en-IN" b="1" u="sng" dirty="0"/>
              <a:t>Entertainment Industry Monitoring</a:t>
            </a:r>
          </a:p>
          <a:p>
            <a:pPr marL="0" indent="0" algn="just">
              <a:buNone/>
            </a:pPr>
            <a:r>
              <a:rPr lang="en-IN" dirty="0"/>
              <a:t>Design a sentiment analysis tool to assess public reaction to newly released movies, games, or songs on platforms like Twitter, Reddit, or YouTube.</a:t>
            </a:r>
          </a:p>
          <a:p>
            <a:pPr algn="just"/>
            <a:r>
              <a:rPr lang="en-IN" b="1" u="sng" dirty="0"/>
              <a:t>Mental Health Indicator</a:t>
            </a:r>
          </a:p>
          <a:p>
            <a:pPr marL="0" indent="0" algn="just">
              <a:buNone/>
            </a:pPr>
            <a:r>
              <a:rPr lang="en-IN" dirty="0"/>
              <a:t>Develop a sentiment classification model to identify potentially harmful or negative emotional posts, which could serve as a warning indicator for mental health support services.</a:t>
            </a:r>
            <a:endParaRPr lang="en-US" dirty="0"/>
          </a:p>
        </p:txBody>
      </p:sp>
      <p:pic>
        <p:nvPicPr>
          <p:cNvPr id="1033" name="Picture 9" descr="Sentiment analysis : solutions and ...">
            <a:extLst>
              <a:ext uri="{FF2B5EF4-FFF2-40B4-BE49-F238E27FC236}">
                <a16:creationId xmlns:a16="http://schemas.microsoft.com/office/drawing/2014/main" id="{FFE56410-3A04-E4A5-AFE8-C267C347A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177" y="1790629"/>
            <a:ext cx="4447590" cy="3612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452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6871F6-945E-1B80-157D-CB3293422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9B35B64-61FD-36D2-70CA-DDDD1A2C7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850" y="527202"/>
            <a:ext cx="6706192" cy="717998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 OBJECTIVES 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3C94D90-D268-B2BA-13A1-75D68375FA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6776" y="1547803"/>
            <a:ext cx="6131736" cy="4986106"/>
          </a:xfrm>
        </p:spPr>
        <p:txBody>
          <a:bodyPr/>
          <a:lstStyle/>
          <a:p>
            <a:pPr>
              <a:buNone/>
            </a:pPr>
            <a:r>
              <a:rPr lang="en-US" dirty="0"/>
              <a:t>   </a:t>
            </a:r>
          </a:p>
          <a:p>
            <a:pPr algn="just"/>
            <a:r>
              <a:rPr lang="en-IN" dirty="0"/>
              <a:t>To collect and prepare a dataset of social media posts (e.g., tweets, comments, captions) </a:t>
            </a:r>
            <a:r>
              <a:rPr lang="en-IN" dirty="0" err="1"/>
              <a:t>labeled</a:t>
            </a:r>
            <a:r>
              <a:rPr lang="en-IN" dirty="0"/>
              <a:t> with sentiment categories.</a:t>
            </a:r>
          </a:p>
          <a:p>
            <a:pPr algn="just"/>
            <a:r>
              <a:rPr lang="en-IN" b="1" dirty="0"/>
              <a:t>To preprocess the textual data</a:t>
            </a:r>
            <a:r>
              <a:rPr lang="en-IN" dirty="0"/>
              <a:t> by cleaning, tokenizing, removing </a:t>
            </a:r>
            <a:r>
              <a:rPr lang="en-IN" dirty="0" err="1"/>
              <a:t>stopwords</a:t>
            </a:r>
            <a:r>
              <a:rPr lang="en-IN" dirty="0"/>
              <a:t>, and normalizing the text for effective analysis.</a:t>
            </a:r>
          </a:p>
          <a:p>
            <a:pPr algn="just"/>
            <a:r>
              <a:rPr lang="en-IN" b="1" dirty="0"/>
              <a:t>To extract relevant features</a:t>
            </a:r>
            <a:r>
              <a:rPr lang="en-IN" dirty="0"/>
              <a:t> from the text using methods like Bag of Words or TF-IDF for machine learning model input.</a:t>
            </a:r>
          </a:p>
          <a:p>
            <a:pPr algn="just"/>
            <a:r>
              <a:rPr lang="en-IN" b="1" dirty="0"/>
              <a:t>To train and evaluate different machine learning algorithms</a:t>
            </a:r>
            <a:r>
              <a:rPr lang="en-IN" dirty="0"/>
              <a:t> (e.g., Naive Bayes, SVM, Logistic Regression) for classifying sentiment.</a:t>
            </a:r>
          </a:p>
          <a:p>
            <a:pPr algn="just"/>
            <a:r>
              <a:rPr lang="en-IN" b="1" dirty="0"/>
              <a:t>To compare model performance</a:t>
            </a:r>
            <a:r>
              <a:rPr lang="en-IN" dirty="0"/>
              <a:t> using metrics such as accuracy, precision, recall, and F1-score to determine the most effective approach.</a:t>
            </a:r>
          </a:p>
          <a:p>
            <a:pPr algn="just"/>
            <a:r>
              <a:rPr lang="en-IN" b="1" dirty="0"/>
              <a:t>To build a prediction function</a:t>
            </a:r>
            <a:r>
              <a:rPr lang="en-IN" dirty="0"/>
              <a:t> that allows sentiment classification of new, unseen social media text inputs.</a:t>
            </a:r>
          </a:p>
          <a:p>
            <a:pPr algn="just"/>
            <a:r>
              <a:rPr lang="en-IN" b="1" dirty="0"/>
              <a:t>To provide insights or visualizations</a:t>
            </a:r>
            <a:r>
              <a:rPr lang="en-IN" dirty="0"/>
              <a:t> that highlight overall sentiment trends from the classified data.</a:t>
            </a:r>
            <a:endParaRPr lang="en-US" dirty="0"/>
          </a:p>
        </p:txBody>
      </p:sp>
      <p:pic>
        <p:nvPicPr>
          <p:cNvPr id="2052" name="Picture 4" descr="Generated image">
            <a:extLst>
              <a:ext uri="{FF2B5EF4-FFF2-40B4-BE49-F238E27FC236}">
                <a16:creationId xmlns:a16="http://schemas.microsoft.com/office/drawing/2014/main" id="{6ED4D6D2-CD42-0BEF-55B5-240ECD685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715" y="1767722"/>
            <a:ext cx="3762394" cy="376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76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B2A97E-B78B-A639-43DD-697A9D022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1083643-2FA4-AC14-A908-7C62A808E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783" y="260918"/>
            <a:ext cx="6706192" cy="717998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 methodology  </a:t>
            </a:r>
          </a:p>
        </p:txBody>
      </p:sp>
      <p:pic>
        <p:nvPicPr>
          <p:cNvPr id="3074" name="Picture 2" descr="Basic steps of sentiment analysis on social media. | Download Scientific  Diagram">
            <a:extLst>
              <a:ext uri="{FF2B5EF4-FFF2-40B4-BE49-F238E27FC236}">
                <a16:creationId xmlns:a16="http://schemas.microsoft.com/office/drawing/2014/main" id="{35F6259E-C508-863E-45A3-A855B54BD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088" y="1263082"/>
            <a:ext cx="6448064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583A8E-0D64-839A-BCDB-92AF8B5A2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68497E9-3330-E419-1FEC-67A79F4E1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316" y="400740"/>
            <a:ext cx="9845142" cy="717998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 Key features of the project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E01E97-453A-D4DF-BC5A-05FA541A90FC}"/>
              </a:ext>
            </a:extLst>
          </p:cNvPr>
          <p:cNvSpPr txBox="1"/>
          <p:nvPr/>
        </p:nvSpPr>
        <p:spPr>
          <a:xfrm>
            <a:off x="1158958" y="1477568"/>
            <a:ext cx="967384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b="1" u="sng" dirty="0">
                <a:solidFill>
                  <a:schemeClr val="bg1"/>
                </a:solidFill>
              </a:rPr>
              <a:t>Automated Sentiment Detection</a:t>
            </a:r>
          </a:p>
          <a:p>
            <a:pPr algn="just"/>
            <a:r>
              <a:rPr lang="en-IN" sz="1600" dirty="0">
                <a:solidFill>
                  <a:schemeClr val="bg1"/>
                </a:solidFill>
              </a:rPr>
              <a:t>Classifies social media text (e.g., tweets, comments) into Positive, Negative, or Neutral sentiment categories using machine learning.</a:t>
            </a:r>
          </a:p>
          <a:p>
            <a:pPr algn="just"/>
            <a:endParaRPr lang="en-IN" sz="16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b="1" u="sng" dirty="0">
                <a:solidFill>
                  <a:schemeClr val="bg1"/>
                </a:solidFill>
              </a:rPr>
              <a:t>Text Preprocessing Pipeline</a:t>
            </a:r>
          </a:p>
          <a:p>
            <a:pPr algn="just"/>
            <a:r>
              <a:rPr lang="en-IN" sz="1600" dirty="0">
                <a:solidFill>
                  <a:schemeClr val="bg1"/>
                </a:solidFill>
              </a:rPr>
              <a:t>Implements NLP techniques such as lowercasing, punctuation removal, </a:t>
            </a:r>
            <a:r>
              <a:rPr lang="en-IN" sz="1600" dirty="0" err="1">
                <a:solidFill>
                  <a:schemeClr val="bg1"/>
                </a:solidFill>
              </a:rPr>
              <a:t>stopword</a:t>
            </a:r>
            <a:r>
              <a:rPr lang="en-IN" sz="1600" dirty="0">
                <a:solidFill>
                  <a:schemeClr val="bg1"/>
                </a:solidFill>
              </a:rPr>
              <a:t> removal, and tokenization to clean and normalize text.</a:t>
            </a:r>
          </a:p>
          <a:p>
            <a:pPr algn="just"/>
            <a:endParaRPr lang="en-IN" sz="16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b="1" u="sng" dirty="0">
                <a:solidFill>
                  <a:schemeClr val="bg1"/>
                </a:solidFill>
              </a:rPr>
              <a:t>Customizable Dataset Input</a:t>
            </a:r>
          </a:p>
          <a:p>
            <a:pPr algn="just"/>
            <a:r>
              <a:rPr lang="en-IN" sz="1600" dirty="0">
                <a:solidFill>
                  <a:schemeClr val="bg1"/>
                </a:solidFill>
              </a:rPr>
              <a:t>Supports structured input in .csv format, allowing users to train the model on various domains like product reviews, political tweets, or public feedback.</a:t>
            </a:r>
          </a:p>
          <a:p>
            <a:pPr algn="just"/>
            <a:endParaRPr lang="en-IN" sz="16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b="1" u="sng" dirty="0">
                <a:solidFill>
                  <a:schemeClr val="bg1"/>
                </a:solidFill>
              </a:rPr>
              <a:t>Machine Learning Model Integration</a:t>
            </a:r>
          </a:p>
          <a:p>
            <a:pPr algn="just"/>
            <a:r>
              <a:rPr lang="en-IN" sz="1600" dirty="0">
                <a:solidFill>
                  <a:schemeClr val="bg1"/>
                </a:solidFill>
              </a:rPr>
              <a:t>Uses Naive Bayes classifier for fast and effective sentiment prediction. Easily extendable to other algorithms like SVM, Logistic Regression, or deep learning models.</a:t>
            </a:r>
          </a:p>
          <a:p>
            <a:pPr algn="just"/>
            <a:endParaRPr lang="en-IN" sz="16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b="1" u="sng" dirty="0">
                <a:solidFill>
                  <a:schemeClr val="bg1"/>
                </a:solidFill>
              </a:rPr>
              <a:t>Model Evaluation Tools</a:t>
            </a:r>
          </a:p>
          <a:p>
            <a:pPr algn="just"/>
            <a:r>
              <a:rPr lang="en-IN" sz="1600" dirty="0">
                <a:solidFill>
                  <a:schemeClr val="bg1"/>
                </a:solidFill>
              </a:rPr>
              <a:t>Provides accuracy score, confusion matrix, and detailed classification report (precision, recall, F1-score) for performance analysis.</a:t>
            </a:r>
          </a:p>
        </p:txBody>
      </p:sp>
    </p:spTree>
    <p:extLst>
      <p:ext uri="{BB962C8B-B14F-4D97-AF65-F5344CB8AC3E}">
        <p14:creationId xmlns:p14="http://schemas.microsoft.com/office/powerpoint/2010/main" val="1707313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DE431-5C53-7645-239F-8A8E311D2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30DC34-F756-D0C1-22C4-319620A31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874" y="320698"/>
            <a:ext cx="10257577" cy="867769"/>
          </a:xfrm>
        </p:spPr>
        <p:txBody>
          <a:bodyPr/>
          <a:lstStyle/>
          <a:p>
            <a:r>
              <a:rPr lang="en-US" dirty="0"/>
              <a:t>Conclusion &amp; Future work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F7A800-F068-9007-C0B1-E2460606B6D8}"/>
              </a:ext>
            </a:extLst>
          </p:cNvPr>
          <p:cNvSpPr txBox="1"/>
          <p:nvPr/>
        </p:nvSpPr>
        <p:spPr>
          <a:xfrm>
            <a:off x="1085395" y="1487645"/>
            <a:ext cx="951164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Conclusion:</a:t>
            </a:r>
          </a:p>
          <a:p>
            <a:pPr lvl="1" algn="just"/>
            <a:r>
              <a:rPr lang="en-IN" sz="1600" dirty="0">
                <a:solidFill>
                  <a:schemeClr val="bg1"/>
                </a:solidFill>
              </a:rPr>
              <a:t>This project successfully demonstrated the development of a sentiment classification system for social media using basic natural language processing techniques and machine learning algorithms. By preprocessing raw social media text and training a classifier (such as Naive Bayes), the system could accurately categorize input text into positive, negative, or neutral sentiments. The solution is lightweight, scalable, and practical for real-world applications like brand monitoring, opinion mining, and crisis detection. Evaluation metrics showed acceptable accuracy, and the prediction pipeline handled new inputs effectively.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Future Work: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</a:rPr>
              <a:t>Use of Larger and More Diverse Datasets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Advanced Feature Extraction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Deep Learning Models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Multilingual Support</a:t>
            </a:r>
          </a:p>
        </p:txBody>
      </p:sp>
    </p:spTree>
    <p:extLst>
      <p:ext uri="{BB962C8B-B14F-4D97-AF65-F5344CB8AC3E}">
        <p14:creationId xmlns:p14="http://schemas.microsoft.com/office/powerpoint/2010/main" val="37669707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">
  <a:themeElements>
    <a:clrScheme name="TM66931312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FF0000"/>
      </a:accent1>
      <a:accent2>
        <a:srgbClr val="F5EFE7"/>
      </a:accent2>
      <a:accent3>
        <a:srgbClr val="7B49E1"/>
      </a:accent3>
      <a:accent4>
        <a:srgbClr val="9AD7C7"/>
      </a:accent4>
      <a:accent5>
        <a:srgbClr val="237BFB"/>
      </a:accent5>
      <a:accent6>
        <a:srgbClr val="E9D7E7"/>
      </a:accent6>
      <a:hlink>
        <a:srgbClr val="FFFF00"/>
      </a:hlink>
      <a:folHlink>
        <a:srgbClr val="6BF0CD"/>
      </a:folHlink>
    </a:clrScheme>
    <a:fontScheme name="Custom 60">
      <a:majorFont>
        <a:latin typeface="MS PMincho"/>
        <a:ea typeface=""/>
        <a:cs typeface=""/>
      </a:majorFont>
      <a:minorFont>
        <a:latin typeface="Mangal"/>
        <a:ea typeface=""/>
        <a:cs typeface="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66931312_Win32_SL_V3" id="{95AE7881-AB7F-4307-BAFF-D002B22B1082}" vid="{F008C54E-045F-456B-B872-F8E3CAF310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81D4CC6-3580-4AFF-ADAD-40005A217EE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A8E5EEF-D939-4E9B-B588-5A9B9A07F3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8AA7B-8093-4312-9C92-093E87B9931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Digital time capsule</Template>
  <TotalTime>818</TotalTime>
  <Words>633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MS PMincho</vt:lpstr>
      <vt:lpstr>Arial</vt:lpstr>
      <vt:lpstr>Calibri</vt:lpstr>
      <vt:lpstr>Courier New</vt:lpstr>
      <vt:lpstr>Mangal</vt:lpstr>
      <vt:lpstr>Custom</vt:lpstr>
      <vt:lpstr>PowerPoint Presentation</vt:lpstr>
      <vt:lpstr> Problem Statement</vt:lpstr>
      <vt:lpstr>  OBJECTIVES </vt:lpstr>
      <vt:lpstr>  methodology  </vt:lpstr>
      <vt:lpstr>  Key features of the project  </vt:lpstr>
      <vt:lpstr>Conclusion &amp;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Harshvardhan Singh</dc:creator>
  <cp:lastModifiedBy>karan solanki</cp:lastModifiedBy>
  <cp:revision>11</cp:revision>
  <dcterms:created xsi:type="dcterms:W3CDTF">2025-04-29T19:20:00Z</dcterms:created>
  <dcterms:modified xsi:type="dcterms:W3CDTF">2025-05-07T17:26:27Z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