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14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9" r:id="rId9"/>
    <p:sldId id="270" r:id="rId10"/>
    <p:sldId id="267" r:id="rId11"/>
    <p:sldId id="268" r:id="rId12"/>
    <p:sldId id="258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n Kumar Garg" userId="68e2e5921ad9e89c" providerId="LiveId" clId="{B6D72823-AD2F-4ACA-A0DF-98574D123606}"/>
    <pc:docChg chg="undo custSel addSld delSld modSld sldOrd modMainMaster">
      <pc:chgData name="Karan Kumar Garg" userId="68e2e5921ad9e89c" providerId="LiveId" clId="{B6D72823-AD2F-4ACA-A0DF-98574D123606}" dt="2024-03-19T15:10:38.808" v="572"/>
      <pc:docMkLst>
        <pc:docMk/>
      </pc:docMkLst>
      <pc:sldChg chg="delSp">
        <pc:chgData name="Karan Kumar Garg" userId="68e2e5921ad9e89c" providerId="LiveId" clId="{B6D72823-AD2F-4ACA-A0DF-98574D123606}" dt="2024-03-19T04:24:26.062" v="377" actId="21"/>
        <pc:sldMkLst>
          <pc:docMk/>
          <pc:sldMk cId="0" sldId="258"/>
        </pc:sldMkLst>
        <pc:spChg chg="del">
          <ac:chgData name="Karan Kumar Garg" userId="68e2e5921ad9e89c" providerId="LiveId" clId="{B6D72823-AD2F-4ACA-A0DF-98574D123606}" dt="2024-03-19T04:24:26.062" v="377" actId="21"/>
          <ac:spMkLst>
            <pc:docMk/>
            <pc:sldMk cId="0" sldId="258"/>
            <ac:spMk id="62" creationId="{00000000-0000-0000-0000-000000000000}"/>
          </ac:spMkLst>
        </pc:spChg>
      </pc:sldChg>
      <pc:sldChg chg="addSp modSp setBg">
        <pc:chgData name="Karan Kumar Garg" userId="68e2e5921ad9e89c" providerId="LiveId" clId="{B6D72823-AD2F-4ACA-A0DF-98574D123606}" dt="2024-03-19T15:10:38.808" v="572"/>
        <pc:sldMkLst>
          <pc:docMk/>
          <pc:sldMk cId="2561669114" sldId="259"/>
        </pc:sldMkLst>
        <pc:spChg chg="mod">
          <ac:chgData name="Karan Kumar Garg" userId="68e2e5921ad9e89c" providerId="LiveId" clId="{B6D72823-AD2F-4ACA-A0DF-98574D123606}" dt="2024-03-19T04:29:04.676" v="409" actId="255"/>
          <ac:spMkLst>
            <pc:docMk/>
            <pc:sldMk cId="2561669114" sldId="259"/>
            <ac:spMk id="2" creationId="{F43A6063-BF76-5E03-4E07-3C6456FC8C0F}"/>
          </ac:spMkLst>
        </pc:spChg>
        <pc:spChg chg="mod">
          <ac:chgData name="Karan Kumar Garg" userId="68e2e5921ad9e89c" providerId="LiveId" clId="{B6D72823-AD2F-4ACA-A0DF-98574D123606}" dt="2024-03-19T14:53:07.667" v="444" actId="2711"/>
          <ac:spMkLst>
            <pc:docMk/>
            <pc:sldMk cId="2561669114" sldId="259"/>
            <ac:spMk id="3" creationId="{A36881EE-FB51-ACF4-9181-E8385D657E86}"/>
          </ac:spMkLst>
        </pc:spChg>
        <pc:spChg chg="add mod">
          <ac:chgData name="Karan Kumar Garg" userId="68e2e5921ad9e89c" providerId="LiveId" clId="{B6D72823-AD2F-4ACA-A0DF-98574D123606}" dt="2024-03-13T08:48:18.669" v="225" actId="2710"/>
          <ac:spMkLst>
            <pc:docMk/>
            <pc:sldMk cId="2561669114" sldId="259"/>
            <ac:spMk id="5" creationId="{297481BB-E66F-422D-9FBF-5E85B665E1B8}"/>
          </ac:spMkLst>
        </pc:spChg>
        <pc:spChg chg="add mod">
          <ac:chgData name="Karan Kumar Garg" userId="68e2e5921ad9e89c" providerId="LiveId" clId="{B6D72823-AD2F-4ACA-A0DF-98574D123606}" dt="2024-03-13T08:50:20.475" v="316" actId="255"/>
          <ac:spMkLst>
            <pc:docMk/>
            <pc:sldMk cId="2561669114" sldId="259"/>
            <ac:spMk id="6" creationId="{1111F0C5-1BCD-49FC-8A1D-83E6120B7A55}"/>
          </ac:spMkLst>
        </pc:spChg>
      </pc:sldChg>
      <pc:sldChg chg="modSp">
        <pc:chgData name="Karan Kumar Garg" userId="68e2e5921ad9e89c" providerId="LiveId" clId="{B6D72823-AD2F-4ACA-A0DF-98574D123606}" dt="2024-03-19T14:53:34.794" v="445" actId="115"/>
        <pc:sldMkLst>
          <pc:docMk/>
          <pc:sldMk cId="3611115918" sldId="260"/>
        </pc:sldMkLst>
        <pc:spChg chg="mod">
          <ac:chgData name="Karan Kumar Garg" userId="68e2e5921ad9e89c" providerId="LiveId" clId="{B6D72823-AD2F-4ACA-A0DF-98574D123606}" dt="2024-03-19T14:53:34.794" v="445" actId="115"/>
          <ac:spMkLst>
            <pc:docMk/>
            <pc:sldMk cId="3611115918" sldId="260"/>
            <ac:spMk id="2" creationId="{860984CB-1194-D8EF-CCD7-B0CCD104C6FD}"/>
          </ac:spMkLst>
        </pc:spChg>
        <pc:spChg chg="mod">
          <ac:chgData name="Karan Kumar Garg" userId="68e2e5921ad9e89c" providerId="LiveId" clId="{B6D72823-AD2F-4ACA-A0DF-98574D123606}" dt="2024-03-19T14:51:20.686" v="434" actId="20577"/>
          <ac:spMkLst>
            <pc:docMk/>
            <pc:sldMk cId="3611115918" sldId="260"/>
            <ac:spMk id="3" creationId="{C819B728-328A-1E14-96B5-99E347962B1A}"/>
          </ac:spMkLst>
        </pc:spChg>
      </pc:sldChg>
      <pc:sldChg chg="modSp">
        <pc:chgData name="Karan Kumar Garg" userId="68e2e5921ad9e89c" providerId="LiveId" clId="{B6D72823-AD2F-4ACA-A0DF-98574D123606}" dt="2024-03-19T15:10:18.500" v="567"/>
        <pc:sldMkLst>
          <pc:docMk/>
          <pc:sldMk cId="1433529906" sldId="261"/>
        </pc:sldMkLst>
        <pc:spChg chg="mod">
          <ac:chgData name="Karan Kumar Garg" userId="68e2e5921ad9e89c" providerId="LiveId" clId="{B6D72823-AD2F-4ACA-A0DF-98574D123606}" dt="2024-03-19T15:10:18.500" v="567"/>
          <ac:spMkLst>
            <pc:docMk/>
            <pc:sldMk cId="1433529906" sldId="261"/>
            <ac:spMk id="2" creationId="{A5B10526-AD44-92E8-0F8E-98D7554CF29A}"/>
          </ac:spMkLst>
        </pc:spChg>
        <pc:spChg chg="mod">
          <ac:chgData name="Karan Kumar Garg" userId="68e2e5921ad9e89c" providerId="LiveId" clId="{B6D72823-AD2F-4ACA-A0DF-98574D123606}" dt="2024-03-19T14:54:26.541" v="454" actId="20577"/>
          <ac:spMkLst>
            <pc:docMk/>
            <pc:sldMk cId="1433529906" sldId="261"/>
            <ac:spMk id="3" creationId="{FD4836BE-84B0-88B3-981B-A1BFFC16C7B3}"/>
          </ac:spMkLst>
        </pc:spChg>
      </pc:sldChg>
      <pc:sldChg chg="modSp">
        <pc:chgData name="Karan Kumar Garg" userId="68e2e5921ad9e89c" providerId="LiveId" clId="{B6D72823-AD2F-4ACA-A0DF-98574D123606}" dt="2024-03-19T15:02:41.238" v="502" actId="115"/>
        <pc:sldMkLst>
          <pc:docMk/>
          <pc:sldMk cId="1583049366" sldId="262"/>
        </pc:sldMkLst>
        <pc:spChg chg="mod">
          <ac:chgData name="Karan Kumar Garg" userId="68e2e5921ad9e89c" providerId="LiveId" clId="{B6D72823-AD2F-4ACA-A0DF-98574D123606}" dt="2024-03-19T15:02:41.238" v="502" actId="115"/>
          <ac:spMkLst>
            <pc:docMk/>
            <pc:sldMk cId="1583049366" sldId="262"/>
            <ac:spMk id="2" creationId="{B1BFC5DA-746F-661C-290A-E2AAA4203DB7}"/>
          </ac:spMkLst>
        </pc:spChg>
        <pc:spChg chg="mod">
          <ac:chgData name="Karan Kumar Garg" userId="68e2e5921ad9e89c" providerId="LiveId" clId="{B6D72823-AD2F-4ACA-A0DF-98574D123606}" dt="2024-03-19T14:57:37.367" v="466" actId="14100"/>
          <ac:spMkLst>
            <pc:docMk/>
            <pc:sldMk cId="1583049366" sldId="262"/>
            <ac:spMk id="3" creationId="{A364ADDA-3875-DB21-2CA0-000B6D27CA97}"/>
          </ac:spMkLst>
        </pc:spChg>
      </pc:sldChg>
      <pc:sldChg chg="modSp">
        <pc:chgData name="Karan Kumar Garg" userId="68e2e5921ad9e89c" providerId="LiveId" clId="{B6D72823-AD2F-4ACA-A0DF-98574D123606}" dt="2024-03-19T15:02:52.186" v="505" actId="115"/>
        <pc:sldMkLst>
          <pc:docMk/>
          <pc:sldMk cId="330574539" sldId="263"/>
        </pc:sldMkLst>
        <pc:spChg chg="mod">
          <ac:chgData name="Karan Kumar Garg" userId="68e2e5921ad9e89c" providerId="LiveId" clId="{B6D72823-AD2F-4ACA-A0DF-98574D123606}" dt="2024-03-19T15:02:52.186" v="505" actId="115"/>
          <ac:spMkLst>
            <pc:docMk/>
            <pc:sldMk cId="330574539" sldId="263"/>
            <ac:spMk id="2" creationId="{FB0DCE7F-078D-3AF0-8FB6-7B1030A47351}"/>
          </ac:spMkLst>
        </pc:spChg>
        <pc:spChg chg="mod">
          <ac:chgData name="Karan Kumar Garg" userId="68e2e5921ad9e89c" providerId="LiveId" clId="{B6D72823-AD2F-4ACA-A0DF-98574D123606}" dt="2024-03-19T14:58:24.369" v="471" actId="14100"/>
          <ac:spMkLst>
            <pc:docMk/>
            <pc:sldMk cId="330574539" sldId="263"/>
            <ac:spMk id="3" creationId="{C5D0F4AA-F5E9-D225-64B4-7F5B99B0A174}"/>
          </ac:spMkLst>
        </pc:spChg>
      </pc:sldChg>
      <pc:sldChg chg="modSp setBg">
        <pc:chgData name="Karan Kumar Garg" userId="68e2e5921ad9e89c" providerId="LiveId" clId="{B6D72823-AD2F-4ACA-A0DF-98574D123606}" dt="2024-03-19T15:09:17.957" v="551"/>
        <pc:sldMkLst>
          <pc:docMk/>
          <pc:sldMk cId="1034373532" sldId="264"/>
        </pc:sldMkLst>
        <pc:spChg chg="mod">
          <ac:chgData name="Karan Kumar Garg" userId="68e2e5921ad9e89c" providerId="LiveId" clId="{B6D72823-AD2F-4ACA-A0DF-98574D123606}" dt="2024-03-19T15:02:59.458" v="507" actId="115"/>
          <ac:spMkLst>
            <pc:docMk/>
            <pc:sldMk cId="1034373532" sldId="264"/>
            <ac:spMk id="2" creationId="{0B1FA9F8-6BEF-1D9C-6164-75BDDE253F76}"/>
          </ac:spMkLst>
        </pc:spChg>
        <pc:spChg chg="mod">
          <ac:chgData name="Karan Kumar Garg" userId="68e2e5921ad9e89c" providerId="LiveId" clId="{B6D72823-AD2F-4ACA-A0DF-98574D123606}" dt="2024-03-19T14:58:55.017" v="477" actId="20577"/>
          <ac:spMkLst>
            <pc:docMk/>
            <pc:sldMk cId="1034373532" sldId="264"/>
            <ac:spMk id="3" creationId="{0A27FB23-7472-EB0F-77B9-7612D3D4B1BE}"/>
          </ac:spMkLst>
        </pc:spChg>
        <pc:spChg chg="mod">
          <ac:chgData name="Karan Kumar Garg" userId="68e2e5921ad9e89c" providerId="LiveId" clId="{B6D72823-AD2F-4ACA-A0DF-98574D123606}" dt="2024-03-19T14:59:03.058" v="479" actId="20577"/>
          <ac:spMkLst>
            <pc:docMk/>
            <pc:sldMk cId="1034373532" sldId="264"/>
            <ac:spMk id="4" creationId="{239FD562-A204-3F78-1169-D0BCE6B14ED5}"/>
          </ac:spMkLst>
        </pc:spChg>
      </pc:sldChg>
      <pc:sldChg chg="modSp">
        <pc:chgData name="Karan Kumar Garg" userId="68e2e5921ad9e89c" providerId="LiveId" clId="{B6D72823-AD2F-4ACA-A0DF-98574D123606}" dt="2024-03-19T15:03:03.110" v="508" actId="115"/>
        <pc:sldMkLst>
          <pc:docMk/>
          <pc:sldMk cId="776638885" sldId="265"/>
        </pc:sldMkLst>
        <pc:spChg chg="mod">
          <ac:chgData name="Karan Kumar Garg" userId="68e2e5921ad9e89c" providerId="LiveId" clId="{B6D72823-AD2F-4ACA-A0DF-98574D123606}" dt="2024-03-19T15:03:03.110" v="508" actId="115"/>
          <ac:spMkLst>
            <pc:docMk/>
            <pc:sldMk cId="776638885" sldId="265"/>
            <ac:spMk id="2" creationId="{2D8F647D-A953-D416-A4DC-1A80C772A1AF}"/>
          </ac:spMkLst>
        </pc:spChg>
        <pc:spChg chg="mod">
          <ac:chgData name="Karan Kumar Garg" userId="68e2e5921ad9e89c" providerId="LiveId" clId="{B6D72823-AD2F-4ACA-A0DF-98574D123606}" dt="2024-03-19T14:59:35.384" v="487" actId="14100"/>
          <ac:spMkLst>
            <pc:docMk/>
            <pc:sldMk cId="776638885" sldId="265"/>
            <ac:spMk id="3" creationId="{AAA7CDE0-C22C-43AC-067A-6113959B6225}"/>
          </ac:spMkLst>
        </pc:spChg>
      </pc:sldChg>
      <pc:sldChg chg="addSp delSp modSp">
        <pc:chgData name="Karan Kumar Garg" userId="68e2e5921ad9e89c" providerId="LiveId" clId="{B6D72823-AD2F-4ACA-A0DF-98574D123606}" dt="2024-03-19T15:05:02.935" v="523" actId="2711"/>
        <pc:sldMkLst>
          <pc:docMk/>
          <pc:sldMk cId="2814212037" sldId="267"/>
        </pc:sldMkLst>
        <pc:spChg chg="mod">
          <ac:chgData name="Karan Kumar Garg" userId="68e2e5921ad9e89c" providerId="LiveId" clId="{B6D72823-AD2F-4ACA-A0DF-98574D123606}" dt="2024-03-19T15:04:54.618" v="522" actId="115"/>
          <ac:spMkLst>
            <pc:docMk/>
            <pc:sldMk cId="2814212037" sldId="267"/>
            <ac:spMk id="2" creationId="{E139BE13-12DA-409D-ECF6-E26EA4EDDDD5}"/>
          </ac:spMkLst>
        </pc:spChg>
        <pc:spChg chg="mod">
          <ac:chgData name="Karan Kumar Garg" userId="68e2e5921ad9e89c" providerId="LiveId" clId="{B6D72823-AD2F-4ACA-A0DF-98574D123606}" dt="2024-03-19T15:05:02.935" v="523" actId="2711"/>
          <ac:spMkLst>
            <pc:docMk/>
            <pc:sldMk cId="2814212037" sldId="267"/>
            <ac:spMk id="3" creationId="{FB6DA9A1-E76E-6F99-022B-E80A1532CFCF}"/>
          </ac:spMkLst>
        </pc:spChg>
        <pc:picChg chg="add mod">
          <ac:chgData name="Karan Kumar Garg" userId="68e2e5921ad9e89c" providerId="LiveId" clId="{B6D72823-AD2F-4ACA-A0DF-98574D123606}" dt="2024-03-19T04:28:20.157" v="405" actId="1076"/>
          <ac:picMkLst>
            <pc:docMk/>
            <pc:sldMk cId="2814212037" sldId="267"/>
            <ac:picMk id="5" creationId="{253E2DB8-D398-47AB-B6CA-75297398D42B}"/>
          </ac:picMkLst>
        </pc:picChg>
        <pc:picChg chg="del">
          <ac:chgData name="Karan Kumar Garg" userId="68e2e5921ad9e89c" providerId="LiveId" clId="{B6D72823-AD2F-4ACA-A0DF-98574D123606}" dt="2024-03-19T04:14:02.969" v="320" actId="21"/>
          <ac:picMkLst>
            <pc:docMk/>
            <pc:sldMk cId="2814212037" sldId="267"/>
            <ac:picMk id="6" creationId="{A89D647E-91C5-374C-7934-AF8E3736E61B}"/>
          </ac:picMkLst>
        </pc:picChg>
        <pc:picChg chg="add del">
          <ac:chgData name="Karan Kumar Garg" userId="68e2e5921ad9e89c" providerId="LiveId" clId="{B6D72823-AD2F-4ACA-A0DF-98574D123606}" dt="2024-03-19T04:14:13.733" v="322" actId="21"/>
          <ac:picMkLst>
            <pc:docMk/>
            <pc:sldMk cId="2814212037" sldId="267"/>
            <ac:picMk id="7" creationId="{D7BDE601-0913-45FB-8953-07EC02B637A4}"/>
          </ac:picMkLst>
        </pc:picChg>
      </pc:sldChg>
      <pc:sldChg chg="modSp ord">
        <pc:chgData name="Karan Kumar Garg" userId="68e2e5921ad9e89c" providerId="LiveId" clId="{B6D72823-AD2F-4ACA-A0DF-98574D123606}" dt="2024-03-19T15:07:39.698" v="542" actId="20577"/>
        <pc:sldMkLst>
          <pc:docMk/>
          <pc:sldMk cId="1327441289" sldId="268"/>
        </pc:sldMkLst>
        <pc:spChg chg="mod">
          <ac:chgData name="Karan Kumar Garg" userId="68e2e5921ad9e89c" providerId="LiveId" clId="{B6D72823-AD2F-4ACA-A0DF-98574D123606}" dt="2024-03-19T15:05:21.505" v="525" actId="115"/>
          <ac:spMkLst>
            <pc:docMk/>
            <pc:sldMk cId="1327441289" sldId="268"/>
            <ac:spMk id="2" creationId="{BF780F68-A854-17EC-6B3A-B4BDFCA0A78F}"/>
          </ac:spMkLst>
        </pc:spChg>
        <pc:spChg chg="mod">
          <ac:chgData name="Karan Kumar Garg" userId="68e2e5921ad9e89c" providerId="LiveId" clId="{B6D72823-AD2F-4ACA-A0DF-98574D123606}" dt="2024-03-19T15:07:39.698" v="542" actId="20577"/>
          <ac:spMkLst>
            <pc:docMk/>
            <pc:sldMk cId="1327441289" sldId="268"/>
            <ac:spMk id="3" creationId="{C273B80B-6B41-BD43-6DD5-46D5CF79A9CD}"/>
          </ac:spMkLst>
        </pc:spChg>
      </pc:sldChg>
      <pc:sldChg chg="addSp delSp modSp del">
        <pc:chgData name="Karan Kumar Garg" userId="68e2e5921ad9e89c" providerId="LiveId" clId="{B6D72823-AD2F-4ACA-A0DF-98574D123606}" dt="2024-03-19T04:20:56.568" v="357" actId="2696"/>
        <pc:sldMkLst>
          <pc:docMk/>
          <pc:sldMk cId="218820791" sldId="269"/>
        </pc:sldMkLst>
        <pc:spChg chg="mod">
          <ac:chgData name="Karan Kumar Garg" userId="68e2e5921ad9e89c" providerId="LiveId" clId="{B6D72823-AD2F-4ACA-A0DF-98574D123606}" dt="2024-03-19T04:19:27.500" v="350" actId="688"/>
          <ac:spMkLst>
            <pc:docMk/>
            <pc:sldMk cId="218820791" sldId="269"/>
            <ac:spMk id="3" creationId="{CE9E8825-C19D-F8E4-E65E-B9EB13D019B1}"/>
          </ac:spMkLst>
        </pc:spChg>
        <pc:spChg chg="add del mod">
          <ac:chgData name="Karan Kumar Garg" userId="68e2e5921ad9e89c" providerId="LiveId" clId="{B6D72823-AD2F-4ACA-A0DF-98574D123606}" dt="2024-03-19T04:20:14.499" v="353"/>
          <ac:spMkLst>
            <pc:docMk/>
            <pc:sldMk cId="218820791" sldId="269"/>
            <ac:spMk id="7" creationId="{510A1249-72ED-40CF-AA00-B972721D25F3}"/>
          </ac:spMkLst>
        </pc:spChg>
        <pc:picChg chg="del">
          <ac:chgData name="Karan Kumar Garg" userId="68e2e5921ad9e89c" providerId="LiveId" clId="{B6D72823-AD2F-4ACA-A0DF-98574D123606}" dt="2024-03-19T04:17:18.221" v="339" actId="21"/>
          <ac:picMkLst>
            <pc:docMk/>
            <pc:sldMk cId="218820791" sldId="269"/>
            <ac:picMk id="5" creationId="{BF0D6737-D8AA-7329-9E5B-4BD71E334FB6}"/>
          </ac:picMkLst>
        </pc:picChg>
        <pc:picChg chg="add del">
          <ac:chgData name="Karan Kumar Garg" userId="68e2e5921ad9e89c" providerId="LiveId" clId="{B6D72823-AD2F-4ACA-A0DF-98574D123606}" dt="2024-03-19T04:17:46.923" v="342"/>
          <ac:picMkLst>
            <pc:docMk/>
            <pc:sldMk cId="218820791" sldId="269"/>
            <ac:picMk id="6" creationId="{33BD9AE4-D582-45C6-AAFC-7DA7CA29BA23}"/>
          </ac:picMkLst>
        </pc:picChg>
      </pc:sldChg>
      <pc:sldChg chg="addSp delSp modSp new add">
        <pc:chgData name="Karan Kumar Garg" userId="68e2e5921ad9e89c" providerId="LiveId" clId="{B6D72823-AD2F-4ACA-A0DF-98574D123606}" dt="2024-03-19T15:03:13.129" v="510" actId="1076"/>
        <pc:sldMkLst>
          <pc:docMk/>
          <pc:sldMk cId="2949788303" sldId="269"/>
        </pc:sldMkLst>
        <pc:spChg chg="mod">
          <ac:chgData name="Karan Kumar Garg" userId="68e2e5921ad9e89c" providerId="LiveId" clId="{B6D72823-AD2F-4ACA-A0DF-98574D123606}" dt="2024-03-19T15:03:13.129" v="510" actId="1076"/>
          <ac:spMkLst>
            <pc:docMk/>
            <pc:sldMk cId="2949788303" sldId="269"/>
            <ac:spMk id="2" creationId="{E812715B-E1C9-4B29-8AF4-968C4A3FD195}"/>
          </ac:spMkLst>
        </pc:spChg>
        <pc:spChg chg="del">
          <ac:chgData name="Karan Kumar Garg" userId="68e2e5921ad9e89c" providerId="LiveId" clId="{B6D72823-AD2F-4ACA-A0DF-98574D123606}" dt="2024-03-19T15:00:51.457" v="488" actId="21"/>
          <ac:spMkLst>
            <pc:docMk/>
            <pc:sldMk cId="2949788303" sldId="269"/>
            <ac:spMk id="3" creationId="{4CC4693F-2AF8-4460-AC09-2AAECAE65DA4}"/>
          </ac:spMkLst>
        </pc:spChg>
        <pc:spChg chg="add del">
          <ac:chgData name="Karan Kumar Garg" userId="68e2e5921ad9e89c" providerId="LiveId" clId="{B6D72823-AD2F-4ACA-A0DF-98574D123606}" dt="2024-03-19T15:00:57.174" v="490" actId="21"/>
          <ac:spMkLst>
            <pc:docMk/>
            <pc:sldMk cId="2949788303" sldId="269"/>
            <ac:spMk id="5" creationId="{EBD04E45-C742-4FCE-828A-3AC8F9E6346A}"/>
          </ac:spMkLst>
        </pc:spChg>
        <pc:picChg chg="add mod">
          <ac:chgData name="Karan Kumar Garg" userId="68e2e5921ad9e89c" providerId="LiveId" clId="{B6D72823-AD2F-4ACA-A0DF-98574D123606}" dt="2024-03-19T15:01:46.706" v="496" actId="1076"/>
          <ac:picMkLst>
            <pc:docMk/>
            <pc:sldMk cId="2949788303" sldId="269"/>
            <ac:picMk id="6" creationId="{2E6B4890-D834-4235-A604-68114272FE82}"/>
          </ac:picMkLst>
        </pc:picChg>
      </pc:sldChg>
      <pc:sldChg chg="del">
        <pc:chgData name="Karan Kumar Garg" userId="68e2e5921ad9e89c" providerId="LiveId" clId="{B6D72823-AD2F-4ACA-A0DF-98574D123606}" dt="2024-03-19T04:16:20.709" v="337" actId="2696"/>
        <pc:sldMkLst>
          <pc:docMk/>
          <pc:sldMk cId="1030815837" sldId="270"/>
        </pc:sldMkLst>
      </pc:sldChg>
      <pc:sldChg chg="addSp delSp modSp new add del">
        <pc:chgData name="Karan Kumar Garg" userId="68e2e5921ad9e89c" providerId="LiveId" clId="{B6D72823-AD2F-4ACA-A0DF-98574D123606}" dt="2024-03-19T04:30:16.950" v="414" actId="2696"/>
        <pc:sldMkLst>
          <pc:docMk/>
          <pc:sldMk cId="1154552170" sldId="270"/>
        </pc:sldMkLst>
        <pc:spChg chg="mod">
          <ac:chgData name="Karan Kumar Garg" userId="68e2e5921ad9e89c" providerId="LiveId" clId="{B6D72823-AD2F-4ACA-A0DF-98574D123606}" dt="2024-03-19T04:29:36.362" v="411" actId="1076"/>
          <ac:spMkLst>
            <pc:docMk/>
            <pc:sldMk cId="1154552170" sldId="270"/>
            <ac:spMk id="2" creationId="{48842329-4F1B-48C2-9F41-ABFA5E1DCC36}"/>
          </ac:spMkLst>
        </pc:spChg>
        <pc:spChg chg="del mod">
          <ac:chgData name="Karan Kumar Garg" userId="68e2e5921ad9e89c" providerId="LiveId" clId="{B6D72823-AD2F-4ACA-A0DF-98574D123606}" dt="2024-03-19T04:22:00.128" v="360" actId="21"/>
          <ac:spMkLst>
            <pc:docMk/>
            <pc:sldMk cId="1154552170" sldId="270"/>
            <ac:spMk id="3" creationId="{0F662DF7-5340-4D37-A093-633AA0461BBB}"/>
          </ac:spMkLst>
        </pc:spChg>
        <pc:picChg chg="add mod">
          <ac:chgData name="Karan Kumar Garg" userId="68e2e5921ad9e89c" providerId="LiveId" clId="{B6D72823-AD2F-4ACA-A0DF-98574D123606}" dt="2024-03-19T04:22:33.814" v="365" actId="14100"/>
          <ac:picMkLst>
            <pc:docMk/>
            <pc:sldMk cId="1154552170" sldId="270"/>
            <ac:picMk id="5" creationId="{03909B41-7421-43E5-B2B3-D9FF9E0AACA9}"/>
          </ac:picMkLst>
        </pc:picChg>
      </pc:sldChg>
      <pc:sldChg chg="addSp delSp modSp new add">
        <pc:chgData name="Karan Kumar Garg" userId="68e2e5921ad9e89c" providerId="LiveId" clId="{B6D72823-AD2F-4ACA-A0DF-98574D123606}" dt="2024-03-19T15:04:20.556" v="518" actId="14100"/>
        <pc:sldMkLst>
          <pc:docMk/>
          <pc:sldMk cId="4217932015" sldId="270"/>
        </pc:sldMkLst>
        <pc:spChg chg="del">
          <ac:chgData name="Karan Kumar Garg" userId="68e2e5921ad9e89c" providerId="LiveId" clId="{B6D72823-AD2F-4ACA-A0DF-98574D123606}" dt="2024-03-19T15:03:28.044" v="513" actId="21"/>
          <ac:spMkLst>
            <pc:docMk/>
            <pc:sldMk cId="4217932015" sldId="270"/>
            <ac:spMk id="2" creationId="{235E90ED-3B6D-4020-B882-FA178796355B}"/>
          </ac:spMkLst>
        </pc:spChg>
        <pc:spChg chg="del">
          <ac:chgData name="Karan Kumar Garg" userId="68e2e5921ad9e89c" providerId="LiveId" clId="{B6D72823-AD2F-4ACA-A0DF-98574D123606}" dt="2024-03-19T15:03:34.988" v="514" actId="21"/>
          <ac:spMkLst>
            <pc:docMk/>
            <pc:sldMk cId="4217932015" sldId="270"/>
            <ac:spMk id="3" creationId="{CAF1EFDC-E213-4ED7-B611-5118563B5D67}"/>
          </ac:spMkLst>
        </pc:spChg>
        <pc:picChg chg="add mod">
          <ac:chgData name="Karan Kumar Garg" userId="68e2e5921ad9e89c" providerId="LiveId" clId="{B6D72823-AD2F-4ACA-A0DF-98574D123606}" dt="2024-03-19T15:04:20.556" v="518" actId="14100"/>
          <ac:picMkLst>
            <pc:docMk/>
            <pc:sldMk cId="4217932015" sldId="270"/>
            <ac:picMk id="5" creationId="{41EF8122-22AC-4234-AEEB-B2143F1D5082}"/>
          </ac:picMkLst>
        </pc:picChg>
      </pc:sldChg>
      <pc:sldChg chg="new add del">
        <pc:chgData name="Karan Kumar Garg" userId="68e2e5921ad9e89c" providerId="LiveId" clId="{B6D72823-AD2F-4ACA-A0DF-98574D123606}" dt="2024-03-19T04:21:02.260" v="358" actId="2696"/>
        <pc:sldMkLst>
          <pc:docMk/>
          <pc:sldMk cId="1728777016" sldId="271"/>
        </pc:sldMkLst>
      </pc:sldChg>
      <pc:sldMasterChg chg="modTransition modSldLayout">
        <pc:chgData name="Karan Kumar Garg" userId="68e2e5921ad9e89c" providerId="LiveId" clId="{B6D72823-AD2F-4ACA-A0DF-98574D123606}" dt="2024-03-19T15:08:20.833" v="548"/>
        <pc:sldMasterMkLst>
          <pc:docMk/>
          <pc:sldMasterMk cId="542875700" sldId="2147483651"/>
        </pc:sldMasterMkLst>
        <pc:sldLayoutChg chg="modTransition">
          <pc:chgData name="Karan Kumar Garg" userId="68e2e5921ad9e89c" providerId="LiveId" clId="{B6D72823-AD2F-4ACA-A0DF-98574D123606}" dt="2024-03-19T15:08:20.833" v="548"/>
          <pc:sldLayoutMkLst>
            <pc:docMk/>
            <pc:sldMasterMk cId="542875700" sldId="2147483651"/>
            <pc:sldLayoutMk cId="2115475051" sldId="2147483652"/>
          </pc:sldLayoutMkLst>
        </pc:sldLayoutChg>
        <pc:sldLayoutChg chg="modTransition">
          <pc:chgData name="Karan Kumar Garg" userId="68e2e5921ad9e89c" providerId="LiveId" clId="{B6D72823-AD2F-4ACA-A0DF-98574D123606}" dt="2024-03-19T15:08:20.833" v="548"/>
          <pc:sldLayoutMkLst>
            <pc:docMk/>
            <pc:sldMasterMk cId="542875700" sldId="2147483651"/>
            <pc:sldLayoutMk cId="1544304452" sldId="2147483653"/>
          </pc:sldLayoutMkLst>
        </pc:sldLayoutChg>
      </pc:sldMasterChg>
      <pc:sldMasterChg chg="modTransition modSldLayout">
        <pc:chgData name="Karan Kumar Garg" userId="68e2e5921ad9e89c" providerId="LiveId" clId="{B6D72823-AD2F-4ACA-A0DF-98574D123606}" dt="2024-03-19T15:10:18.500" v="567"/>
        <pc:sldMasterMkLst>
          <pc:docMk/>
          <pc:sldMasterMk cId="4149064033" sldId="2147483651"/>
        </pc:sldMasterMkLst>
        <pc:sldLayoutChg chg="modTransition">
          <pc:chgData name="Karan Kumar Garg" userId="68e2e5921ad9e89c" providerId="LiveId" clId="{B6D72823-AD2F-4ACA-A0DF-98574D123606}" dt="2024-03-19T15:10:18.500" v="567"/>
          <pc:sldLayoutMkLst>
            <pc:docMk/>
            <pc:sldMasterMk cId="4149064033" sldId="2147483651"/>
            <pc:sldLayoutMk cId="880399822" sldId="2147483652"/>
          </pc:sldLayoutMkLst>
        </pc:sldLayoutChg>
        <pc:sldLayoutChg chg="modTransition">
          <pc:chgData name="Karan Kumar Garg" userId="68e2e5921ad9e89c" providerId="LiveId" clId="{B6D72823-AD2F-4ACA-A0DF-98574D123606}" dt="2024-03-19T15:10:18.500" v="567"/>
          <pc:sldLayoutMkLst>
            <pc:docMk/>
            <pc:sldMasterMk cId="4149064033" sldId="2147483651"/>
            <pc:sldLayoutMk cId="1245954124" sldId="2147483653"/>
          </pc:sldLayoutMkLst>
        </pc:sldLayoutChg>
      </pc:sldMasterChg>
      <pc:sldMasterChg chg="modTransition modSldLayout">
        <pc:chgData name="Karan Kumar Garg" userId="68e2e5921ad9e89c" providerId="LiveId" clId="{B6D72823-AD2F-4ACA-A0DF-98574D123606}" dt="2024-03-19T15:08:20.193" v="546"/>
        <pc:sldMasterMkLst>
          <pc:docMk/>
          <pc:sldMasterMk cId="3656215039" sldId="2147483663"/>
        </pc:sldMasterMkLst>
        <pc:sldLayoutChg chg="modTransition">
          <pc:chgData name="Karan Kumar Garg" userId="68e2e5921ad9e89c" providerId="LiveId" clId="{B6D72823-AD2F-4ACA-A0DF-98574D123606}" dt="2024-03-19T15:08:20.193" v="546"/>
          <pc:sldLayoutMkLst>
            <pc:docMk/>
            <pc:sldMasterMk cId="3656215039" sldId="2147483663"/>
            <pc:sldLayoutMk cId="703503005" sldId="2147483664"/>
          </pc:sldLayoutMkLst>
        </pc:sldLayoutChg>
        <pc:sldLayoutChg chg="modTransition">
          <pc:chgData name="Karan Kumar Garg" userId="68e2e5921ad9e89c" providerId="LiveId" clId="{B6D72823-AD2F-4ACA-A0DF-98574D123606}" dt="2024-03-19T15:08:20.193" v="546"/>
          <pc:sldLayoutMkLst>
            <pc:docMk/>
            <pc:sldMasterMk cId="3656215039" sldId="2147483663"/>
            <pc:sldLayoutMk cId="2937650698" sldId="2147483665"/>
          </pc:sldLayoutMkLst>
        </pc:sldLayoutChg>
      </pc:sldMasterChg>
    </pc:docChg>
  </pc:docChgLst>
  <pc:docChgLst>
    <pc:chgData name="Karan Kumar Garg" userId="68e2e5921ad9e89c" providerId="Windows Live" clId="Web-{0D302AB7-6DF9-424C-8E88-027BFB444B7B}"/>
  </pc:docChgLst>
  <pc:docChgLst>
    <pc:chgData name="Karan Kumar Garg" userId="68e2e5921ad9e89c" providerId="Windows Live" clId="Web-{B67D12D4-6B80-438F-88DA-C9492A1E344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2" descr="LOGO.gif"/>
          <p:cNvPicPr preferRelativeResize="0"/>
          <p:nvPr/>
        </p:nvPicPr>
        <p:blipFill rotWithShape="1">
          <a:blip r:embed="rId2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2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2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28" name="Google Shape;28;p2" descr="LOGO.gif"/>
            <p:cNvPicPr preferRelativeResize="0"/>
            <p:nvPr/>
          </p:nvPicPr>
          <p:blipFill rotWithShape="1">
            <a:blip r:embed="rId2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2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0" name="Google Shape;30;p2" descr="logo.jp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5" name="Google Shape;15;p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Google Shape;16;p1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" name="Google Shape;17;p1" descr="LOGO.gif"/>
          <p:cNvPicPr preferRelativeResize="0"/>
          <p:nvPr/>
        </p:nvPicPr>
        <p:blipFill rotWithShape="1">
          <a:blip r:embed="rId4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 descr="LOGO.gif"/>
          <p:cNvPicPr preferRelativeResize="0"/>
          <p:nvPr/>
        </p:nvPicPr>
        <p:blipFill rotWithShape="1">
          <a:blip r:embed="rId4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1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1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21" name="Google Shape;21;p1" descr="LOGO.gif"/>
            <p:cNvPicPr preferRelativeResize="0"/>
            <p:nvPr/>
          </p:nvPicPr>
          <p:blipFill rotWithShape="1">
            <a:blip r:embed="rId4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1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23" name="Google Shape;23;p1" descr="logo.jp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6063-BF76-5E03-4E07-3C6456FC8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161537"/>
            <a:ext cx="5486400" cy="1880286"/>
          </a:xfrm>
        </p:spPr>
        <p:txBody>
          <a:bodyPr/>
          <a:lstStyle/>
          <a:p>
            <a:br>
              <a:rPr lang="en-US" sz="1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Proposal</a:t>
            </a: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 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 Exchanger</a:t>
            </a: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881EE-FB51-ACF4-9181-E8385D657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934" y="5642919"/>
            <a:ext cx="8104132" cy="873210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Chitkara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Institute of Engineering and Technology (CUIET)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Chitkara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Punjab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00A74-F256-BAC7-3DF1-E8A33B0C4B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481BB-E66F-422D-9FBF-5E85B665E1B8}"/>
              </a:ext>
            </a:extLst>
          </p:cNvPr>
          <p:cNvSpPr txBox="1"/>
          <p:nvPr/>
        </p:nvSpPr>
        <p:spPr>
          <a:xfrm>
            <a:off x="6005384" y="3896497"/>
            <a:ext cx="2487827" cy="1248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  <a:endParaRPr lang="en-GB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Karan Kumar Garg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2210990478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1F0C5-1BCD-49FC-8A1D-83E6120B7A55}"/>
              </a:ext>
            </a:extLst>
          </p:cNvPr>
          <p:cNvSpPr txBox="1"/>
          <p:nvPr/>
        </p:nvSpPr>
        <p:spPr>
          <a:xfrm>
            <a:off x="1524000" y="3948178"/>
            <a:ext cx="2487827" cy="1248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</a:t>
            </a:r>
          </a:p>
          <a:p>
            <a:pPr>
              <a:lnSpc>
                <a:spcPct val="150000"/>
              </a:lnSpc>
            </a:pP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Shagun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Sharma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ushar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Khitoliya</a:t>
            </a: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66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BE13-12DA-409D-ECF6-E26EA4EDD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572000" cy="914400"/>
          </a:xfrm>
        </p:spPr>
        <p:txBody>
          <a:bodyPr/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DA9A1-E76E-6F99-022B-E80A1532C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48" y="1142612"/>
            <a:ext cx="8948103" cy="5077601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Real time conversion is done and the results are displayed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B9364-4D33-D377-8F3F-77AC1F8C6C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E2DB8-D398-47AB-B6CA-75297398D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29" y="2401090"/>
            <a:ext cx="7376474" cy="395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1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80F68-A854-17EC-6B3A-B4BDFCA0A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648932" cy="914400"/>
          </a:xfrm>
        </p:spPr>
        <p:txBody>
          <a:bodyPr/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3B80B-6B41-BD43-6DD5-46D5CF79A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76" y="1371600"/>
            <a:ext cx="8565468" cy="47244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 geeks for geeks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Python documentation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Forex python documentation</a:t>
            </a:r>
          </a:p>
          <a:p>
            <a:pPr algn="l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B6CAB-0366-9352-1ABE-B600B8E6C6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4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152400" y="914400"/>
            <a:ext cx="89154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11500"/>
              <a:buNone/>
            </a:pPr>
            <a:r>
              <a:rPr lang="en-US" sz="11500" dirty="0">
                <a:solidFill>
                  <a:srgbClr val="20586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</a:t>
            </a:r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84CB-1194-D8EF-CCD7-B0CCD104C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830405" cy="914400"/>
          </a:xfrm>
        </p:spPr>
        <p:txBody>
          <a:bodyPr/>
          <a:lstStyle/>
          <a:p>
            <a:r>
              <a:rPr lang="en-US" sz="4000" b="1" u="sng" dirty="0">
                <a:latin typeface="Times New Roman"/>
                <a:cs typeface="Times New Roman"/>
              </a:rPr>
              <a:t>Outline</a:t>
            </a:r>
            <a:endParaRPr lang="en-US" sz="40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9B728-328A-1E14-96B5-99E347962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092" y="1029677"/>
            <a:ext cx="8290169" cy="5408246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Arial,Sans-Serif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spcBef>
                <a:spcPts val="360"/>
              </a:spcBef>
              <a:buFont typeface="Arial,Sans-Serif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Motivation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spcBef>
                <a:spcPts val="360"/>
              </a:spcBef>
              <a:buFont typeface="Arial,Sans-Serif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Justification for Project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spcBef>
                <a:spcPts val="360"/>
              </a:spcBef>
              <a:buFont typeface="Arial,Sans-Serif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spcBef>
                <a:spcPts val="360"/>
              </a:spcBef>
              <a:buFont typeface="Arial,Sans-Serif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Objective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spcBef>
                <a:spcPts val="360"/>
              </a:spcBef>
              <a:buFont typeface="Arial,Sans-Serif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spcBef>
                <a:spcPts val="360"/>
              </a:spcBef>
              <a:buFont typeface="Arial,Sans-Serif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Work Plan</a:t>
            </a:r>
          </a:p>
          <a:p>
            <a:pPr marL="342900" indent="-342900" algn="l">
              <a:spcBef>
                <a:spcPts val="360"/>
              </a:spcBef>
              <a:buFont typeface="Arial,Sans-Serif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Input</a:t>
            </a:r>
          </a:p>
          <a:p>
            <a:pPr marL="342900" indent="-342900" algn="l">
              <a:spcBef>
                <a:spcPts val="360"/>
              </a:spcBef>
              <a:buFont typeface="Arial,Sans-Serif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Expected Outcomes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spcBef>
                <a:spcPts val="360"/>
              </a:spcBef>
              <a:buFont typeface="Arial,Sans-Serif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  <a:p>
            <a:pPr marL="342900" indent="-215900" algn="l">
              <a:spcBef>
                <a:spcPts val="40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75572-FCC4-4D52-E240-F957396973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1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0526-AD44-92E8-0F8E-98D7554CF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75414"/>
            <a:ext cx="3120272" cy="810705"/>
          </a:xfrm>
        </p:spPr>
        <p:txBody>
          <a:bodyPr/>
          <a:lstStyle/>
          <a:p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836BE-84B0-88B3-981B-A1BFFC16C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8" y="888401"/>
            <a:ext cx="8853925" cy="4268011"/>
          </a:xfrm>
        </p:spPr>
        <p:txBody>
          <a:bodyPr/>
          <a:lstStyle/>
          <a:p>
            <a:pPr algn="l"/>
            <a:endParaRPr lang="en-US" sz="3600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Currency exchanger is a simple app that should enable user to check currency rates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It user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 with a very attractive interface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All the Calculations are managed by computer so calculations are much faster</a:t>
            </a:r>
          </a:p>
          <a:p>
            <a:pPr algn="l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7B581-1022-FEF5-75D0-3415EDA6B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2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C5DA-746F-661C-290A-E2AAA4203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696066" cy="829559"/>
          </a:xfrm>
        </p:spPr>
        <p:txBody>
          <a:bodyPr/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4ADDA-3875-DB21-2CA0-000B6D27C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74" y="1178351"/>
            <a:ext cx="8848171" cy="373301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The main motivation for this project was to make the interface that can do real time conversions and was user friendly.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Also to make currency much faster and more accurate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8F8A4-EF31-CF5B-F054-116B9793A5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4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CE7F-078D-3AF0-8FB6-7B1030A47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392132" cy="914400"/>
          </a:xfrm>
        </p:spPr>
        <p:txBody>
          <a:bodyPr/>
          <a:lstStyle/>
          <a:p>
            <a:pPr algn="l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0F4AA-F5E9-D225-64B4-7F5B99B0A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42" y="1351978"/>
            <a:ext cx="9036404" cy="250358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Use of interface and various other modules makes for a better currency exchange program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It is all made using python which makes it easier to add more features in future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35E99-7B14-2F2D-218A-786281DE88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A9F8-6BEF-1D9C-6164-75BDDE253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49452" cy="914400"/>
          </a:xfrm>
        </p:spPr>
        <p:txBody>
          <a:bodyPr/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7FB23-7472-EB0F-77B9-7612D3D4B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42" y="1204810"/>
            <a:ext cx="9016781" cy="299011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Make a interface using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Make a program to check real time currency rates using forex python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Implement the forex python module to do real time conversions</a:t>
            </a:r>
          </a:p>
          <a:p>
            <a:pPr algn="l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FD562-A204-3F78-1169-D0BCE6B14E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7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647D-A953-D416-A4DC-1A80C772A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9427"/>
            <a:ext cx="3100690" cy="914400"/>
          </a:xfrm>
        </p:spPr>
        <p:txBody>
          <a:bodyPr/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7CDE0-C22C-43AC-067A-6113959B6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14" y="1199429"/>
            <a:ext cx="9010046" cy="3353717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 was created with the help of documentations and various other buttons and input boxes were added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Code was written to convert real time rates using forex python (write it in bit more detail on how it works since I don't know the code)</a:t>
            </a:r>
          </a:p>
          <a:p>
            <a:pPr algn="l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8C196-34EB-BC2F-0A7C-086607AEA7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3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715B-E1C9-4B29-8AF4-968C4A3FD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9245"/>
            <a:ext cx="1423447" cy="914400"/>
          </a:xfrm>
        </p:spPr>
        <p:txBody>
          <a:bodyPr/>
          <a:lstStyle/>
          <a:p>
            <a:r>
              <a:rPr lang="en-GB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C00AE-2D75-4A0D-A471-4D1E661DD8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6B4890-D834-4235-A604-68114272F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5" y="1018096"/>
            <a:ext cx="8964890" cy="544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8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E88DB-F034-4119-B888-03D5F8D7F3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F8122-22AC-4234-AEEB-B2143F1D5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" y="909421"/>
            <a:ext cx="8955464" cy="562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3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267</Words>
  <Application>Microsoft Office PowerPoint</Application>
  <PresentationFormat>On-screen Show (4:3)</PresentationFormat>
  <Paragraphs>59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Arial,Sans-Serif</vt:lpstr>
      <vt:lpstr>Calibri</vt:lpstr>
      <vt:lpstr>Times New Roman</vt:lpstr>
      <vt:lpstr>Office Theme</vt:lpstr>
      <vt:lpstr> Project Proposal on  Currency Exchanger </vt:lpstr>
      <vt:lpstr>Outline</vt:lpstr>
      <vt:lpstr> Introduction </vt:lpstr>
      <vt:lpstr>Motivation</vt:lpstr>
      <vt:lpstr>Justification for Project</vt:lpstr>
      <vt:lpstr>Problem Statement</vt:lpstr>
      <vt:lpstr>Methodology</vt:lpstr>
      <vt:lpstr>Input</vt:lpstr>
      <vt:lpstr>PowerPoint Presentation</vt:lpstr>
      <vt:lpstr>Expected Outcomes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Karan Kumar Garg</cp:lastModifiedBy>
  <cp:revision>72</cp:revision>
  <dcterms:created xsi:type="dcterms:W3CDTF">2022-11-30T04:57:23Z</dcterms:created>
  <dcterms:modified xsi:type="dcterms:W3CDTF">2024-03-19T15:11:18Z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CD6E254D00B44B399858679B5C752696</vt:lpwstr>
  </property>
  <property fmtid="{D5CDD505-2E9C-101B-9397-08002B2CF9AE}" pid="3" name="KSOProductBuildVer">
    <vt:lpwstr>1033-11.2.0.11417</vt:lpwstr>
  </property>
</Properties>
</file>