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4" r:id="rId6"/>
    <p:sldId id="258" r:id="rId7"/>
    <p:sldId id="265" r:id="rId8"/>
    <p:sldId id="260" r:id="rId9"/>
    <p:sldId id="261" r:id="rId10"/>
    <p:sldId id="262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5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9050" y="1"/>
            <a:ext cx="14020572" cy="7905750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5138709"/>
            <a:ext cx="13595108" cy="243461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0463495" cy="548252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94160" y="351980"/>
            <a:ext cx="13640539" cy="6902165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069442" y="795187"/>
            <a:ext cx="11706224" cy="3319834"/>
          </a:xfrm>
        </p:spPr>
        <p:txBody>
          <a:bodyPr anchor="b">
            <a:normAutofit/>
          </a:bodyPr>
          <a:lstStyle>
            <a:lvl1pPr algn="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179675" y="4206251"/>
            <a:ext cx="11706224" cy="660400"/>
          </a:xfrm>
        </p:spPr>
        <p:txBody>
          <a:bodyPr anchor="t">
            <a:noAutofit/>
          </a:bodyPr>
          <a:lstStyle>
            <a:lvl1pPr marL="0" indent="0" algn="r">
              <a:buNone/>
              <a:defRPr sz="336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5938250" y="5494156"/>
            <a:ext cx="7372384" cy="1395734"/>
          </a:xfrm>
        </p:spPr>
        <p:txBody>
          <a:bodyPr/>
          <a:lstStyle>
            <a:lvl1pPr algn="ctr">
              <a:defRPr sz="648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6672" y="5859629"/>
            <a:ext cx="4856687" cy="1434646"/>
          </a:xfrm>
        </p:spPr>
        <p:txBody>
          <a:bodyPr vert="horz" lIns="91440" tIns="45720" rIns="91440" bIns="45720" rtlCol="0" anchor="ctr"/>
          <a:lstStyle>
            <a:lvl1pPr algn="r">
              <a:defRPr lang="en-US" sz="648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1822110" y="4599178"/>
            <a:ext cx="1088623" cy="598164"/>
          </a:xfrm>
        </p:spPr>
        <p:txBody>
          <a:bodyPr/>
          <a:lstStyle>
            <a:lvl1pPr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5065662" y="6133627"/>
            <a:ext cx="618463" cy="618463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26725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927600"/>
            <a:ext cx="12473650" cy="706615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2962" y="822959"/>
            <a:ext cx="12471016" cy="383388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36" y="5643508"/>
            <a:ext cx="12473674" cy="818966"/>
          </a:xfrm>
        </p:spPr>
        <p:txBody>
          <a:bodyPr anchor="t"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722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822960"/>
            <a:ext cx="12476282" cy="3833884"/>
          </a:xfrm>
        </p:spPr>
        <p:txBody>
          <a:bodyPr anchor="ctr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35" y="4927600"/>
            <a:ext cx="12473675" cy="15283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027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078" y="822960"/>
            <a:ext cx="11430024" cy="3500045"/>
          </a:xfrm>
        </p:spPr>
        <p:txBody>
          <a:bodyPr anchor="ctr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60317" y="4332038"/>
            <a:ext cx="10401547" cy="453322"/>
          </a:xfrm>
        </p:spPr>
        <p:txBody>
          <a:bodyPr anchor="t">
            <a:normAutofit/>
          </a:bodyPr>
          <a:lstStyle>
            <a:lvl1pPr marL="0" indent="0" algn="r">
              <a:buNone/>
              <a:defRPr sz="1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4927601"/>
            <a:ext cx="12476258" cy="1521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2961" y="10711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67700" y="350739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9585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2068625"/>
            <a:ext cx="12473648" cy="3014202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5096962"/>
            <a:ext cx="12473648" cy="1368773"/>
          </a:xfrm>
        </p:spPr>
        <p:txBody>
          <a:bodyPr anchor="t"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605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22963" y="822961"/>
            <a:ext cx="12473647" cy="138235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22962" y="2476074"/>
            <a:ext cx="397215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22962" y="3167589"/>
            <a:ext cx="3972154" cy="32819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1546" y="2476074"/>
            <a:ext cx="397215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81545" y="3167589"/>
            <a:ext cx="3972154" cy="32819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24456" y="2476074"/>
            <a:ext cx="397215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324456" y="3167589"/>
            <a:ext cx="3972154" cy="32819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585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22961" y="822961"/>
            <a:ext cx="12476258" cy="138235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0208" y="4575630"/>
            <a:ext cx="397215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22936" y="2476075"/>
            <a:ext cx="3972154" cy="184407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30208" y="5267145"/>
            <a:ext cx="3972154" cy="1182359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4892" y="4575630"/>
            <a:ext cx="397215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083199" y="2476075"/>
            <a:ext cx="3972154" cy="184228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83199" y="5267143"/>
            <a:ext cx="3972154" cy="118236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22733" y="4575630"/>
            <a:ext cx="397215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322583" y="2476073"/>
            <a:ext cx="3972154" cy="184463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2583" y="5267141"/>
            <a:ext cx="3972154" cy="118236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36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822961" y="2476075"/>
            <a:ext cx="12473648" cy="397342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063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79035" y="822961"/>
            <a:ext cx="2717575" cy="562654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822961" y="822961"/>
            <a:ext cx="9485317" cy="56265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220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29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2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822961" y="2476076"/>
            <a:ext cx="12473648" cy="3973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4946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34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42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868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4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2" y="822961"/>
            <a:ext cx="12473648" cy="3832184"/>
          </a:xfrm>
        </p:spPr>
        <p:txBody>
          <a:bodyPr anchor="b">
            <a:normAutofit/>
          </a:bodyPr>
          <a:lstStyle>
            <a:lvl1pPr algn="l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2" y="4490720"/>
            <a:ext cx="12473648" cy="196753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533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22961" y="822960"/>
            <a:ext cx="12476258" cy="13897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822960" y="2476076"/>
            <a:ext cx="6106457" cy="3973427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7192765" y="2476076"/>
            <a:ext cx="6103846" cy="3973427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85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22962" y="822960"/>
            <a:ext cx="12473648" cy="13897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27" y="2476075"/>
            <a:ext cx="5827390" cy="8159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12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822963" y="3434080"/>
            <a:ext cx="6106454" cy="30154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830" y="2476075"/>
            <a:ext cx="5837389" cy="8159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12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192763" y="3434080"/>
            <a:ext cx="6106456" cy="30154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385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35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621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72" y="822960"/>
            <a:ext cx="4952232" cy="2427902"/>
          </a:xfrm>
        </p:spPr>
        <p:txBody>
          <a:bodyPr anchor="b">
            <a:normAutofit/>
          </a:bodyPr>
          <a:lstStyle>
            <a:lvl1pPr algn="ctr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055359" y="822961"/>
            <a:ext cx="7241250" cy="5626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371" y="3250863"/>
            <a:ext cx="4952233" cy="319864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787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22960"/>
            <a:ext cx="7614362" cy="2427902"/>
          </a:xfrm>
        </p:spPr>
        <p:txBody>
          <a:bodyPr anchor="b">
            <a:normAutofit/>
          </a:bodyPr>
          <a:lstStyle>
            <a:lvl1pPr algn="ctr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835" y="0"/>
            <a:ext cx="4317775" cy="608584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2" y="3250863"/>
            <a:ext cx="7614361" cy="28349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315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0476" y="1"/>
            <a:ext cx="14406420" cy="7972897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822961"/>
            <a:ext cx="12476258" cy="1382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476076"/>
            <a:ext cx="12476260" cy="3973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57700" y="6908801"/>
            <a:ext cx="4541520" cy="59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908801"/>
            <a:ext cx="6599663" cy="59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4545" y="6908801"/>
            <a:ext cx="1088623" cy="598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9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648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58667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Welcome to Shopsphere: Your one Stop Digital place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37363" y="2203748"/>
            <a:ext cx="7468553" cy="2720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Shopsphere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shopping meets innovation. We bring you a seamless online shopping experience with a vast selection of high-quality products, competitive prices, and lightning-fast delivery – all within a few clicks.  Whether you're hunting for the latest fashion trends, cutting-edge electronics, or everyday essentials, Shopsphere is designed to make your journey effortless and enjoyable.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                    Explore. Shop. Thrive.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737363" y="4960663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 - 3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                                                                                                            Japneet Kaur(2210990433),                                                                                                                        Karan Kumar Garg(2210990478 ),                                                                                                      Kartavya(2210990484)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05286-3C33-818F-F83D-AC41174C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0"/>
            <a:ext cx="14552341" cy="91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9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90782"/>
            <a:ext cx="8860274" cy="1232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Shopsphere: Our Vision and Mission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1812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Vision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77249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be the leading global platform for seamless online shopping experiences.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7778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Mission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837724" y="5369123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Connecting buyers and sellers through innovative technology and a customer-centric approach.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1812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Core Values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377249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Innovation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23922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 Satisfaction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470594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Reliability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517267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Community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840AD-C9C5-6C66-8AAE-DD54050F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61"/>
            <a:ext cx="14630400" cy="81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9665" y="908089"/>
            <a:ext cx="1021580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Target Market and Competitive Advantage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652117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75448" y="26103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Target Audience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75448" y="3105864"/>
            <a:ext cx="121172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 Z and Millennials (18-40 years old).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4248745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75448" y="4206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Demographic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675448" y="4702493"/>
            <a:ext cx="121172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Urban and suburban areas with high internet penetration.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5845373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75448" y="5803583"/>
            <a:ext cx="293536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Competitive Advantages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675448" y="6299121"/>
            <a:ext cx="121172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Unique selection, superior service, community focus.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50279-9548-BE9F-7AEF-C3D44260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2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32861"/>
            <a:ext cx="631876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Key Features and Benefits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26505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74" y="3323034"/>
            <a:ext cx="337899" cy="4224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15559" y="3265051"/>
            <a:ext cx="285904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3760589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Boost sales by 25% with intelligent product suggestions.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34858" y="326505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108" y="3323034"/>
            <a:ext cx="337899" cy="4224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212693" y="3265051"/>
            <a:ext cx="301478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Personalized Experience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212693" y="3760589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Increase customer engagement by 40% through tailored shopping.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837724" y="503515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74" y="5093137"/>
            <a:ext cx="337899" cy="42243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615559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Secure Payments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615559" y="5530691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Minimize transaction friction with multiple, secure payment options.</a:t>
            </a:r>
            <a:endParaRPr lang="en-US" sz="1850" dirty="0"/>
          </a:p>
        </p:txBody>
      </p:sp>
      <p:sp>
        <p:nvSpPr>
          <p:cNvPr id="15" name="Shape 10"/>
          <p:cNvSpPr/>
          <p:nvPr/>
        </p:nvSpPr>
        <p:spPr>
          <a:xfrm>
            <a:off x="7434858" y="503515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108" y="5093137"/>
            <a:ext cx="337899" cy="42243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212693" y="5035153"/>
            <a:ext cx="33151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 Advanced Search &amp; Filters.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212693" y="5530691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Keyword-based product search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6CDF7-800C-444D-9F63-06A47001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41797"/>
            <a:ext cx="749236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Technology and Infrastructure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224564"/>
            <a:ext cx="2159079" cy="1357193"/>
          </a:xfrm>
          <a:prstGeom prst="roundRect">
            <a:avLst>
              <a:gd name="adj" fmla="val 74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48909" y="269271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3236119" y="2463879"/>
            <a:ext cx="274593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Scalable Platform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36119" y="2959417"/>
            <a:ext cx="274593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Amazon Web Services (AWS).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3116461" y="3566517"/>
            <a:ext cx="10556558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sp>
        <p:nvSpPr>
          <p:cNvPr id="8" name="Shape 6"/>
          <p:cNvSpPr/>
          <p:nvPr/>
        </p:nvSpPr>
        <p:spPr>
          <a:xfrm>
            <a:off x="837724" y="3701415"/>
            <a:ext cx="4318278" cy="1357193"/>
          </a:xfrm>
          <a:prstGeom prst="roundRect">
            <a:avLst>
              <a:gd name="adj" fmla="val 74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828568" y="4169569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395317" y="3940731"/>
            <a:ext cx="400145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Express.js, React.js, Node.js, SQL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95317" y="4436269"/>
            <a:ext cx="485239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REST APIs, CRUD operations, Web browser, VS code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5275659" y="5043368"/>
            <a:ext cx="8397359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sp>
        <p:nvSpPr>
          <p:cNvPr id="13" name="Shape 11"/>
          <p:cNvSpPr/>
          <p:nvPr/>
        </p:nvSpPr>
        <p:spPr>
          <a:xfrm>
            <a:off x="837724" y="5178266"/>
            <a:ext cx="6477476" cy="1357193"/>
          </a:xfrm>
          <a:prstGeom prst="roundRect">
            <a:avLst>
              <a:gd name="adj" fmla="val 74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3908107" y="5646420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7554516" y="5417582"/>
            <a:ext cx="24604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JWT  Authetication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54516" y="5913120"/>
            <a:ext cx="246042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Protecting customer data.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837724" y="680466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Shopsphere leverages a modern SERN stack. This includes React, Node.js, and PostgreSQL.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97029"/>
            <a:ext cx="1122557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Call to Action: Join the Shopsphere Revolution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960019"/>
            <a:ext cx="4158734" cy="1372433"/>
          </a:xfrm>
          <a:prstGeom prst="roundRect">
            <a:avLst>
              <a:gd name="adj" fmla="val 7326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84659" y="4206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Explore Shopsphere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84659" y="4702493"/>
            <a:ext cx="36648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[Website URL]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3960019"/>
            <a:ext cx="4158734" cy="1372433"/>
          </a:xfrm>
          <a:prstGeom prst="roundRect">
            <a:avLst>
              <a:gd name="adj" fmla="val 7326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82709" y="4206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Follow us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82709" y="4702493"/>
            <a:ext cx="36648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[Social Media Handles]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3960019"/>
            <a:ext cx="4158734" cy="1372433"/>
          </a:xfrm>
          <a:prstGeom prst="roundRect">
            <a:avLst>
              <a:gd name="adj" fmla="val 7326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80759" y="4206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Invest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80759" y="4702493"/>
            <a:ext cx="36648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Invest in the Future of E-Commerce.</a:t>
            </a:r>
            <a:endParaRPr lang="en-US" sz="18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</TotalTime>
  <Words>319</Words>
  <Application>Microsoft Office PowerPoint</Application>
  <PresentationFormat>Custom</PresentationFormat>
  <Paragraphs>54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Impact</vt:lpstr>
      <vt:lpstr>Source Sans Pro</vt:lpstr>
      <vt:lpstr>Source Serif Pro Semi Bold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Kartavya Chaudhary</cp:lastModifiedBy>
  <cp:revision>2</cp:revision>
  <dcterms:created xsi:type="dcterms:W3CDTF">2025-04-15T04:26:01Z</dcterms:created>
  <dcterms:modified xsi:type="dcterms:W3CDTF">2025-04-15T04:36:42Z</dcterms:modified>
</cp:coreProperties>
</file>