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>
        <p:scale>
          <a:sx n="91" d="100"/>
          <a:sy n="91" d="100"/>
        </p:scale>
        <p:origin x="63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6A15-17E6-442E-9449-3E04FB11C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C2B4B-51D3-423E-ADED-1A29A3F88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99B9-5AEF-4D16-9B46-7BAB5E04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199D-C32E-4DE1-89F2-3EB0A74AE284}" type="datetimeFigureOut">
              <a:rPr lang="en-AU" smtClean="0"/>
              <a:t>13/05/2019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17E0D-FF7E-4A31-9A29-1C06E381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E2F5-6C22-4DE6-BDFE-EC68482C7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65FF-B9A5-4593-A235-8F8D8099B7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389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1B1B-E1C9-485D-9D69-AC045E09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FDB97-B476-418E-AA44-56D482BD8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1749C-1831-45CF-A161-B1605F2C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199D-C32E-4DE1-89F2-3EB0A74AE284}" type="datetimeFigureOut">
              <a:rPr lang="en-AU" smtClean="0"/>
              <a:t>13/05/2019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93687-1CD1-4A83-9512-CA5D206D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6B09A-348E-4EF0-91B2-C627E74B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65FF-B9A5-4593-A235-8F8D8099B7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891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7172A-209A-46A7-8D81-0E8ABFB0C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6827F-8345-497D-9583-6CA045530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48935-9BED-462B-AE25-51BE0A453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199D-C32E-4DE1-89F2-3EB0A74AE284}" type="datetimeFigureOut">
              <a:rPr lang="en-AU" smtClean="0"/>
              <a:t>13/05/2019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D16C3-4366-43A9-9E18-5F69DB755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3DDB3-9EC7-459E-AF4F-C6BA843E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65FF-B9A5-4593-A235-8F8D8099B7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194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9ACF-CEEA-4461-951C-994C2C6C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0905D-DDB3-45E5-BDD5-4B562AA5C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D0073-7BC3-437F-88A5-9A235413F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199D-C32E-4DE1-89F2-3EB0A74AE284}" type="datetimeFigureOut">
              <a:rPr lang="en-AU" smtClean="0"/>
              <a:t>13/05/2019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6048E-7E62-45B8-A396-254B8998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51A04-688D-4603-9319-FF45FB18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65FF-B9A5-4593-A235-8F8D8099B7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483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25B8-CD14-4E44-85C2-8154B4D36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E6346-4748-4408-963E-59BDD2E68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D68B1-C52B-460A-955A-3245452A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199D-C32E-4DE1-89F2-3EB0A74AE284}" type="datetimeFigureOut">
              <a:rPr lang="en-AU" smtClean="0"/>
              <a:t>13/05/2019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32D55-081C-4065-887A-6942E7D6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EA5CB-A8DE-4169-819F-FCA9395A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65FF-B9A5-4593-A235-8F8D8099B7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530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95AE-1365-44B7-8ABB-B65E195F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FB68-1935-4F3D-B925-62804315F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4CAA7-2D1C-4485-A30C-DC5A72AB9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16C53-875A-48E3-B506-DC8D417F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199D-C32E-4DE1-89F2-3EB0A74AE284}" type="datetimeFigureOut">
              <a:rPr lang="en-AU" smtClean="0"/>
              <a:t>13/05/2019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663E4-F561-43E8-B658-61D2C9883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FF343-A787-4338-8052-E7009B49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65FF-B9A5-4593-A235-8F8D8099B7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160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61B5-1620-414F-AA6A-CC4F7B9C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31D7C-9C50-4C16-BAE0-5B2CC7354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71A17-A5E0-4D8D-9D70-1B534B07B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0106E-4576-46F7-9E33-0367D3BEF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7ACA9-FACE-476C-B106-176C55BCC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54CBC0-1D9C-4C49-8D79-70E47537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199D-C32E-4DE1-89F2-3EB0A74AE284}" type="datetimeFigureOut">
              <a:rPr lang="en-AU" smtClean="0"/>
              <a:t>13/05/2019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DF129-55FC-4661-9073-AD56FD31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7C25BB-EEAC-409F-89F2-AECBA8BAF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65FF-B9A5-4593-A235-8F8D8099B7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227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895D-3E49-48EB-BB68-6B54E76D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862413-E731-466F-8F88-A95E0B31A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199D-C32E-4DE1-89F2-3EB0A74AE284}" type="datetimeFigureOut">
              <a:rPr lang="en-AU" smtClean="0"/>
              <a:t>13/05/2019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D0DEE-3D93-4371-8D11-32C11EFB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5546-12DE-4953-9312-46BDCF67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65FF-B9A5-4593-A235-8F8D8099B7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27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6DB7A-75CC-4E8F-ADE7-00C2FD0C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199D-C32E-4DE1-89F2-3EB0A74AE284}" type="datetimeFigureOut">
              <a:rPr lang="en-AU" smtClean="0"/>
              <a:t>13/05/2019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7A821A-244A-4CF3-8BD3-88954C2B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0F5DE-6B06-4A03-A0AB-FB7AAFBC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65FF-B9A5-4593-A235-8F8D8099B7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465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7398-531E-4CCD-9C8A-ADE335512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1461F-12C6-4920-8D1F-56810B93E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84368-49CB-45BE-A6C9-7C2F78EA8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D8D91-951B-48A2-9B51-B539E196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199D-C32E-4DE1-89F2-3EB0A74AE284}" type="datetimeFigureOut">
              <a:rPr lang="en-AU" smtClean="0"/>
              <a:t>13/05/2019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6001A-8070-43B8-A7CF-A8AB7EF5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271DA-8468-47D9-9B9C-08A6C8FD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65FF-B9A5-4593-A235-8F8D8099B7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574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0325-E42E-48BA-A8E0-AE68AAE88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A857EB-2B26-468A-9D8E-EAB55D6C0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571EC-574F-4D9F-8998-67B2F41F9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33FD7-7C9C-47BA-8A91-877A090D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199D-C32E-4DE1-89F2-3EB0A74AE284}" type="datetimeFigureOut">
              <a:rPr lang="en-AU" smtClean="0"/>
              <a:t>13/05/2019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6F9AC-47D2-4E2A-B0D4-C3560E38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91648-EBFF-4F9F-9534-E8C919AB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65FF-B9A5-4593-A235-8F8D8099B7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306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532216-2572-402D-A7A2-F30BB24F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78B31-13B7-4763-9AA3-8B20DE041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FF664-9E4E-434D-8745-0FE281FBE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6199D-C32E-4DE1-89F2-3EB0A74AE284}" type="datetimeFigureOut">
              <a:rPr lang="en-AU" smtClean="0"/>
              <a:t>13/05/2019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F2F8B-C4AF-4892-97B8-E83F73B1F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AF44E-8C8B-43A1-99D4-7F8AF338C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465FF-B9A5-4593-A235-8F8D8099B7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38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8195A-9C17-45FC-BA84-6A8CC059D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965" y="415160"/>
            <a:ext cx="10231821" cy="3431626"/>
          </a:xfrm>
        </p:spPr>
        <p:txBody>
          <a:bodyPr>
            <a:noAutofit/>
          </a:bodyPr>
          <a:lstStyle/>
          <a:p>
            <a:br>
              <a:rPr lang="en-GB" sz="3600" b="1" dirty="0"/>
            </a:br>
            <a:br>
              <a:rPr lang="en-GB" sz="3600" b="1" dirty="0"/>
            </a:br>
            <a:br>
              <a:rPr lang="en-GB" sz="3600" b="1" dirty="0"/>
            </a:br>
            <a:r>
              <a:rPr lang="en-GB" sz="3600" b="1" dirty="0"/>
              <a:t>COMP90024: Cluster and Cloud Computing </a:t>
            </a:r>
            <a:br>
              <a:rPr lang="en-GB" sz="3600" b="1" dirty="0">
                <a:effectLst/>
              </a:rPr>
            </a:br>
            <a:r>
              <a:rPr lang="en-GB" sz="3600" b="1" dirty="0"/>
              <a:t>Assignment 2: Exploring the Deadly sins</a:t>
            </a:r>
            <a:br>
              <a:rPr lang="en-GB" sz="3600" b="1" dirty="0">
                <a:effectLst/>
              </a:rPr>
            </a:br>
            <a:br>
              <a:rPr lang="en-GB" sz="3600" b="1" dirty="0">
                <a:effectLst/>
              </a:rPr>
            </a:br>
            <a:r>
              <a:rPr lang="en-AU" sz="3600" b="1" dirty="0"/>
              <a:t>Twitter analysis on Immigration in Australia: The Truth </a:t>
            </a:r>
            <a:br>
              <a:rPr lang="en-AU" sz="1400" b="1" dirty="0">
                <a:effectLst/>
              </a:rPr>
            </a:br>
            <a:br>
              <a:rPr lang="en-AU" sz="1400" b="0" dirty="0">
                <a:effectLst/>
              </a:rPr>
            </a:br>
            <a:br>
              <a:rPr lang="en-AU" sz="1400" dirty="0"/>
            </a:br>
            <a:endParaRPr lang="en-AU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DCD67-51DD-471C-975E-2C9714CB5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86728"/>
            <a:ext cx="9144000" cy="1655762"/>
          </a:xfrm>
        </p:spPr>
        <p:txBody>
          <a:bodyPr>
            <a:normAutofit fontScale="25000" lnSpcReduction="20000"/>
          </a:bodyPr>
          <a:lstStyle/>
          <a:p>
            <a:br>
              <a:rPr lang="en-AU" sz="11200" dirty="0"/>
            </a:br>
            <a:r>
              <a:rPr lang="en-AU" sz="11200" b="1" dirty="0"/>
              <a:t>Team 27 </a:t>
            </a:r>
          </a:p>
          <a:p>
            <a:br>
              <a:rPr lang="en-AU" sz="8600" dirty="0"/>
            </a:br>
            <a:r>
              <a:rPr lang="en-AU" sz="8600" b="1" dirty="0"/>
              <a:t>Maria Rashmi (1040446)</a:t>
            </a:r>
            <a:br>
              <a:rPr lang="en-AU" sz="8600" dirty="0"/>
            </a:br>
            <a:r>
              <a:rPr lang="en-AU" sz="8600" b="1" dirty="0"/>
              <a:t>Avijit Chauhan (1012820)</a:t>
            </a:r>
            <a:br>
              <a:rPr lang="en-AU" sz="8600" dirty="0"/>
            </a:br>
            <a:r>
              <a:rPr lang="en-AU" sz="8600" b="1" dirty="0"/>
              <a:t>Harshit </a:t>
            </a:r>
            <a:r>
              <a:rPr lang="en-AU" sz="8600" b="1" dirty="0" err="1"/>
              <a:t>Sethi</a:t>
            </a:r>
            <a:r>
              <a:rPr lang="en-AU" sz="8600" b="1" dirty="0"/>
              <a:t> (990198)</a:t>
            </a:r>
            <a:br>
              <a:rPr lang="en-AU" sz="8600" dirty="0"/>
            </a:br>
            <a:r>
              <a:rPr lang="en-AU" sz="8600" b="1" dirty="0"/>
              <a:t>Karan Bansal (1007845)</a:t>
            </a:r>
            <a:br>
              <a:rPr lang="en-AU" sz="8600" dirty="0"/>
            </a:br>
            <a:r>
              <a:rPr lang="en-AU" sz="8600" b="1" dirty="0" err="1"/>
              <a:t>Srijan</a:t>
            </a:r>
            <a:r>
              <a:rPr lang="en-AU" sz="8600" b="1" dirty="0"/>
              <a:t> Choudhary (1017194)</a:t>
            </a:r>
            <a:br>
              <a:rPr lang="en-AU" sz="8600" dirty="0"/>
            </a:br>
            <a:endParaRPr lang="en-AU" sz="8600" dirty="0"/>
          </a:p>
        </p:txBody>
      </p:sp>
    </p:spTree>
    <p:extLst>
      <p:ext uri="{BB962C8B-B14F-4D97-AF65-F5344CB8AC3E}">
        <p14:creationId xmlns:p14="http://schemas.microsoft.com/office/powerpoint/2010/main" val="1362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CE47-F0A7-4E9C-B636-60AE2ECC8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489" y="441433"/>
            <a:ext cx="3132082" cy="877122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Scenarios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1C88F-C48E-4FE8-924C-3B55EEFFE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7461" y="1476703"/>
            <a:ext cx="10762593" cy="4619297"/>
          </a:xfrm>
        </p:spPr>
        <p:txBody>
          <a:bodyPr>
            <a:normAutofit/>
          </a:bodyPr>
          <a:lstStyle/>
          <a:p>
            <a:pPr algn="l" fontAlgn="base"/>
            <a:r>
              <a:rPr lang="en-GB" b="1" dirty="0"/>
              <a:t>Trend Analysis:</a:t>
            </a:r>
            <a:r>
              <a:rPr lang="en-GB" dirty="0"/>
              <a:t>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GB" dirty="0"/>
              <a:t>Is immigration an issue in Australia and is overseas population travelling to Australia due to pride and/or greed?</a:t>
            </a:r>
          </a:p>
          <a:p>
            <a:pPr algn="l" fontAlgn="base"/>
            <a:r>
              <a:rPr lang="en-GB" b="1" dirty="0"/>
              <a:t>Content Analysis: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GB" dirty="0"/>
              <a:t>What effects is immigration having on Australian citizens in terms of traffic, housing affordability and jobs?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GB" dirty="0"/>
              <a:t>Is there wrath and/or envy among the Australians towards the immigrant population.</a:t>
            </a:r>
          </a:p>
          <a:p>
            <a:pPr algn="l" fontAlgn="base"/>
            <a:r>
              <a:rPr lang="en-GB" b="1" dirty="0"/>
              <a:t>Profile Analysis: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GB" dirty="0"/>
              <a:t>What is the general attitude of public, media and/or politicians towards immigration.</a:t>
            </a:r>
          </a:p>
          <a:p>
            <a:pPr algn="l" fontAlgn="base"/>
            <a:endParaRPr lang="en-GB" b="1" dirty="0"/>
          </a:p>
          <a:p>
            <a:pPr algn="l" fontAlgn="base"/>
            <a:endParaRPr lang="en-GB" b="1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3469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6E63-6621-440D-B8EE-7380901B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11207" cy="449427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High Level Architectural diagram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5C9D0AD-0E4A-41E5-9DE5-2936C85BA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48" y="946029"/>
            <a:ext cx="7746123" cy="5134205"/>
          </a:xfrm>
        </p:spPr>
      </p:pic>
    </p:spTree>
    <p:extLst>
      <p:ext uri="{BB962C8B-B14F-4D97-AF65-F5344CB8AC3E}">
        <p14:creationId xmlns:p14="http://schemas.microsoft.com/office/powerpoint/2010/main" val="376791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5A9DA-C535-4832-860C-46356C182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person&#10;&#10;Description automatically generated">
            <a:extLst>
              <a:ext uri="{FF2B5EF4-FFF2-40B4-BE49-F238E27FC236}">
                <a16:creationId xmlns:a16="http://schemas.microsoft.com/office/drawing/2014/main" id="{BD34DE61-C835-4AEA-B849-B481CD0ED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656897"/>
            <a:ext cx="6553545" cy="535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9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   COMP90024: Cluster and Cloud Computing  Assignment 2: Exploring the Deadly sins  Twitter analysis on Immigration in Australia: The Truth    </vt:lpstr>
      <vt:lpstr>Scenarios</vt:lpstr>
      <vt:lpstr>High Level Architectural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COMP90024: Cluster and Cloud Computing  Assignment 2: Exploring the Deadly sins  Twitter analysis on Immigration in Australia: The Truth</dc:title>
  <dc:creator>Avijit Chauhan</dc:creator>
  <cp:lastModifiedBy>Avijit Chauhan</cp:lastModifiedBy>
  <cp:revision>2</cp:revision>
  <dcterms:created xsi:type="dcterms:W3CDTF">2019-05-13T03:29:20Z</dcterms:created>
  <dcterms:modified xsi:type="dcterms:W3CDTF">2019-05-13T03:33:59Z</dcterms:modified>
</cp:coreProperties>
</file>