
<file path=[Content_Types].xml><?xml version="1.0" encoding="utf-8"?>
<Types xmlns="http://schemas.openxmlformats.org/package/2006/content-types">
  <Override PartName="/_rels/.rels" ContentType="application/vnd.openxmlformats-package.relationships+xml"/>
  <Override PartName="/docProps/app.xml" ContentType="application/vnd.openxmlformats-officedocument.extended-properties+xml"/>
  <Override PartName="/docProps/core.xml" ContentType="application/vnd.openxmlformats-package.core-properties+xml"/>
  <Override PartName="/ppt/_rels/presentation.xml.rels" ContentType="application/vnd.openxmlformats-package.relationships+xml"/>
  <Override PartName="/ppt/media/image5.png" ContentType="image/png"/>
  <Override PartName="/ppt/media/image4.png" ContentType="image/png"/>
  <Override PartName="/ppt/media/image3.png" ContentType="image/png"/>
  <Override PartName="/ppt/media/image1.png" ContentType="image/png"/>
  <Override PartName="/ppt/media/image2.png" ContentType="image/png"/>
  <Override PartName="/ppt/slideMasters/_rels/slideMaster1.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slideMaster3.xml" ContentType="application/vnd.openxmlformats-officedocument.presentationml.slideMaster+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3.xml" ContentType="application/vnd.openxmlformats-officedocument.theme+xml"/>
  <Override PartName="/ppt/theme/theme1.xml" ContentType="application/vnd.openxmlformats-officedocument.theme+xml"/>
  <Override PartName="/ppt/theme/theme2.xml" ContentType="application/vnd.openxmlformats-officedocument.theme+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_rels/slideLayout36.xml.rels" ContentType="application/vnd.openxmlformats-package.relationships+xml"/>
  <Override PartName="/ppt/slideLayouts/_rels/slideLayout35.xml.rels" ContentType="application/vnd.openxmlformats-package.relationships+xml"/>
  <Override PartName="/ppt/slideLayouts/_rels/slideLayout34.xml.rels" ContentType="application/vnd.openxmlformats-package.relationships+xml"/>
  <Override PartName="/ppt/slideLayouts/_rels/slideLayout33.xml.rels" ContentType="application/vnd.openxmlformats-package.relationships+xml"/>
  <Override PartName="/ppt/slideLayouts/_rels/slideLayout29.xml.rels" ContentType="application/vnd.openxmlformats-package.relationships+xml"/>
  <Override PartName="/ppt/slideLayouts/_rels/slideLayout28.xml.rels" ContentType="application/vnd.openxmlformats-package.relationships+xml"/>
  <Override PartName="/ppt/slideLayouts/_rels/slideLayout32.xml.rels" ContentType="application/vnd.openxmlformats-package.relationships+xml"/>
  <Override PartName="/ppt/slideLayouts/_rels/slideLayout27.xml.rels" ContentType="application/vnd.openxmlformats-package.relationships+xml"/>
  <Override PartName="/ppt/slideLayouts/_rels/slideLayout26.xml.rels" ContentType="application/vnd.openxmlformats-package.relationships+xml"/>
  <Override PartName="/ppt/slideLayouts/_rels/slideLayout31.xml.rels" ContentType="application/vnd.openxmlformats-package.relationships+xml"/>
  <Override PartName="/ppt/slideLayouts/_rels/slideLayout25.xml.rels" ContentType="application/vnd.openxmlformats-package.relationships+xml"/>
  <Override PartName="/ppt/slideLayouts/_rels/slideLayout30.xml.rels" ContentType="application/vnd.openxmlformats-package.relationships+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8.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_rels/slideLayout17.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15.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16.xml.rels" ContentType="application/vnd.openxmlformats-package.relationships+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10.xml" ContentType="application/vnd.openxmlformats-officedocument.presentationml.slideLayout+xml"/>
  <Override PartName="/ppt/slideLayouts/slideLayout35.xml" ContentType="application/vnd.openxmlformats-officedocument.presentationml.slideLayout+xml"/>
  <Override PartName="/ppt/slideLayouts/slideLayout11.xml" ContentType="application/vnd.openxmlformats-officedocument.presentationml.slideLayout+xml"/>
  <Override PartName="/ppt/slideLayouts/slideLayout36.xml" ContentType="application/vnd.openxmlformats-officedocument.presentationml.slideLayout+xml"/>
  <Override PartName="/ppt/slideLayouts/slideLayout2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_rels/slide20.xml.rels" ContentType="application/vnd.openxmlformats-package.relationships+xml"/>
  <Override PartName="/ppt/slides/_rels/slide19.xml.rels" ContentType="application/vnd.openxmlformats-package.relationships+xml"/>
  <Override PartName="/ppt/slides/_rels/slide18.xml.rels" ContentType="application/vnd.openxmlformats-package.relationships+xml"/>
  <Override PartName="/ppt/slides/_rels/slide1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1.xml.rels" ContentType="application/vnd.openxmlformats-package.relationships+xml"/>
  <Override PartName="/ppt/slides/_rels/slide9.xml.rels" ContentType="application/vnd.openxmlformats-package.relationships+xml"/>
  <Override PartName="/ppt/slides/_rels/slide2.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Lst>
  <p:sldSz cx="10080625" cy="7559675"/>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2700000" y="2700000"/>
            <a:ext cx="4680000" cy="2160000"/>
          </a:xfrm>
          <a:prstGeom prst="rect">
            <a:avLst/>
          </a:prstGeom>
        </p:spPr>
        <p:txBody>
          <a:bodyPr lIns="0" rIns="0" tIns="0" bIns="0" anchor="ctr" anchorCtr="1"/>
          <a:p>
            <a:pPr algn="ctr"/>
            <a:endParaRPr b="1" lang="en-IN" sz="3600" spc="-1" strike="noStrike">
              <a:solidFill>
                <a:srgbClr val="2c3e50"/>
              </a:solidFill>
              <a:latin typeface="Source Sans Pro Black"/>
            </a:endParaRPr>
          </a:p>
        </p:txBody>
      </p:sp>
      <p:sp>
        <p:nvSpPr>
          <p:cNvPr id="30" name="PlaceHolder 2"/>
          <p:cNvSpPr>
            <a:spLocks noGrp="1"/>
          </p:cNvSpPr>
          <p:nvPr>
            <p:ph type="body"/>
          </p:nvPr>
        </p:nvSpPr>
        <p:spPr>
          <a:xfrm>
            <a:off x="3420000" y="5040000"/>
            <a:ext cx="6300000" cy="1029960"/>
          </a:xfrm>
          <a:prstGeom prst="rect">
            <a:avLst/>
          </a:prstGeom>
        </p:spPr>
        <p:txBody>
          <a:bodyPr lIns="0" rIns="0" tIns="0" bIns="0">
            <a:normAutofit/>
          </a:bodyPr>
          <a:p>
            <a:endParaRPr b="0" lang="en-IN" sz="2000" spc="-1" strike="noStrike">
              <a:solidFill>
                <a:srgbClr val="ffffff"/>
              </a:solidFill>
              <a:latin typeface="Source Sans Pro"/>
            </a:endParaRPr>
          </a:p>
        </p:txBody>
      </p:sp>
      <p:sp>
        <p:nvSpPr>
          <p:cNvPr id="31" name="PlaceHolder 3"/>
          <p:cNvSpPr>
            <a:spLocks noGrp="1"/>
          </p:cNvSpPr>
          <p:nvPr>
            <p:ph type="body"/>
          </p:nvPr>
        </p:nvSpPr>
        <p:spPr>
          <a:xfrm>
            <a:off x="3420000" y="6168240"/>
            <a:ext cx="6300000" cy="1029960"/>
          </a:xfrm>
          <a:prstGeom prst="rect">
            <a:avLst/>
          </a:prstGeom>
        </p:spPr>
        <p:txBody>
          <a:bodyPr lIns="0" rIns="0" tIns="0" bIns="0">
            <a:normAutofit/>
          </a:bodyPr>
          <a:p>
            <a:endParaRPr b="0" lang="en-IN" sz="2000" spc="-1" strike="noStrike">
              <a:solidFill>
                <a:srgbClr val="ffffff"/>
              </a:solidFill>
              <a:latin typeface="Source Sans Pro"/>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2700000" y="2700000"/>
            <a:ext cx="4680000" cy="2160000"/>
          </a:xfrm>
          <a:prstGeom prst="rect">
            <a:avLst/>
          </a:prstGeom>
        </p:spPr>
        <p:txBody>
          <a:bodyPr lIns="0" rIns="0" tIns="0" bIns="0" anchor="ctr" anchorCtr="1"/>
          <a:p>
            <a:pPr algn="ctr"/>
            <a:endParaRPr b="1" lang="en-IN" sz="3600" spc="-1" strike="noStrike">
              <a:solidFill>
                <a:srgbClr val="2c3e50"/>
              </a:solidFill>
              <a:latin typeface="Source Sans Pro Black"/>
            </a:endParaRPr>
          </a:p>
        </p:txBody>
      </p:sp>
      <p:sp>
        <p:nvSpPr>
          <p:cNvPr id="33" name="PlaceHolder 2"/>
          <p:cNvSpPr>
            <a:spLocks noGrp="1"/>
          </p:cNvSpPr>
          <p:nvPr>
            <p:ph type="body"/>
          </p:nvPr>
        </p:nvSpPr>
        <p:spPr>
          <a:xfrm>
            <a:off x="3420000" y="5040000"/>
            <a:ext cx="3074040" cy="1029960"/>
          </a:xfrm>
          <a:prstGeom prst="rect">
            <a:avLst/>
          </a:prstGeom>
        </p:spPr>
        <p:txBody>
          <a:bodyPr lIns="0" rIns="0" tIns="0" bIns="0">
            <a:normAutofit/>
          </a:bodyPr>
          <a:p>
            <a:endParaRPr b="0" lang="en-IN" sz="2000" spc="-1" strike="noStrike">
              <a:solidFill>
                <a:srgbClr val="ffffff"/>
              </a:solidFill>
              <a:latin typeface="Source Sans Pro"/>
            </a:endParaRPr>
          </a:p>
        </p:txBody>
      </p:sp>
      <p:sp>
        <p:nvSpPr>
          <p:cNvPr id="34" name="PlaceHolder 3"/>
          <p:cNvSpPr>
            <a:spLocks noGrp="1"/>
          </p:cNvSpPr>
          <p:nvPr>
            <p:ph type="body"/>
          </p:nvPr>
        </p:nvSpPr>
        <p:spPr>
          <a:xfrm>
            <a:off x="6648120" y="5040000"/>
            <a:ext cx="3074040" cy="1029960"/>
          </a:xfrm>
          <a:prstGeom prst="rect">
            <a:avLst/>
          </a:prstGeom>
        </p:spPr>
        <p:txBody>
          <a:bodyPr lIns="0" rIns="0" tIns="0" bIns="0">
            <a:normAutofit/>
          </a:bodyPr>
          <a:p>
            <a:endParaRPr b="0" lang="en-IN" sz="2000" spc="-1" strike="noStrike">
              <a:solidFill>
                <a:srgbClr val="ffffff"/>
              </a:solidFill>
              <a:latin typeface="Source Sans Pro"/>
            </a:endParaRPr>
          </a:p>
        </p:txBody>
      </p:sp>
      <p:sp>
        <p:nvSpPr>
          <p:cNvPr id="35" name="PlaceHolder 4"/>
          <p:cNvSpPr>
            <a:spLocks noGrp="1"/>
          </p:cNvSpPr>
          <p:nvPr>
            <p:ph type="body"/>
          </p:nvPr>
        </p:nvSpPr>
        <p:spPr>
          <a:xfrm>
            <a:off x="3420000" y="6168240"/>
            <a:ext cx="3074040" cy="1029960"/>
          </a:xfrm>
          <a:prstGeom prst="rect">
            <a:avLst/>
          </a:prstGeom>
        </p:spPr>
        <p:txBody>
          <a:bodyPr lIns="0" rIns="0" tIns="0" bIns="0">
            <a:normAutofit/>
          </a:bodyPr>
          <a:p>
            <a:endParaRPr b="0" lang="en-IN" sz="2000" spc="-1" strike="noStrike">
              <a:solidFill>
                <a:srgbClr val="ffffff"/>
              </a:solidFill>
              <a:latin typeface="Source Sans Pro"/>
            </a:endParaRPr>
          </a:p>
        </p:txBody>
      </p:sp>
      <p:sp>
        <p:nvSpPr>
          <p:cNvPr id="36" name="PlaceHolder 5"/>
          <p:cNvSpPr>
            <a:spLocks noGrp="1"/>
          </p:cNvSpPr>
          <p:nvPr>
            <p:ph type="body"/>
          </p:nvPr>
        </p:nvSpPr>
        <p:spPr>
          <a:xfrm>
            <a:off x="6648120" y="6168240"/>
            <a:ext cx="3074040" cy="1029960"/>
          </a:xfrm>
          <a:prstGeom prst="rect">
            <a:avLst/>
          </a:prstGeom>
        </p:spPr>
        <p:txBody>
          <a:bodyPr lIns="0" rIns="0" tIns="0" bIns="0">
            <a:normAutofit/>
          </a:bodyPr>
          <a:p>
            <a:endParaRPr b="0" lang="en-IN" sz="2000" spc="-1" strike="noStrike">
              <a:solidFill>
                <a:srgbClr val="ffffff"/>
              </a:solidFill>
              <a:latin typeface="Source Sans Pro"/>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7" name="PlaceHolder 1"/>
          <p:cNvSpPr>
            <a:spLocks noGrp="1"/>
          </p:cNvSpPr>
          <p:nvPr>
            <p:ph type="title"/>
          </p:nvPr>
        </p:nvSpPr>
        <p:spPr>
          <a:xfrm>
            <a:off x="2700000" y="2700000"/>
            <a:ext cx="4680000" cy="2160000"/>
          </a:xfrm>
          <a:prstGeom prst="rect">
            <a:avLst/>
          </a:prstGeom>
        </p:spPr>
        <p:txBody>
          <a:bodyPr lIns="0" rIns="0" tIns="0" bIns="0" anchor="ctr" anchorCtr="1"/>
          <a:p>
            <a:pPr algn="ctr"/>
            <a:endParaRPr b="1" lang="en-IN" sz="3600" spc="-1" strike="noStrike">
              <a:solidFill>
                <a:srgbClr val="2c3e50"/>
              </a:solidFill>
              <a:latin typeface="Source Sans Pro Black"/>
            </a:endParaRPr>
          </a:p>
        </p:txBody>
      </p:sp>
      <p:sp>
        <p:nvSpPr>
          <p:cNvPr id="38" name="PlaceHolder 2"/>
          <p:cNvSpPr>
            <a:spLocks noGrp="1"/>
          </p:cNvSpPr>
          <p:nvPr>
            <p:ph type="body"/>
          </p:nvPr>
        </p:nvSpPr>
        <p:spPr>
          <a:xfrm>
            <a:off x="3420000" y="5040000"/>
            <a:ext cx="2028240" cy="1029960"/>
          </a:xfrm>
          <a:prstGeom prst="rect">
            <a:avLst/>
          </a:prstGeom>
        </p:spPr>
        <p:txBody>
          <a:bodyPr lIns="0" rIns="0" tIns="0" bIns="0">
            <a:normAutofit/>
          </a:bodyPr>
          <a:p>
            <a:endParaRPr b="0" lang="en-IN" sz="2000" spc="-1" strike="noStrike">
              <a:solidFill>
                <a:srgbClr val="ffffff"/>
              </a:solidFill>
              <a:latin typeface="Source Sans Pro"/>
            </a:endParaRPr>
          </a:p>
        </p:txBody>
      </p:sp>
      <p:sp>
        <p:nvSpPr>
          <p:cNvPr id="39" name="PlaceHolder 3"/>
          <p:cNvSpPr>
            <a:spLocks noGrp="1"/>
          </p:cNvSpPr>
          <p:nvPr>
            <p:ph type="body"/>
          </p:nvPr>
        </p:nvSpPr>
        <p:spPr>
          <a:xfrm>
            <a:off x="5550120" y="5040000"/>
            <a:ext cx="2028240" cy="1029960"/>
          </a:xfrm>
          <a:prstGeom prst="rect">
            <a:avLst/>
          </a:prstGeom>
        </p:spPr>
        <p:txBody>
          <a:bodyPr lIns="0" rIns="0" tIns="0" bIns="0">
            <a:normAutofit/>
          </a:bodyPr>
          <a:p>
            <a:endParaRPr b="0" lang="en-IN" sz="2000" spc="-1" strike="noStrike">
              <a:solidFill>
                <a:srgbClr val="ffffff"/>
              </a:solidFill>
              <a:latin typeface="Source Sans Pro"/>
            </a:endParaRPr>
          </a:p>
        </p:txBody>
      </p:sp>
      <p:sp>
        <p:nvSpPr>
          <p:cNvPr id="40" name="PlaceHolder 4"/>
          <p:cNvSpPr>
            <a:spLocks noGrp="1"/>
          </p:cNvSpPr>
          <p:nvPr>
            <p:ph type="body"/>
          </p:nvPr>
        </p:nvSpPr>
        <p:spPr>
          <a:xfrm>
            <a:off x="7680240" y="5040000"/>
            <a:ext cx="2028240" cy="1029960"/>
          </a:xfrm>
          <a:prstGeom prst="rect">
            <a:avLst/>
          </a:prstGeom>
        </p:spPr>
        <p:txBody>
          <a:bodyPr lIns="0" rIns="0" tIns="0" bIns="0">
            <a:normAutofit/>
          </a:bodyPr>
          <a:p>
            <a:endParaRPr b="0" lang="en-IN" sz="2000" spc="-1" strike="noStrike">
              <a:solidFill>
                <a:srgbClr val="ffffff"/>
              </a:solidFill>
              <a:latin typeface="Source Sans Pro"/>
            </a:endParaRPr>
          </a:p>
        </p:txBody>
      </p:sp>
      <p:sp>
        <p:nvSpPr>
          <p:cNvPr id="41" name="PlaceHolder 5"/>
          <p:cNvSpPr>
            <a:spLocks noGrp="1"/>
          </p:cNvSpPr>
          <p:nvPr>
            <p:ph type="body"/>
          </p:nvPr>
        </p:nvSpPr>
        <p:spPr>
          <a:xfrm>
            <a:off x="3420000" y="6168240"/>
            <a:ext cx="2028240" cy="1029960"/>
          </a:xfrm>
          <a:prstGeom prst="rect">
            <a:avLst/>
          </a:prstGeom>
        </p:spPr>
        <p:txBody>
          <a:bodyPr lIns="0" rIns="0" tIns="0" bIns="0">
            <a:normAutofit/>
          </a:bodyPr>
          <a:p>
            <a:endParaRPr b="0" lang="en-IN" sz="2000" spc="-1" strike="noStrike">
              <a:solidFill>
                <a:srgbClr val="ffffff"/>
              </a:solidFill>
              <a:latin typeface="Source Sans Pro"/>
            </a:endParaRPr>
          </a:p>
        </p:txBody>
      </p:sp>
      <p:sp>
        <p:nvSpPr>
          <p:cNvPr id="42" name="PlaceHolder 6"/>
          <p:cNvSpPr>
            <a:spLocks noGrp="1"/>
          </p:cNvSpPr>
          <p:nvPr>
            <p:ph type="body"/>
          </p:nvPr>
        </p:nvSpPr>
        <p:spPr>
          <a:xfrm>
            <a:off x="5550120" y="6168240"/>
            <a:ext cx="2028240" cy="1029960"/>
          </a:xfrm>
          <a:prstGeom prst="rect">
            <a:avLst/>
          </a:prstGeom>
        </p:spPr>
        <p:txBody>
          <a:bodyPr lIns="0" rIns="0" tIns="0" bIns="0">
            <a:normAutofit/>
          </a:bodyPr>
          <a:p>
            <a:endParaRPr b="0" lang="en-IN" sz="2000" spc="-1" strike="noStrike">
              <a:solidFill>
                <a:srgbClr val="ffffff"/>
              </a:solidFill>
              <a:latin typeface="Source Sans Pro"/>
            </a:endParaRPr>
          </a:p>
        </p:txBody>
      </p:sp>
      <p:sp>
        <p:nvSpPr>
          <p:cNvPr id="43" name="PlaceHolder 7"/>
          <p:cNvSpPr>
            <a:spLocks noGrp="1"/>
          </p:cNvSpPr>
          <p:nvPr>
            <p:ph type="body"/>
          </p:nvPr>
        </p:nvSpPr>
        <p:spPr>
          <a:xfrm>
            <a:off x="7680240" y="6168240"/>
            <a:ext cx="2028240" cy="1029960"/>
          </a:xfrm>
          <a:prstGeom prst="rect">
            <a:avLst/>
          </a:prstGeom>
        </p:spPr>
        <p:txBody>
          <a:bodyPr lIns="0" rIns="0" tIns="0" bIns="0">
            <a:normAutofit/>
          </a:bodyPr>
          <a:p>
            <a:endParaRPr b="0" lang="en-IN" sz="2000" spc="-1" strike="noStrike">
              <a:solidFill>
                <a:srgbClr val="ffffff"/>
              </a:solidFill>
              <a:latin typeface="Source Sans Pro"/>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0" name="PlaceHolder 1"/>
          <p:cNvSpPr>
            <a:spLocks noGrp="1"/>
          </p:cNvSpPr>
          <p:nvPr>
            <p:ph type="title"/>
          </p:nvPr>
        </p:nvSpPr>
        <p:spPr>
          <a:xfrm>
            <a:off x="2700000" y="2700000"/>
            <a:ext cx="4680000" cy="2160000"/>
          </a:xfrm>
          <a:prstGeom prst="rect">
            <a:avLst/>
          </a:prstGeom>
        </p:spPr>
        <p:txBody>
          <a:bodyPr lIns="0" rIns="0" tIns="0" bIns="0" anchor="ctr" anchorCtr="1"/>
          <a:p>
            <a:pPr algn="ctr"/>
            <a:endParaRPr b="1" lang="en-IN" sz="3600" spc="-1" strike="noStrike">
              <a:solidFill>
                <a:srgbClr val="2c3e50"/>
              </a:solidFill>
              <a:latin typeface="Source Sans Pro Black"/>
            </a:endParaRPr>
          </a:p>
        </p:txBody>
      </p:sp>
      <p:sp>
        <p:nvSpPr>
          <p:cNvPr id="51" name="PlaceHolder 2"/>
          <p:cNvSpPr>
            <a:spLocks noGrp="1"/>
          </p:cNvSpPr>
          <p:nvPr>
            <p:ph type="subTitle"/>
          </p:nvPr>
        </p:nvSpPr>
        <p:spPr>
          <a:xfrm>
            <a:off x="3420000" y="5040000"/>
            <a:ext cx="6300000" cy="2160000"/>
          </a:xfrm>
          <a:prstGeom prst="rect">
            <a:avLst/>
          </a:prstGeom>
        </p:spPr>
        <p:txBody>
          <a:bodyPr lIns="0" rIns="0" tIns="0" bIns="0" anchor="ctr"/>
          <a:p>
            <a:pPr algn="ctr"/>
            <a:endParaRPr b="0" lang="en-IN" sz="2200" spc="-1" strike="noStrike">
              <a:solidFill>
                <a:srgbClr val="ffffff"/>
              </a:solidFill>
              <a:latin typeface="Source Sans Pro"/>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2700000" y="2700000"/>
            <a:ext cx="4680000" cy="2160000"/>
          </a:xfrm>
          <a:prstGeom prst="rect">
            <a:avLst/>
          </a:prstGeom>
        </p:spPr>
        <p:txBody>
          <a:bodyPr lIns="0" rIns="0" tIns="0" bIns="0" anchor="ctr" anchorCtr="1"/>
          <a:p>
            <a:pPr algn="ctr"/>
            <a:endParaRPr b="1" lang="en-IN" sz="3600" spc="-1" strike="noStrike">
              <a:solidFill>
                <a:srgbClr val="2c3e50"/>
              </a:solidFill>
              <a:latin typeface="Source Sans Pro Black"/>
            </a:endParaRPr>
          </a:p>
        </p:txBody>
      </p:sp>
      <p:sp>
        <p:nvSpPr>
          <p:cNvPr id="53" name="PlaceHolder 2"/>
          <p:cNvSpPr>
            <a:spLocks noGrp="1"/>
          </p:cNvSpPr>
          <p:nvPr>
            <p:ph type="body"/>
          </p:nvPr>
        </p:nvSpPr>
        <p:spPr>
          <a:xfrm>
            <a:off x="3420000" y="5040000"/>
            <a:ext cx="6300000" cy="2160000"/>
          </a:xfrm>
          <a:prstGeom prst="rect">
            <a:avLst/>
          </a:prstGeom>
        </p:spPr>
        <p:txBody>
          <a:bodyPr lIns="0" rIns="0" tIns="0" bIns="0">
            <a:normAutofit/>
          </a:bodyPr>
          <a:p>
            <a:endParaRPr b="0" lang="en-IN" sz="2000" spc="-1" strike="noStrike">
              <a:solidFill>
                <a:srgbClr val="ffffff"/>
              </a:solidFill>
              <a:latin typeface="Source Sans Pro"/>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2700000" y="2700000"/>
            <a:ext cx="4680000" cy="2160000"/>
          </a:xfrm>
          <a:prstGeom prst="rect">
            <a:avLst/>
          </a:prstGeom>
        </p:spPr>
        <p:txBody>
          <a:bodyPr lIns="0" rIns="0" tIns="0" bIns="0" anchor="ctr" anchorCtr="1"/>
          <a:p>
            <a:pPr algn="ctr"/>
            <a:endParaRPr b="1" lang="en-IN" sz="3600" spc="-1" strike="noStrike">
              <a:solidFill>
                <a:srgbClr val="2c3e50"/>
              </a:solidFill>
              <a:latin typeface="Source Sans Pro Black"/>
            </a:endParaRPr>
          </a:p>
        </p:txBody>
      </p:sp>
      <p:sp>
        <p:nvSpPr>
          <p:cNvPr id="55" name="PlaceHolder 2"/>
          <p:cNvSpPr>
            <a:spLocks noGrp="1"/>
          </p:cNvSpPr>
          <p:nvPr>
            <p:ph type="body"/>
          </p:nvPr>
        </p:nvSpPr>
        <p:spPr>
          <a:xfrm>
            <a:off x="3420000" y="5040000"/>
            <a:ext cx="3074040" cy="2160000"/>
          </a:xfrm>
          <a:prstGeom prst="rect">
            <a:avLst/>
          </a:prstGeom>
        </p:spPr>
        <p:txBody>
          <a:bodyPr lIns="0" rIns="0" tIns="0" bIns="0">
            <a:normAutofit/>
          </a:bodyPr>
          <a:p>
            <a:endParaRPr b="0" lang="en-IN" sz="2000" spc="-1" strike="noStrike">
              <a:solidFill>
                <a:srgbClr val="ffffff"/>
              </a:solidFill>
              <a:latin typeface="Source Sans Pro"/>
            </a:endParaRPr>
          </a:p>
        </p:txBody>
      </p:sp>
      <p:sp>
        <p:nvSpPr>
          <p:cNvPr id="56" name="PlaceHolder 3"/>
          <p:cNvSpPr>
            <a:spLocks noGrp="1"/>
          </p:cNvSpPr>
          <p:nvPr>
            <p:ph type="body"/>
          </p:nvPr>
        </p:nvSpPr>
        <p:spPr>
          <a:xfrm>
            <a:off x="6648120" y="5040000"/>
            <a:ext cx="3074040" cy="2160000"/>
          </a:xfrm>
          <a:prstGeom prst="rect">
            <a:avLst/>
          </a:prstGeom>
        </p:spPr>
        <p:txBody>
          <a:bodyPr lIns="0" rIns="0" tIns="0" bIns="0">
            <a:normAutofit/>
          </a:bodyPr>
          <a:p>
            <a:endParaRPr b="0" lang="en-IN" sz="2000" spc="-1" strike="noStrike">
              <a:solidFill>
                <a:srgbClr val="ffffff"/>
              </a:solidFill>
              <a:latin typeface="Source Sans Pro"/>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7" name="PlaceHolder 1"/>
          <p:cNvSpPr>
            <a:spLocks noGrp="1"/>
          </p:cNvSpPr>
          <p:nvPr>
            <p:ph type="title"/>
          </p:nvPr>
        </p:nvSpPr>
        <p:spPr>
          <a:xfrm>
            <a:off x="2700000" y="2700000"/>
            <a:ext cx="4680000" cy="2160000"/>
          </a:xfrm>
          <a:prstGeom prst="rect">
            <a:avLst/>
          </a:prstGeom>
        </p:spPr>
        <p:txBody>
          <a:bodyPr lIns="0" rIns="0" tIns="0" bIns="0" anchor="ctr" anchorCtr="1"/>
          <a:p>
            <a:pPr algn="ctr"/>
            <a:endParaRPr b="1" lang="en-IN" sz="3600" spc="-1" strike="noStrike">
              <a:solidFill>
                <a:srgbClr val="2c3e50"/>
              </a:solidFill>
              <a:latin typeface="Source Sans Pro Black"/>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8" name="PlaceHolder 1"/>
          <p:cNvSpPr>
            <a:spLocks noGrp="1"/>
          </p:cNvSpPr>
          <p:nvPr>
            <p:ph type="subTitle"/>
          </p:nvPr>
        </p:nvSpPr>
        <p:spPr>
          <a:xfrm>
            <a:off x="2700000" y="2700000"/>
            <a:ext cx="4680000" cy="10013760"/>
          </a:xfrm>
          <a:prstGeom prst="rect">
            <a:avLst/>
          </a:prstGeom>
        </p:spPr>
        <p:txBody>
          <a:bodyPr lIns="0" rIns="0" tIns="0" bIns="0" anchor="ctr"/>
          <a:p>
            <a:pPr algn="ctr"/>
            <a:endParaRPr b="0" lang="en-IN" sz="2200" spc="-1" strike="noStrike">
              <a:solidFill>
                <a:srgbClr val="ffffff"/>
              </a:solidFill>
              <a:latin typeface="Source Sans Pro"/>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2700000" y="2700000"/>
            <a:ext cx="4680000" cy="2160000"/>
          </a:xfrm>
          <a:prstGeom prst="rect">
            <a:avLst/>
          </a:prstGeom>
        </p:spPr>
        <p:txBody>
          <a:bodyPr lIns="0" rIns="0" tIns="0" bIns="0" anchor="ctr" anchorCtr="1"/>
          <a:p>
            <a:pPr algn="ctr"/>
            <a:endParaRPr b="1" lang="en-IN" sz="3600" spc="-1" strike="noStrike">
              <a:solidFill>
                <a:srgbClr val="2c3e50"/>
              </a:solidFill>
              <a:latin typeface="Source Sans Pro Black"/>
            </a:endParaRPr>
          </a:p>
        </p:txBody>
      </p:sp>
      <p:sp>
        <p:nvSpPr>
          <p:cNvPr id="60" name="PlaceHolder 2"/>
          <p:cNvSpPr>
            <a:spLocks noGrp="1"/>
          </p:cNvSpPr>
          <p:nvPr>
            <p:ph type="body"/>
          </p:nvPr>
        </p:nvSpPr>
        <p:spPr>
          <a:xfrm>
            <a:off x="3420000" y="5040000"/>
            <a:ext cx="3074040" cy="1029960"/>
          </a:xfrm>
          <a:prstGeom prst="rect">
            <a:avLst/>
          </a:prstGeom>
        </p:spPr>
        <p:txBody>
          <a:bodyPr lIns="0" rIns="0" tIns="0" bIns="0">
            <a:normAutofit/>
          </a:bodyPr>
          <a:p>
            <a:endParaRPr b="0" lang="en-IN" sz="2000" spc="-1" strike="noStrike">
              <a:solidFill>
                <a:srgbClr val="ffffff"/>
              </a:solidFill>
              <a:latin typeface="Source Sans Pro"/>
            </a:endParaRPr>
          </a:p>
        </p:txBody>
      </p:sp>
      <p:sp>
        <p:nvSpPr>
          <p:cNvPr id="61" name="PlaceHolder 3"/>
          <p:cNvSpPr>
            <a:spLocks noGrp="1"/>
          </p:cNvSpPr>
          <p:nvPr>
            <p:ph type="body"/>
          </p:nvPr>
        </p:nvSpPr>
        <p:spPr>
          <a:xfrm>
            <a:off x="6648120" y="5040000"/>
            <a:ext cx="3074040" cy="2160000"/>
          </a:xfrm>
          <a:prstGeom prst="rect">
            <a:avLst/>
          </a:prstGeom>
        </p:spPr>
        <p:txBody>
          <a:bodyPr lIns="0" rIns="0" tIns="0" bIns="0">
            <a:normAutofit/>
          </a:bodyPr>
          <a:p>
            <a:endParaRPr b="0" lang="en-IN" sz="2000" spc="-1" strike="noStrike">
              <a:solidFill>
                <a:srgbClr val="ffffff"/>
              </a:solidFill>
              <a:latin typeface="Source Sans Pro"/>
            </a:endParaRPr>
          </a:p>
        </p:txBody>
      </p:sp>
      <p:sp>
        <p:nvSpPr>
          <p:cNvPr id="62" name="PlaceHolder 4"/>
          <p:cNvSpPr>
            <a:spLocks noGrp="1"/>
          </p:cNvSpPr>
          <p:nvPr>
            <p:ph type="body"/>
          </p:nvPr>
        </p:nvSpPr>
        <p:spPr>
          <a:xfrm>
            <a:off x="3420000" y="6168240"/>
            <a:ext cx="3074040" cy="1029960"/>
          </a:xfrm>
          <a:prstGeom prst="rect">
            <a:avLst/>
          </a:prstGeom>
        </p:spPr>
        <p:txBody>
          <a:bodyPr lIns="0" rIns="0" tIns="0" bIns="0">
            <a:normAutofit/>
          </a:bodyPr>
          <a:p>
            <a:endParaRPr b="0" lang="en-IN" sz="2000" spc="-1" strike="noStrike">
              <a:solidFill>
                <a:srgbClr val="ffffff"/>
              </a:solidFill>
              <a:latin typeface="Source Sans Pro"/>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2700000" y="2700000"/>
            <a:ext cx="4680000" cy="2160000"/>
          </a:xfrm>
          <a:prstGeom prst="rect">
            <a:avLst/>
          </a:prstGeom>
        </p:spPr>
        <p:txBody>
          <a:bodyPr lIns="0" rIns="0" tIns="0" bIns="0" anchor="ctr" anchorCtr="1"/>
          <a:p>
            <a:pPr algn="ctr"/>
            <a:endParaRPr b="1" lang="en-IN" sz="3600" spc="-1" strike="noStrike">
              <a:solidFill>
                <a:srgbClr val="2c3e50"/>
              </a:solidFill>
              <a:latin typeface="Source Sans Pro Black"/>
            </a:endParaRPr>
          </a:p>
        </p:txBody>
      </p:sp>
      <p:sp>
        <p:nvSpPr>
          <p:cNvPr id="9" name="PlaceHolder 2"/>
          <p:cNvSpPr>
            <a:spLocks noGrp="1"/>
          </p:cNvSpPr>
          <p:nvPr>
            <p:ph type="subTitle"/>
          </p:nvPr>
        </p:nvSpPr>
        <p:spPr>
          <a:xfrm>
            <a:off x="3420000" y="5040000"/>
            <a:ext cx="6300000" cy="2160000"/>
          </a:xfrm>
          <a:prstGeom prst="rect">
            <a:avLst/>
          </a:prstGeom>
        </p:spPr>
        <p:txBody>
          <a:bodyPr lIns="0" rIns="0" tIns="0" bIns="0" anchor="ctr"/>
          <a:p>
            <a:pPr algn="ctr"/>
            <a:endParaRPr b="0" lang="en-IN" sz="2200" spc="-1" strike="noStrike">
              <a:solidFill>
                <a:srgbClr val="ffffff"/>
              </a:solidFill>
              <a:latin typeface="Source Sans Pro"/>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2700000" y="2700000"/>
            <a:ext cx="4680000" cy="2160000"/>
          </a:xfrm>
          <a:prstGeom prst="rect">
            <a:avLst/>
          </a:prstGeom>
        </p:spPr>
        <p:txBody>
          <a:bodyPr lIns="0" rIns="0" tIns="0" bIns="0" anchor="ctr" anchorCtr="1"/>
          <a:p>
            <a:pPr algn="ctr"/>
            <a:endParaRPr b="1" lang="en-IN" sz="3600" spc="-1" strike="noStrike">
              <a:solidFill>
                <a:srgbClr val="2c3e50"/>
              </a:solidFill>
              <a:latin typeface="Source Sans Pro Black"/>
            </a:endParaRPr>
          </a:p>
        </p:txBody>
      </p:sp>
      <p:sp>
        <p:nvSpPr>
          <p:cNvPr id="64" name="PlaceHolder 2"/>
          <p:cNvSpPr>
            <a:spLocks noGrp="1"/>
          </p:cNvSpPr>
          <p:nvPr>
            <p:ph type="body"/>
          </p:nvPr>
        </p:nvSpPr>
        <p:spPr>
          <a:xfrm>
            <a:off x="3420000" y="5040000"/>
            <a:ext cx="3074040" cy="2160000"/>
          </a:xfrm>
          <a:prstGeom prst="rect">
            <a:avLst/>
          </a:prstGeom>
        </p:spPr>
        <p:txBody>
          <a:bodyPr lIns="0" rIns="0" tIns="0" bIns="0">
            <a:normAutofit/>
          </a:bodyPr>
          <a:p>
            <a:endParaRPr b="0" lang="en-IN" sz="2000" spc="-1" strike="noStrike">
              <a:solidFill>
                <a:srgbClr val="ffffff"/>
              </a:solidFill>
              <a:latin typeface="Source Sans Pro"/>
            </a:endParaRPr>
          </a:p>
        </p:txBody>
      </p:sp>
      <p:sp>
        <p:nvSpPr>
          <p:cNvPr id="65" name="PlaceHolder 3"/>
          <p:cNvSpPr>
            <a:spLocks noGrp="1"/>
          </p:cNvSpPr>
          <p:nvPr>
            <p:ph type="body"/>
          </p:nvPr>
        </p:nvSpPr>
        <p:spPr>
          <a:xfrm>
            <a:off x="6648120" y="5040000"/>
            <a:ext cx="3074040" cy="1029960"/>
          </a:xfrm>
          <a:prstGeom prst="rect">
            <a:avLst/>
          </a:prstGeom>
        </p:spPr>
        <p:txBody>
          <a:bodyPr lIns="0" rIns="0" tIns="0" bIns="0">
            <a:normAutofit/>
          </a:bodyPr>
          <a:p>
            <a:endParaRPr b="0" lang="en-IN" sz="2000" spc="-1" strike="noStrike">
              <a:solidFill>
                <a:srgbClr val="ffffff"/>
              </a:solidFill>
              <a:latin typeface="Source Sans Pro"/>
            </a:endParaRPr>
          </a:p>
        </p:txBody>
      </p:sp>
      <p:sp>
        <p:nvSpPr>
          <p:cNvPr id="66" name="PlaceHolder 4"/>
          <p:cNvSpPr>
            <a:spLocks noGrp="1"/>
          </p:cNvSpPr>
          <p:nvPr>
            <p:ph type="body"/>
          </p:nvPr>
        </p:nvSpPr>
        <p:spPr>
          <a:xfrm>
            <a:off x="6648120" y="6168240"/>
            <a:ext cx="3074040" cy="1029960"/>
          </a:xfrm>
          <a:prstGeom prst="rect">
            <a:avLst/>
          </a:prstGeom>
        </p:spPr>
        <p:txBody>
          <a:bodyPr lIns="0" rIns="0" tIns="0" bIns="0">
            <a:normAutofit/>
          </a:bodyPr>
          <a:p>
            <a:endParaRPr b="0" lang="en-IN" sz="2000" spc="-1" strike="noStrike">
              <a:solidFill>
                <a:srgbClr val="ffffff"/>
              </a:solidFill>
              <a:latin typeface="Source Sans Pro"/>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2700000" y="2700000"/>
            <a:ext cx="4680000" cy="2160000"/>
          </a:xfrm>
          <a:prstGeom prst="rect">
            <a:avLst/>
          </a:prstGeom>
        </p:spPr>
        <p:txBody>
          <a:bodyPr lIns="0" rIns="0" tIns="0" bIns="0" anchor="ctr" anchorCtr="1"/>
          <a:p>
            <a:pPr algn="ctr"/>
            <a:endParaRPr b="1" lang="en-IN" sz="3600" spc="-1" strike="noStrike">
              <a:solidFill>
                <a:srgbClr val="2c3e50"/>
              </a:solidFill>
              <a:latin typeface="Source Sans Pro Black"/>
            </a:endParaRPr>
          </a:p>
        </p:txBody>
      </p:sp>
      <p:sp>
        <p:nvSpPr>
          <p:cNvPr id="68" name="PlaceHolder 2"/>
          <p:cNvSpPr>
            <a:spLocks noGrp="1"/>
          </p:cNvSpPr>
          <p:nvPr>
            <p:ph type="body"/>
          </p:nvPr>
        </p:nvSpPr>
        <p:spPr>
          <a:xfrm>
            <a:off x="3420000" y="5040000"/>
            <a:ext cx="3074040" cy="1029960"/>
          </a:xfrm>
          <a:prstGeom prst="rect">
            <a:avLst/>
          </a:prstGeom>
        </p:spPr>
        <p:txBody>
          <a:bodyPr lIns="0" rIns="0" tIns="0" bIns="0">
            <a:normAutofit/>
          </a:bodyPr>
          <a:p>
            <a:endParaRPr b="0" lang="en-IN" sz="2000" spc="-1" strike="noStrike">
              <a:solidFill>
                <a:srgbClr val="ffffff"/>
              </a:solidFill>
              <a:latin typeface="Source Sans Pro"/>
            </a:endParaRPr>
          </a:p>
        </p:txBody>
      </p:sp>
      <p:sp>
        <p:nvSpPr>
          <p:cNvPr id="69" name="PlaceHolder 3"/>
          <p:cNvSpPr>
            <a:spLocks noGrp="1"/>
          </p:cNvSpPr>
          <p:nvPr>
            <p:ph type="body"/>
          </p:nvPr>
        </p:nvSpPr>
        <p:spPr>
          <a:xfrm>
            <a:off x="6648120" y="5040000"/>
            <a:ext cx="3074040" cy="1029960"/>
          </a:xfrm>
          <a:prstGeom prst="rect">
            <a:avLst/>
          </a:prstGeom>
        </p:spPr>
        <p:txBody>
          <a:bodyPr lIns="0" rIns="0" tIns="0" bIns="0">
            <a:normAutofit/>
          </a:bodyPr>
          <a:p>
            <a:endParaRPr b="0" lang="en-IN" sz="2000" spc="-1" strike="noStrike">
              <a:solidFill>
                <a:srgbClr val="ffffff"/>
              </a:solidFill>
              <a:latin typeface="Source Sans Pro"/>
            </a:endParaRPr>
          </a:p>
        </p:txBody>
      </p:sp>
      <p:sp>
        <p:nvSpPr>
          <p:cNvPr id="70" name="PlaceHolder 4"/>
          <p:cNvSpPr>
            <a:spLocks noGrp="1"/>
          </p:cNvSpPr>
          <p:nvPr>
            <p:ph type="body"/>
          </p:nvPr>
        </p:nvSpPr>
        <p:spPr>
          <a:xfrm>
            <a:off x="3420000" y="6168240"/>
            <a:ext cx="6300000" cy="1029960"/>
          </a:xfrm>
          <a:prstGeom prst="rect">
            <a:avLst/>
          </a:prstGeom>
        </p:spPr>
        <p:txBody>
          <a:bodyPr lIns="0" rIns="0" tIns="0" bIns="0">
            <a:normAutofit/>
          </a:bodyPr>
          <a:p>
            <a:endParaRPr b="0" lang="en-IN" sz="2000" spc="-1" strike="noStrike">
              <a:solidFill>
                <a:srgbClr val="ffffff"/>
              </a:solidFill>
              <a:latin typeface="Source Sans Pro"/>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2700000" y="2700000"/>
            <a:ext cx="4680000" cy="2160000"/>
          </a:xfrm>
          <a:prstGeom prst="rect">
            <a:avLst/>
          </a:prstGeom>
        </p:spPr>
        <p:txBody>
          <a:bodyPr lIns="0" rIns="0" tIns="0" bIns="0" anchor="ctr" anchorCtr="1"/>
          <a:p>
            <a:pPr algn="ctr"/>
            <a:endParaRPr b="1" lang="en-IN" sz="3600" spc="-1" strike="noStrike">
              <a:solidFill>
                <a:srgbClr val="2c3e50"/>
              </a:solidFill>
              <a:latin typeface="Source Sans Pro Black"/>
            </a:endParaRPr>
          </a:p>
        </p:txBody>
      </p:sp>
      <p:sp>
        <p:nvSpPr>
          <p:cNvPr id="72" name="PlaceHolder 2"/>
          <p:cNvSpPr>
            <a:spLocks noGrp="1"/>
          </p:cNvSpPr>
          <p:nvPr>
            <p:ph type="body"/>
          </p:nvPr>
        </p:nvSpPr>
        <p:spPr>
          <a:xfrm>
            <a:off x="3420000" y="5040000"/>
            <a:ext cx="6300000" cy="1029960"/>
          </a:xfrm>
          <a:prstGeom prst="rect">
            <a:avLst/>
          </a:prstGeom>
        </p:spPr>
        <p:txBody>
          <a:bodyPr lIns="0" rIns="0" tIns="0" bIns="0">
            <a:normAutofit/>
          </a:bodyPr>
          <a:p>
            <a:endParaRPr b="0" lang="en-IN" sz="2000" spc="-1" strike="noStrike">
              <a:solidFill>
                <a:srgbClr val="ffffff"/>
              </a:solidFill>
              <a:latin typeface="Source Sans Pro"/>
            </a:endParaRPr>
          </a:p>
        </p:txBody>
      </p:sp>
      <p:sp>
        <p:nvSpPr>
          <p:cNvPr id="73" name="PlaceHolder 3"/>
          <p:cNvSpPr>
            <a:spLocks noGrp="1"/>
          </p:cNvSpPr>
          <p:nvPr>
            <p:ph type="body"/>
          </p:nvPr>
        </p:nvSpPr>
        <p:spPr>
          <a:xfrm>
            <a:off x="3420000" y="6168240"/>
            <a:ext cx="6300000" cy="1029960"/>
          </a:xfrm>
          <a:prstGeom prst="rect">
            <a:avLst/>
          </a:prstGeom>
        </p:spPr>
        <p:txBody>
          <a:bodyPr lIns="0" rIns="0" tIns="0" bIns="0">
            <a:normAutofit/>
          </a:bodyPr>
          <a:p>
            <a:endParaRPr b="0" lang="en-IN" sz="2000" spc="-1" strike="noStrike">
              <a:solidFill>
                <a:srgbClr val="ffffff"/>
              </a:solidFill>
              <a:latin typeface="Source Sans Pro"/>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2700000" y="2700000"/>
            <a:ext cx="4680000" cy="2160000"/>
          </a:xfrm>
          <a:prstGeom prst="rect">
            <a:avLst/>
          </a:prstGeom>
        </p:spPr>
        <p:txBody>
          <a:bodyPr lIns="0" rIns="0" tIns="0" bIns="0" anchor="ctr" anchorCtr="1"/>
          <a:p>
            <a:pPr algn="ctr"/>
            <a:endParaRPr b="1" lang="en-IN" sz="3600" spc="-1" strike="noStrike">
              <a:solidFill>
                <a:srgbClr val="2c3e50"/>
              </a:solidFill>
              <a:latin typeface="Source Sans Pro Black"/>
            </a:endParaRPr>
          </a:p>
        </p:txBody>
      </p:sp>
      <p:sp>
        <p:nvSpPr>
          <p:cNvPr id="75" name="PlaceHolder 2"/>
          <p:cNvSpPr>
            <a:spLocks noGrp="1"/>
          </p:cNvSpPr>
          <p:nvPr>
            <p:ph type="body"/>
          </p:nvPr>
        </p:nvSpPr>
        <p:spPr>
          <a:xfrm>
            <a:off x="3420000" y="5040000"/>
            <a:ext cx="3074040" cy="1029960"/>
          </a:xfrm>
          <a:prstGeom prst="rect">
            <a:avLst/>
          </a:prstGeom>
        </p:spPr>
        <p:txBody>
          <a:bodyPr lIns="0" rIns="0" tIns="0" bIns="0">
            <a:normAutofit/>
          </a:bodyPr>
          <a:p>
            <a:endParaRPr b="0" lang="en-IN" sz="2000" spc="-1" strike="noStrike">
              <a:solidFill>
                <a:srgbClr val="ffffff"/>
              </a:solidFill>
              <a:latin typeface="Source Sans Pro"/>
            </a:endParaRPr>
          </a:p>
        </p:txBody>
      </p:sp>
      <p:sp>
        <p:nvSpPr>
          <p:cNvPr id="76" name="PlaceHolder 3"/>
          <p:cNvSpPr>
            <a:spLocks noGrp="1"/>
          </p:cNvSpPr>
          <p:nvPr>
            <p:ph type="body"/>
          </p:nvPr>
        </p:nvSpPr>
        <p:spPr>
          <a:xfrm>
            <a:off x="6648120" y="5040000"/>
            <a:ext cx="3074040" cy="1029960"/>
          </a:xfrm>
          <a:prstGeom prst="rect">
            <a:avLst/>
          </a:prstGeom>
        </p:spPr>
        <p:txBody>
          <a:bodyPr lIns="0" rIns="0" tIns="0" bIns="0">
            <a:normAutofit/>
          </a:bodyPr>
          <a:p>
            <a:endParaRPr b="0" lang="en-IN" sz="2000" spc="-1" strike="noStrike">
              <a:solidFill>
                <a:srgbClr val="ffffff"/>
              </a:solidFill>
              <a:latin typeface="Source Sans Pro"/>
            </a:endParaRPr>
          </a:p>
        </p:txBody>
      </p:sp>
      <p:sp>
        <p:nvSpPr>
          <p:cNvPr id="77" name="PlaceHolder 4"/>
          <p:cNvSpPr>
            <a:spLocks noGrp="1"/>
          </p:cNvSpPr>
          <p:nvPr>
            <p:ph type="body"/>
          </p:nvPr>
        </p:nvSpPr>
        <p:spPr>
          <a:xfrm>
            <a:off x="3420000" y="6168240"/>
            <a:ext cx="3074040" cy="1029960"/>
          </a:xfrm>
          <a:prstGeom prst="rect">
            <a:avLst/>
          </a:prstGeom>
        </p:spPr>
        <p:txBody>
          <a:bodyPr lIns="0" rIns="0" tIns="0" bIns="0">
            <a:normAutofit/>
          </a:bodyPr>
          <a:p>
            <a:endParaRPr b="0" lang="en-IN" sz="2000" spc="-1" strike="noStrike">
              <a:solidFill>
                <a:srgbClr val="ffffff"/>
              </a:solidFill>
              <a:latin typeface="Source Sans Pro"/>
            </a:endParaRPr>
          </a:p>
        </p:txBody>
      </p:sp>
      <p:sp>
        <p:nvSpPr>
          <p:cNvPr id="78" name="PlaceHolder 5"/>
          <p:cNvSpPr>
            <a:spLocks noGrp="1"/>
          </p:cNvSpPr>
          <p:nvPr>
            <p:ph type="body"/>
          </p:nvPr>
        </p:nvSpPr>
        <p:spPr>
          <a:xfrm>
            <a:off x="6648120" y="6168240"/>
            <a:ext cx="3074040" cy="1029960"/>
          </a:xfrm>
          <a:prstGeom prst="rect">
            <a:avLst/>
          </a:prstGeom>
        </p:spPr>
        <p:txBody>
          <a:bodyPr lIns="0" rIns="0" tIns="0" bIns="0">
            <a:normAutofit/>
          </a:bodyPr>
          <a:p>
            <a:endParaRPr b="0" lang="en-IN" sz="2000" spc="-1" strike="noStrike">
              <a:solidFill>
                <a:srgbClr val="ffffff"/>
              </a:solidFill>
              <a:latin typeface="Source Sans Pro"/>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2700000" y="2700000"/>
            <a:ext cx="4680000" cy="2160000"/>
          </a:xfrm>
          <a:prstGeom prst="rect">
            <a:avLst/>
          </a:prstGeom>
        </p:spPr>
        <p:txBody>
          <a:bodyPr lIns="0" rIns="0" tIns="0" bIns="0" anchor="ctr" anchorCtr="1"/>
          <a:p>
            <a:pPr algn="ctr"/>
            <a:endParaRPr b="1" lang="en-IN" sz="3600" spc="-1" strike="noStrike">
              <a:solidFill>
                <a:srgbClr val="2c3e50"/>
              </a:solidFill>
              <a:latin typeface="Source Sans Pro Black"/>
            </a:endParaRPr>
          </a:p>
        </p:txBody>
      </p:sp>
      <p:sp>
        <p:nvSpPr>
          <p:cNvPr id="80" name="PlaceHolder 2"/>
          <p:cNvSpPr>
            <a:spLocks noGrp="1"/>
          </p:cNvSpPr>
          <p:nvPr>
            <p:ph type="body"/>
          </p:nvPr>
        </p:nvSpPr>
        <p:spPr>
          <a:xfrm>
            <a:off x="3420000" y="5040000"/>
            <a:ext cx="2028240" cy="1029960"/>
          </a:xfrm>
          <a:prstGeom prst="rect">
            <a:avLst/>
          </a:prstGeom>
        </p:spPr>
        <p:txBody>
          <a:bodyPr lIns="0" rIns="0" tIns="0" bIns="0">
            <a:normAutofit/>
          </a:bodyPr>
          <a:p>
            <a:endParaRPr b="0" lang="en-IN" sz="2000" spc="-1" strike="noStrike">
              <a:solidFill>
                <a:srgbClr val="ffffff"/>
              </a:solidFill>
              <a:latin typeface="Source Sans Pro"/>
            </a:endParaRPr>
          </a:p>
        </p:txBody>
      </p:sp>
      <p:sp>
        <p:nvSpPr>
          <p:cNvPr id="81" name="PlaceHolder 3"/>
          <p:cNvSpPr>
            <a:spLocks noGrp="1"/>
          </p:cNvSpPr>
          <p:nvPr>
            <p:ph type="body"/>
          </p:nvPr>
        </p:nvSpPr>
        <p:spPr>
          <a:xfrm>
            <a:off x="5550120" y="5040000"/>
            <a:ext cx="2028240" cy="1029960"/>
          </a:xfrm>
          <a:prstGeom prst="rect">
            <a:avLst/>
          </a:prstGeom>
        </p:spPr>
        <p:txBody>
          <a:bodyPr lIns="0" rIns="0" tIns="0" bIns="0">
            <a:normAutofit/>
          </a:bodyPr>
          <a:p>
            <a:endParaRPr b="0" lang="en-IN" sz="2000" spc="-1" strike="noStrike">
              <a:solidFill>
                <a:srgbClr val="ffffff"/>
              </a:solidFill>
              <a:latin typeface="Source Sans Pro"/>
            </a:endParaRPr>
          </a:p>
        </p:txBody>
      </p:sp>
      <p:sp>
        <p:nvSpPr>
          <p:cNvPr id="82" name="PlaceHolder 4"/>
          <p:cNvSpPr>
            <a:spLocks noGrp="1"/>
          </p:cNvSpPr>
          <p:nvPr>
            <p:ph type="body"/>
          </p:nvPr>
        </p:nvSpPr>
        <p:spPr>
          <a:xfrm>
            <a:off x="7680240" y="5040000"/>
            <a:ext cx="2028240" cy="1029960"/>
          </a:xfrm>
          <a:prstGeom prst="rect">
            <a:avLst/>
          </a:prstGeom>
        </p:spPr>
        <p:txBody>
          <a:bodyPr lIns="0" rIns="0" tIns="0" bIns="0">
            <a:normAutofit/>
          </a:bodyPr>
          <a:p>
            <a:endParaRPr b="0" lang="en-IN" sz="2000" spc="-1" strike="noStrike">
              <a:solidFill>
                <a:srgbClr val="ffffff"/>
              </a:solidFill>
              <a:latin typeface="Source Sans Pro"/>
            </a:endParaRPr>
          </a:p>
        </p:txBody>
      </p:sp>
      <p:sp>
        <p:nvSpPr>
          <p:cNvPr id="83" name="PlaceHolder 5"/>
          <p:cNvSpPr>
            <a:spLocks noGrp="1"/>
          </p:cNvSpPr>
          <p:nvPr>
            <p:ph type="body"/>
          </p:nvPr>
        </p:nvSpPr>
        <p:spPr>
          <a:xfrm>
            <a:off x="3420000" y="6168240"/>
            <a:ext cx="2028240" cy="1029960"/>
          </a:xfrm>
          <a:prstGeom prst="rect">
            <a:avLst/>
          </a:prstGeom>
        </p:spPr>
        <p:txBody>
          <a:bodyPr lIns="0" rIns="0" tIns="0" bIns="0">
            <a:normAutofit/>
          </a:bodyPr>
          <a:p>
            <a:endParaRPr b="0" lang="en-IN" sz="2000" spc="-1" strike="noStrike">
              <a:solidFill>
                <a:srgbClr val="ffffff"/>
              </a:solidFill>
              <a:latin typeface="Source Sans Pro"/>
            </a:endParaRPr>
          </a:p>
        </p:txBody>
      </p:sp>
      <p:sp>
        <p:nvSpPr>
          <p:cNvPr id="84" name="PlaceHolder 6"/>
          <p:cNvSpPr>
            <a:spLocks noGrp="1"/>
          </p:cNvSpPr>
          <p:nvPr>
            <p:ph type="body"/>
          </p:nvPr>
        </p:nvSpPr>
        <p:spPr>
          <a:xfrm>
            <a:off x="5550120" y="6168240"/>
            <a:ext cx="2028240" cy="1029960"/>
          </a:xfrm>
          <a:prstGeom prst="rect">
            <a:avLst/>
          </a:prstGeom>
        </p:spPr>
        <p:txBody>
          <a:bodyPr lIns="0" rIns="0" tIns="0" bIns="0">
            <a:normAutofit/>
          </a:bodyPr>
          <a:p>
            <a:endParaRPr b="0" lang="en-IN" sz="2000" spc="-1" strike="noStrike">
              <a:solidFill>
                <a:srgbClr val="ffffff"/>
              </a:solidFill>
              <a:latin typeface="Source Sans Pro"/>
            </a:endParaRPr>
          </a:p>
        </p:txBody>
      </p:sp>
      <p:sp>
        <p:nvSpPr>
          <p:cNvPr id="85" name="PlaceHolder 7"/>
          <p:cNvSpPr>
            <a:spLocks noGrp="1"/>
          </p:cNvSpPr>
          <p:nvPr>
            <p:ph type="body"/>
          </p:nvPr>
        </p:nvSpPr>
        <p:spPr>
          <a:xfrm>
            <a:off x="7680240" y="6168240"/>
            <a:ext cx="2028240" cy="1029960"/>
          </a:xfrm>
          <a:prstGeom prst="rect">
            <a:avLst/>
          </a:prstGeom>
        </p:spPr>
        <p:txBody>
          <a:bodyPr lIns="0" rIns="0" tIns="0" bIns="0">
            <a:normAutofit/>
          </a:bodyPr>
          <a:p>
            <a:endParaRPr b="0" lang="en-IN" sz="2000" spc="-1" strike="noStrike">
              <a:solidFill>
                <a:srgbClr val="ffffff"/>
              </a:solidFill>
              <a:latin typeface="Source Sans Pro"/>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2" name="PlaceHolder 1"/>
          <p:cNvSpPr>
            <a:spLocks noGrp="1"/>
          </p:cNvSpPr>
          <p:nvPr>
            <p:ph type="title"/>
          </p:nvPr>
        </p:nvSpPr>
        <p:spPr>
          <a:xfrm>
            <a:off x="2700000" y="2700000"/>
            <a:ext cx="4680000" cy="2160000"/>
          </a:xfrm>
          <a:prstGeom prst="rect">
            <a:avLst/>
          </a:prstGeom>
        </p:spPr>
        <p:txBody>
          <a:bodyPr lIns="0" rIns="0" tIns="0" bIns="0" anchor="ctr" anchorCtr="1"/>
          <a:p>
            <a:pPr algn="ctr"/>
            <a:endParaRPr b="1" lang="en-IN" sz="3600" spc="-1" strike="noStrike">
              <a:solidFill>
                <a:srgbClr val="2c3e50"/>
              </a:solidFill>
              <a:latin typeface="Source Sans Pro Black"/>
            </a:endParaRPr>
          </a:p>
        </p:txBody>
      </p:sp>
      <p:sp>
        <p:nvSpPr>
          <p:cNvPr id="93" name="PlaceHolder 2"/>
          <p:cNvSpPr>
            <a:spLocks noGrp="1"/>
          </p:cNvSpPr>
          <p:nvPr>
            <p:ph type="subTitle"/>
          </p:nvPr>
        </p:nvSpPr>
        <p:spPr>
          <a:xfrm>
            <a:off x="3420000" y="5040000"/>
            <a:ext cx="6300000" cy="2160000"/>
          </a:xfrm>
          <a:prstGeom prst="rect">
            <a:avLst/>
          </a:prstGeom>
        </p:spPr>
        <p:txBody>
          <a:bodyPr lIns="0" rIns="0" tIns="0" bIns="0" anchor="ctr"/>
          <a:p>
            <a:pPr algn="ctr"/>
            <a:endParaRPr b="0" lang="en-IN" sz="2200" spc="-1" strike="noStrike">
              <a:solidFill>
                <a:srgbClr val="ffffff"/>
              </a:solidFill>
              <a:latin typeface="Source Sans Pro"/>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2700000" y="2700000"/>
            <a:ext cx="4680000" cy="2160000"/>
          </a:xfrm>
          <a:prstGeom prst="rect">
            <a:avLst/>
          </a:prstGeom>
        </p:spPr>
        <p:txBody>
          <a:bodyPr lIns="0" rIns="0" tIns="0" bIns="0" anchor="ctr" anchorCtr="1"/>
          <a:p>
            <a:pPr algn="ctr"/>
            <a:endParaRPr b="1" lang="en-IN" sz="3600" spc="-1" strike="noStrike">
              <a:solidFill>
                <a:srgbClr val="2c3e50"/>
              </a:solidFill>
              <a:latin typeface="Source Sans Pro Black"/>
            </a:endParaRPr>
          </a:p>
        </p:txBody>
      </p:sp>
      <p:sp>
        <p:nvSpPr>
          <p:cNvPr id="95" name="PlaceHolder 2"/>
          <p:cNvSpPr>
            <a:spLocks noGrp="1"/>
          </p:cNvSpPr>
          <p:nvPr>
            <p:ph type="body"/>
          </p:nvPr>
        </p:nvSpPr>
        <p:spPr>
          <a:xfrm>
            <a:off x="3420000" y="5040000"/>
            <a:ext cx="6300000" cy="2160000"/>
          </a:xfrm>
          <a:prstGeom prst="rect">
            <a:avLst/>
          </a:prstGeom>
        </p:spPr>
        <p:txBody>
          <a:bodyPr lIns="0" rIns="0" tIns="0" bIns="0">
            <a:normAutofit/>
          </a:bodyPr>
          <a:p>
            <a:endParaRPr b="0" lang="en-IN" sz="2000" spc="-1" strike="noStrike">
              <a:solidFill>
                <a:srgbClr val="ffffff"/>
              </a:solidFill>
              <a:latin typeface="Source Sans Pro"/>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2700000" y="2700000"/>
            <a:ext cx="4680000" cy="2160000"/>
          </a:xfrm>
          <a:prstGeom prst="rect">
            <a:avLst/>
          </a:prstGeom>
        </p:spPr>
        <p:txBody>
          <a:bodyPr lIns="0" rIns="0" tIns="0" bIns="0" anchor="ctr" anchorCtr="1"/>
          <a:p>
            <a:pPr algn="ctr"/>
            <a:endParaRPr b="1" lang="en-IN" sz="3600" spc="-1" strike="noStrike">
              <a:solidFill>
                <a:srgbClr val="2c3e50"/>
              </a:solidFill>
              <a:latin typeface="Source Sans Pro Black"/>
            </a:endParaRPr>
          </a:p>
        </p:txBody>
      </p:sp>
      <p:sp>
        <p:nvSpPr>
          <p:cNvPr id="97" name="PlaceHolder 2"/>
          <p:cNvSpPr>
            <a:spLocks noGrp="1"/>
          </p:cNvSpPr>
          <p:nvPr>
            <p:ph type="body"/>
          </p:nvPr>
        </p:nvSpPr>
        <p:spPr>
          <a:xfrm>
            <a:off x="3420000" y="5040000"/>
            <a:ext cx="3074040" cy="2160000"/>
          </a:xfrm>
          <a:prstGeom prst="rect">
            <a:avLst/>
          </a:prstGeom>
        </p:spPr>
        <p:txBody>
          <a:bodyPr lIns="0" rIns="0" tIns="0" bIns="0">
            <a:normAutofit/>
          </a:bodyPr>
          <a:p>
            <a:endParaRPr b="0" lang="en-IN" sz="2000" spc="-1" strike="noStrike">
              <a:solidFill>
                <a:srgbClr val="ffffff"/>
              </a:solidFill>
              <a:latin typeface="Source Sans Pro"/>
            </a:endParaRPr>
          </a:p>
        </p:txBody>
      </p:sp>
      <p:sp>
        <p:nvSpPr>
          <p:cNvPr id="98" name="PlaceHolder 3"/>
          <p:cNvSpPr>
            <a:spLocks noGrp="1"/>
          </p:cNvSpPr>
          <p:nvPr>
            <p:ph type="body"/>
          </p:nvPr>
        </p:nvSpPr>
        <p:spPr>
          <a:xfrm>
            <a:off x="6648120" y="5040000"/>
            <a:ext cx="3074040" cy="2160000"/>
          </a:xfrm>
          <a:prstGeom prst="rect">
            <a:avLst/>
          </a:prstGeom>
        </p:spPr>
        <p:txBody>
          <a:bodyPr lIns="0" rIns="0" tIns="0" bIns="0">
            <a:normAutofit/>
          </a:bodyPr>
          <a:p>
            <a:endParaRPr b="0" lang="en-IN" sz="2000" spc="-1" strike="noStrike">
              <a:solidFill>
                <a:srgbClr val="ffffff"/>
              </a:solidFill>
              <a:latin typeface="Source Sans Pro"/>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9" name="PlaceHolder 1"/>
          <p:cNvSpPr>
            <a:spLocks noGrp="1"/>
          </p:cNvSpPr>
          <p:nvPr>
            <p:ph type="title"/>
          </p:nvPr>
        </p:nvSpPr>
        <p:spPr>
          <a:xfrm>
            <a:off x="2700000" y="2700000"/>
            <a:ext cx="4680000" cy="2160000"/>
          </a:xfrm>
          <a:prstGeom prst="rect">
            <a:avLst/>
          </a:prstGeom>
        </p:spPr>
        <p:txBody>
          <a:bodyPr lIns="0" rIns="0" tIns="0" bIns="0" anchor="ctr" anchorCtr="1"/>
          <a:p>
            <a:pPr algn="ctr"/>
            <a:endParaRPr b="1" lang="en-IN" sz="3600" spc="-1" strike="noStrike">
              <a:solidFill>
                <a:srgbClr val="2c3e50"/>
              </a:solidFill>
              <a:latin typeface="Source Sans Pro Black"/>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2700000" y="2700000"/>
            <a:ext cx="4680000" cy="2160000"/>
          </a:xfrm>
          <a:prstGeom prst="rect">
            <a:avLst/>
          </a:prstGeom>
        </p:spPr>
        <p:txBody>
          <a:bodyPr lIns="0" rIns="0" tIns="0" bIns="0" anchor="ctr" anchorCtr="1"/>
          <a:p>
            <a:pPr algn="ctr"/>
            <a:endParaRPr b="1" lang="en-IN" sz="3600" spc="-1" strike="noStrike">
              <a:solidFill>
                <a:srgbClr val="2c3e50"/>
              </a:solidFill>
              <a:latin typeface="Source Sans Pro Black"/>
            </a:endParaRPr>
          </a:p>
        </p:txBody>
      </p:sp>
      <p:sp>
        <p:nvSpPr>
          <p:cNvPr id="11" name="PlaceHolder 2"/>
          <p:cNvSpPr>
            <a:spLocks noGrp="1"/>
          </p:cNvSpPr>
          <p:nvPr>
            <p:ph type="body"/>
          </p:nvPr>
        </p:nvSpPr>
        <p:spPr>
          <a:xfrm>
            <a:off x="3420000" y="5040000"/>
            <a:ext cx="6300000" cy="2160000"/>
          </a:xfrm>
          <a:prstGeom prst="rect">
            <a:avLst/>
          </a:prstGeom>
        </p:spPr>
        <p:txBody>
          <a:bodyPr lIns="0" rIns="0" tIns="0" bIns="0">
            <a:normAutofit/>
          </a:bodyPr>
          <a:p>
            <a:endParaRPr b="0" lang="en-IN" sz="2000" spc="-1" strike="noStrike">
              <a:solidFill>
                <a:srgbClr val="ffffff"/>
              </a:solidFill>
              <a:latin typeface="Source Sans Pro"/>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0" name="PlaceHolder 1"/>
          <p:cNvSpPr>
            <a:spLocks noGrp="1"/>
          </p:cNvSpPr>
          <p:nvPr>
            <p:ph type="subTitle"/>
          </p:nvPr>
        </p:nvSpPr>
        <p:spPr>
          <a:xfrm>
            <a:off x="2700000" y="2700000"/>
            <a:ext cx="4680000" cy="10013760"/>
          </a:xfrm>
          <a:prstGeom prst="rect">
            <a:avLst/>
          </a:prstGeom>
        </p:spPr>
        <p:txBody>
          <a:bodyPr lIns="0" rIns="0" tIns="0" bIns="0" anchor="ctr"/>
          <a:p>
            <a:pPr algn="ctr"/>
            <a:endParaRPr b="0" lang="en-IN" sz="2200" spc="-1" strike="noStrike">
              <a:solidFill>
                <a:srgbClr val="ffffff"/>
              </a:solidFill>
              <a:latin typeface="Source Sans Pro"/>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01" name="PlaceHolder 1"/>
          <p:cNvSpPr>
            <a:spLocks noGrp="1"/>
          </p:cNvSpPr>
          <p:nvPr>
            <p:ph type="title"/>
          </p:nvPr>
        </p:nvSpPr>
        <p:spPr>
          <a:xfrm>
            <a:off x="2700000" y="2700000"/>
            <a:ext cx="4680000" cy="2160000"/>
          </a:xfrm>
          <a:prstGeom prst="rect">
            <a:avLst/>
          </a:prstGeom>
        </p:spPr>
        <p:txBody>
          <a:bodyPr lIns="0" rIns="0" tIns="0" bIns="0" anchor="ctr" anchorCtr="1"/>
          <a:p>
            <a:pPr algn="ctr"/>
            <a:endParaRPr b="1" lang="en-IN" sz="3600" spc="-1" strike="noStrike">
              <a:solidFill>
                <a:srgbClr val="2c3e50"/>
              </a:solidFill>
              <a:latin typeface="Source Sans Pro Black"/>
            </a:endParaRPr>
          </a:p>
        </p:txBody>
      </p:sp>
      <p:sp>
        <p:nvSpPr>
          <p:cNvPr id="102" name="PlaceHolder 2"/>
          <p:cNvSpPr>
            <a:spLocks noGrp="1"/>
          </p:cNvSpPr>
          <p:nvPr>
            <p:ph type="body"/>
          </p:nvPr>
        </p:nvSpPr>
        <p:spPr>
          <a:xfrm>
            <a:off x="3420000" y="5040000"/>
            <a:ext cx="3074040" cy="1029960"/>
          </a:xfrm>
          <a:prstGeom prst="rect">
            <a:avLst/>
          </a:prstGeom>
        </p:spPr>
        <p:txBody>
          <a:bodyPr lIns="0" rIns="0" tIns="0" bIns="0">
            <a:normAutofit/>
          </a:bodyPr>
          <a:p>
            <a:endParaRPr b="0" lang="en-IN" sz="2000" spc="-1" strike="noStrike">
              <a:solidFill>
                <a:srgbClr val="ffffff"/>
              </a:solidFill>
              <a:latin typeface="Source Sans Pro"/>
            </a:endParaRPr>
          </a:p>
        </p:txBody>
      </p:sp>
      <p:sp>
        <p:nvSpPr>
          <p:cNvPr id="103" name="PlaceHolder 3"/>
          <p:cNvSpPr>
            <a:spLocks noGrp="1"/>
          </p:cNvSpPr>
          <p:nvPr>
            <p:ph type="body"/>
          </p:nvPr>
        </p:nvSpPr>
        <p:spPr>
          <a:xfrm>
            <a:off x="6648120" y="5040000"/>
            <a:ext cx="3074040" cy="2160000"/>
          </a:xfrm>
          <a:prstGeom prst="rect">
            <a:avLst/>
          </a:prstGeom>
        </p:spPr>
        <p:txBody>
          <a:bodyPr lIns="0" rIns="0" tIns="0" bIns="0">
            <a:normAutofit/>
          </a:bodyPr>
          <a:p>
            <a:endParaRPr b="0" lang="en-IN" sz="2000" spc="-1" strike="noStrike">
              <a:solidFill>
                <a:srgbClr val="ffffff"/>
              </a:solidFill>
              <a:latin typeface="Source Sans Pro"/>
            </a:endParaRPr>
          </a:p>
        </p:txBody>
      </p:sp>
      <p:sp>
        <p:nvSpPr>
          <p:cNvPr id="104" name="PlaceHolder 4"/>
          <p:cNvSpPr>
            <a:spLocks noGrp="1"/>
          </p:cNvSpPr>
          <p:nvPr>
            <p:ph type="body"/>
          </p:nvPr>
        </p:nvSpPr>
        <p:spPr>
          <a:xfrm>
            <a:off x="3420000" y="6168240"/>
            <a:ext cx="3074040" cy="1029960"/>
          </a:xfrm>
          <a:prstGeom prst="rect">
            <a:avLst/>
          </a:prstGeom>
        </p:spPr>
        <p:txBody>
          <a:bodyPr lIns="0" rIns="0" tIns="0" bIns="0">
            <a:normAutofit/>
          </a:bodyPr>
          <a:p>
            <a:endParaRPr b="0" lang="en-IN" sz="2000" spc="-1" strike="noStrike">
              <a:solidFill>
                <a:srgbClr val="ffffff"/>
              </a:solidFill>
              <a:latin typeface="Source Sans Pro"/>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2700000" y="2700000"/>
            <a:ext cx="4680000" cy="2160000"/>
          </a:xfrm>
          <a:prstGeom prst="rect">
            <a:avLst/>
          </a:prstGeom>
        </p:spPr>
        <p:txBody>
          <a:bodyPr lIns="0" rIns="0" tIns="0" bIns="0" anchor="ctr" anchorCtr="1"/>
          <a:p>
            <a:pPr algn="ctr"/>
            <a:endParaRPr b="1" lang="en-IN" sz="3600" spc="-1" strike="noStrike">
              <a:solidFill>
                <a:srgbClr val="2c3e50"/>
              </a:solidFill>
              <a:latin typeface="Source Sans Pro Black"/>
            </a:endParaRPr>
          </a:p>
        </p:txBody>
      </p:sp>
      <p:sp>
        <p:nvSpPr>
          <p:cNvPr id="106" name="PlaceHolder 2"/>
          <p:cNvSpPr>
            <a:spLocks noGrp="1"/>
          </p:cNvSpPr>
          <p:nvPr>
            <p:ph type="body"/>
          </p:nvPr>
        </p:nvSpPr>
        <p:spPr>
          <a:xfrm>
            <a:off x="3420000" y="5040000"/>
            <a:ext cx="3074040" cy="2160000"/>
          </a:xfrm>
          <a:prstGeom prst="rect">
            <a:avLst/>
          </a:prstGeom>
        </p:spPr>
        <p:txBody>
          <a:bodyPr lIns="0" rIns="0" tIns="0" bIns="0">
            <a:normAutofit/>
          </a:bodyPr>
          <a:p>
            <a:endParaRPr b="0" lang="en-IN" sz="2000" spc="-1" strike="noStrike">
              <a:solidFill>
                <a:srgbClr val="ffffff"/>
              </a:solidFill>
              <a:latin typeface="Source Sans Pro"/>
            </a:endParaRPr>
          </a:p>
        </p:txBody>
      </p:sp>
      <p:sp>
        <p:nvSpPr>
          <p:cNvPr id="107" name="PlaceHolder 3"/>
          <p:cNvSpPr>
            <a:spLocks noGrp="1"/>
          </p:cNvSpPr>
          <p:nvPr>
            <p:ph type="body"/>
          </p:nvPr>
        </p:nvSpPr>
        <p:spPr>
          <a:xfrm>
            <a:off x="6648120" y="5040000"/>
            <a:ext cx="3074040" cy="1029960"/>
          </a:xfrm>
          <a:prstGeom prst="rect">
            <a:avLst/>
          </a:prstGeom>
        </p:spPr>
        <p:txBody>
          <a:bodyPr lIns="0" rIns="0" tIns="0" bIns="0">
            <a:normAutofit/>
          </a:bodyPr>
          <a:p>
            <a:endParaRPr b="0" lang="en-IN" sz="2000" spc="-1" strike="noStrike">
              <a:solidFill>
                <a:srgbClr val="ffffff"/>
              </a:solidFill>
              <a:latin typeface="Source Sans Pro"/>
            </a:endParaRPr>
          </a:p>
        </p:txBody>
      </p:sp>
      <p:sp>
        <p:nvSpPr>
          <p:cNvPr id="108" name="PlaceHolder 4"/>
          <p:cNvSpPr>
            <a:spLocks noGrp="1"/>
          </p:cNvSpPr>
          <p:nvPr>
            <p:ph type="body"/>
          </p:nvPr>
        </p:nvSpPr>
        <p:spPr>
          <a:xfrm>
            <a:off x="6648120" y="6168240"/>
            <a:ext cx="3074040" cy="1029960"/>
          </a:xfrm>
          <a:prstGeom prst="rect">
            <a:avLst/>
          </a:prstGeom>
        </p:spPr>
        <p:txBody>
          <a:bodyPr lIns="0" rIns="0" tIns="0" bIns="0">
            <a:normAutofit/>
          </a:bodyPr>
          <a:p>
            <a:endParaRPr b="0" lang="en-IN" sz="2000" spc="-1" strike="noStrike">
              <a:solidFill>
                <a:srgbClr val="ffffff"/>
              </a:solidFill>
              <a:latin typeface="Source Sans Pro"/>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9" name="PlaceHolder 1"/>
          <p:cNvSpPr>
            <a:spLocks noGrp="1"/>
          </p:cNvSpPr>
          <p:nvPr>
            <p:ph type="title"/>
          </p:nvPr>
        </p:nvSpPr>
        <p:spPr>
          <a:xfrm>
            <a:off x="2700000" y="2700000"/>
            <a:ext cx="4680000" cy="2160000"/>
          </a:xfrm>
          <a:prstGeom prst="rect">
            <a:avLst/>
          </a:prstGeom>
        </p:spPr>
        <p:txBody>
          <a:bodyPr lIns="0" rIns="0" tIns="0" bIns="0" anchor="ctr" anchorCtr="1"/>
          <a:p>
            <a:pPr algn="ctr"/>
            <a:endParaRPr b="1" lang="en-IN" sz="3600" spc="-1" strike="noStrike">
              <a:solidFill>
                <a:srgbClr val="2c3e50"/>
              </a:solidFill>
              <a:latin typeface="Source Sans Pro Black"/>
            </a:endParaRPr>
          </a:p>
        </p:txBody>
      </p:sp>
      <p:sp>
        <p:nvSpPr>
          <p:cNvPr id="110" name="PlaceHolder 2"/>
          <p:cNvSpPr>
            <a:spLocks noGrp="1"/>
          </p:cNvSpPr>
          <p:nvPr>
            <p:ph type="body"/>
          </p:nvPr>
        </p:nvSpPr>
        <p:spPr>
          <a:xfrm>
            <a:off x="3420000" y="5040000"/>
            <a:ext cx="3074040" cy="1029960"/>
          </a:xfrm>
          <a:prstGeom prst="rect">
            <a:avLst/>
          </a:prstGeom>
        </p:spPr>
        <p:txBody>
          <a:bodyPr lIns="0" rIns="0" tIns="0" bIns="0">
            <a:normAutofit/>
          </a:bodyPr>
          <a:p>
            <a:endParaRPr b="0" lang="en-IN" sz="2000" spc="-1" strike="noStrike">
              <a:solidFill>
                <a:srgbClr val="ffffff"/>
              </a:solidFill>
              <a:latin typeface="Source Sans Pro"/>
            </a:endParaRPr>
          </a:p>
        </p:txBody>
      </p:sp>
      <p:sp>
        <p:nvSpPr>
          <p:cNvPr id="111" name="PlaceHolder 3"/>
          <p:cNvSpPr>
            <a:spLocks noGrp="1"/>
          </p:cNvSpPr>
          <p:nvPr>
            <p:ph type="body"/>
          </p:nvPr>
        </p:nvSpPr>
        <p:spPr>
          <a:xfrm>
            <a:off x="6648120" y="5040000"/>
            <a:ext cx="3074040" cy="1029960"/>
          </a:xfrm>
          <a:prstGeom prst="rect">
            <a:avLst/>
          </a:prstGeom>
        </p:spPr>
        <p:txBody>
          <a:bodyPr lIns="0" rIns="0" tIns="0" bIns="0">
            <a:normAutofit/>
          </a:bodyPr>
          <a:p>
            <a:endParaRPr b="0" lang="en-IN" sz="2000" spc="-1" strike="noStrike">
              <a:solidFill>
                <a:srgbClr val="ffffff"/>
              </a:solidFill>
              <a:latin typeface="Source Sans Pro"/>
            </a:endParaRPr>
          </a:p>
        </p:txBody>
      </p:sp>
      <p:sp>
        <p:nvSpPr>
          <p:cNvPr id="112" name="PlaceHolder 4"/>
          <p:cNvSpPr>
            <a:spLocks noGrp="1"/>
          </p:cNvSpPr>
          <p:nvPr>
            <p:ph type="body"/>
          </p:nvPr>
        </p:nvSpPr>
        <p:spPr>
          <a:xfrm>
            <a:off x="3420000" y="6168240"/>
            <a:ext cx="6300000" cy="1029960"/>
          </a:xfrm>
          <a:prstGeom prst="rect">
            <a:avLst/>
          </a:prstGeom>
        </p:spPr>
        <p:txBody>
          <a:bodyPr lIns="0" rIns="0" tIns="0" bIns="0">
            <a:normAutofit/>
          </a:bodyPr>
          <a:p>
            <a:endParaRPr b="0" lang="en-IN" sz="2000" spc="-1" strike="noStrike">
              <a:solidFill>
                <a:srgbClr val="ffffff"/>
              </a:solidFill>
              <a:latin typeface="Source Sans Pro"/>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3" name="PlaceHolder 1"/>
          <p:cNvSpPr>
            <a:spLocks noGrp="1"/>
          </p:cNvSpPr>
          <p:nvPr>
            <p:ph type="title"/>
          </p:nvPr>
        </p:nvSpPr>
        <p:spPr>
          <a:xfrm>
            <a:off x="2700000" y="2700000"/>
            <a:ext cx="4680000" cy="2160000"/>
          </a:xfrm>
          <a:prstGeom prst="rect">
            <a:avLst/>
          </a:prstGeom>
        </p:spPr>
        <p:txBody>
          <a:bodyPr lIns="0" rIns="0" tIns="0" bIns="0" anchor="ctr" anchorCtr="1"/>
          <a:p>
            <a:pPr algn="ctr"/>
            <a:endParaRPr b="1" lang="en-IN" sz="3600" spc="-1" strike="noStrike">
              <a:solidFill>
                <a:srgbClr val="2c3e50"/>
              </a:solidFill>
              <a:latin typeface="Source Sans Pro Black"/>
            </a:endParaRPr>
          </a:p>
        </p:txBody>
      </p:sp>
      <p:sp>
        <p:nvSpPr>
          <p:cNvPr id="114" name="PlaceHolder 2"/>
          <p:cNvSpPr>
            <a:spLocks noGrp="1"/>
          </p:cNvSpPr>
          <p:nvPr>
            <p:ph type="body"/>
          </p:nvPr>
        </p:nvSpPr>
        <p:spPr>
          <a:xfrm>
            <a:off x="3420000" y="5040000"/>
            <a:ext cx="6300000" cy="1029960"/>
          </a:xfrm>
          <a:prstGeom prst="rect">
            <a:avLst/>
          </a:prstGeom>
        </p:spPr>
        <p:txBody>
          <a:bodyPr lIns="0" rIns="0" tIns="0" bIns="0">
            <a:normAutofit/>
          </a:bodyPr>
          <a:p>
            <a:endParaRPr b="0" lang="en-IN" sz="2000" spc="-1" strike="noStrike">
              <a:solidFill>
                <a:srgbClr val="ffffff"/>
              </a:solidFill>
              <a:latin typeface="Source Sans Pro"/>
            </a:endParaRPr>
          </a:p>
        </p:txBody>
      </p:sp>
      <p:sp>
        <p:nvSpPr>
          <p:cNvPr id="115" name="PlaceHolder 3"/>
          <p:cNvSpPr>
            <a:spLocks noGrp="1"/>
          </p:cNvSpPr>
          <p:nvPr>
            <p:ph type="body"/>
          </p:nvPr>
        </p:nvSpPr>
        <p:spPr>
          <a:xfrm>
            <a:off x="3420000" y="6168240"/>
            <a:ext cx="6300000" cy="1029960"/>
          </a:xfrm>
          <a:prstGeom prst="rect">
            <a:avLst/>
          </a:prstGeom>
        </p:spPr>
        <p:txBody>
          <a:bodyPr lIns="0" rIns="0" tIns="0" bIns="0">
            <a:normAutofit/>
          </a:bodyPr>
          <a:p>
            <a:endParaRPr b="0" lang="en-IN" sz="2000" spc="-1" strike="noStrike">
              <a:solidFill>
                <a:srgbClr val="ffffff"/>
              </a:solidFill>
              <a:latin typeface="Source Sans Pro"/>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2700000" y="2700000"/>
            <a:ext cx="4680000" cy="2160000"/>
          </a:xfrm>
          <a:prstGeom prst="rect">
            <a:avLst/>
          </a:prstGeom>
        </p:spPr>
        <p:txBody>
          <a:bodyPr lIns="0" rIns="0" tIns="0" bIns="0" anchor="ctr" anchorCtr="1"/>
          <a:p>
            <a:pPr algn="ctr"/>
            <a:endParaRPr b="1" lang="en-IN" sz="3600" spc="-1" strike="noStrike">
              <a:solidFill>
                <a:srgbClr val="2c3e50"/>
              </a:solidFill>
              <a:latin typeface="Source Sans Pro Black"/>
            </a:endParaRPr>
          </a:p>
        </p:txBody>
      </p:sp>
      <p:sp>
        <p:nvSpPr>
          <p:cNvPr id="117" name="PlaceHolder 2"/>
          <p:cNvSpPr>
            <a:spLocks noGrp="1"/>
          </p:cNvSpPr>
          <p:nvPr>
            <p:ph type="body"/>
          </p:nvPr>
        </p:nvSpPr>
        <p:spPr>
          <a:xfrm>
            <a:off x="3420000" y="5040000"/>
            <a:ext cx="3074040" cy="1029960"/>
          </a:xfrm>
          <a:prstGeom prst="rect">
            <a:avLst/>
          </a:prstGeom>
        </p:spPr>
        <p:txBody>
          <a:bodyPr lIns="0" rIns="0" tIns="0" bIns="0">
            <a:normAutofit/>
          </a:bodyPr>
          <a:p>
            <a:endParaRPr b="0" lang="en-IN" sz="2000" spc="-1" strike="noStrike">
              <a:solidFill>
                <a:srgbClr val="ffffff"/>
              </a:solidFill>
              <a:latin typeface="Source Sans Pro"/>
            </a:endParaRPr>
          </a:p>
        </p:txBody>
      </p:sp>
      <p:sp>
        <p:nvSpPr>
          <p:cNvPr id="118" name="PlaceHolder 3"/>
          <p:cNvSpPr>
            <a:spLocks noGrp="1"/>
          </p:cNvSpPr>
          <p:nvPr>
            <p:ph type="body"/>
          </p:nvPr>
        </p:nvSpPr>
        <p:spPr>
          <a:xfrm>
            <a:off x="6648120" y="5040000"/>
            <a:ext cx="3074040" cy="1029960"/>
          </a:xfrm>
          <a:prstGeom prst="rect">
            <a:avLst/>
          </a:prstGeom>
        </p:spPr>
        <p:txBody>
          <a:bodyPr lIns="0" rIns="0" tIns="0" bIns="0">
            <a:normAutofit/>
          </a:bodyPr>
          <a:p>
            <a:endParaRPr b="0" lang="en-IN" sz="2000" spc="-1" strike="noStrike">
              <a:solidFill>
                <a:srgbClr val="ffffff"/>
              </a:solidFill>
              <a:latin typeface="Source Sans Pro"/>
            </a:endParaRPr>
          </a:p>
        </p:txBody>
      </p:sp>
      <p:sp>
        <p:nvSpPr>
          <p:cNvPr id="119" name="PlaceHolder 4"/>
          <p:cNvSpPr>
            <a:spLocks noGrp="1"/>
          </p:cNvSpPr>
          <p:nvPr>
            <p:ph type="body"/>
          </p:nvPr>
        </p:nvSpPr>
        <p:spPr>
          <a:xfrm>
            <a:off x="3420000" y="6168240"/>
            <a:ext cx="3074040" cy="1029960"/>
          </a:xfrm>
          <a:prstGeom prst="rect">
            <a:avLst/>
          </a:prstGeom>
        </p:spPr>
        <p:txBody>
          <a:bodyPr lIns="0" rIns="0" tIns="0" bIns="0">
            <a:normAutofit/>
          </a:bodyPr>
          <a:p>
            <a:endParaRPr b="0" lang="en-IN" sz="2000" spc="-1" strike="noStrike">
              <a:solidFill>
                <a:srgbClr val="ffffff"/>
              </a:solidFill>
              <a:latin typeface="Source Sans Pro"/>
            </a:endParaRPr>
          </a:p>
        </p:txBody>
      </p:sp>
      <p:sp>
        <p:nvSpPr>
          <p:cNvPr id="120" name="PlaceHolder 5"/>
          <p:cNvSpPr>
            <a:spLocks noGrp="1"/>
          </p:cNvSpPr>
          <p:nvPr>
            <p:ph type="body"/>
          </p:nvPr>
        </p:nvSpPr>
        <p:spPr>
          <a:xfrm>
            <a:off x="6648120" y="6168240"/>
            <a:ext cx="3074040" cy="1029960"/>
          </a:xfrm>
          <a:prstGeom prst="rect">
            <a:avLst/>
          </a:prstGeom>
        </p:spPr>
        <p:txBody>
          <a:bodyPr lIns="0" rIns="0" tIns="0" bIns="0">
            <a:normAutofit/>
          </a:bodyPr>
          <a:p>
            <a:endParaRPr b="0" lang="en-IN" sz="2000" spc="-1" strike="noStrike">
              <a:solidFill>
                <a:srgbClr val="ffffff"/>
              </a:solidFill>
              <a:latin typeface="Source Sans Pro"/>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21" name="PlaceHolder 1"/>
          <p:cNvSpPr>
            <a:spLocks noGrp="1"/>
          </p:cNvSpPr>
          <p:nvPr>
            <p:ph type="title"/>
          </p:nvPr>
        </p:nvSpPr>
        <p:spPr>
          <a:xfrm>
            <a:off x="2700000" y="2700000"/>
            <a:ext cx="4680000" cy="2160000"/>
          </a:xfrm>
          <a:prstGeom prst="rect">
            <a:avLst/>
          </a:prstGeom>
        </p:spPr>
        <p:txBody>
          <a:bodyPr lIns="0" rIns="0" tIns="0" bIns="0" anchor="ctr" anchorCtr="1"/>
          <a:p>
            <a:pPr algn="ctr"/>
            <a:endParaRPr b="1" lang="en-IN" sz="3600" spc="-1" strike="noStrike">
              <a:solidFill>
                <a:srgbClr val="2c3e50"/>
              </a:solidFill>
              <a:latin typeface="Source Sans Pro Black"/>
            </a:endParaRPr>
          </a:p>
        </p:txBody>
      </p:sp>
      <p:sp>
        <p:nvSpPr>
          <p:cNvPr id="122" name="PlaceHolder 2"/>
          <p:cNvSpPr>
            <a:spLocks noGrp="1"/>
          </p:cNvSpPr>
          <p:nvPr>
            <p:ph type="body"/>
          </p:nvPr>
        </p:nvSpPr>
        <p:spPr>
          <a:xfrm>
            <a:off x="3420000" y="5040000"/>
            <a:ext cx="2028240" cy="1029960"/>
          </a:xfrm>
          <a:prstGeom prst="rect">
            <a:avLst/>
          </a:prstGeom>
        </p:spPr>
        <p:txBody>
          <a:bodyPr lIns="0" rIns="0" tIns="0" bIns="0">
            <a:normAutofit/>
          </a:bodyPr>
          <a:p>
            <a:endParaRPr b="0" lang="en-IN" sz="2000" spc="-1" strike="noStrike">
              <a:solidFill>
                <a:srgbClr val="ffffff"/>
              </a:solidFill>
              <a:latin typeface="Source Sans Pro"/>
            </a:endParaRPr>
          </a:p>
        </p:txBody>
      </p:sp>
      <p:sp>
        <p:nvSpPr>
          <p:cNvPr id="123" name="PlaceHolder 3"/>
          <p:cNvSpPr>
            <a:spLocks noGrp="1"/>
          </p:cNvSpPr>
          <p:nvPr>
            <p:ph type="body"/>
          </p:nvPr>
        </p:nvSpPr>
        <p:spPr>
          <a:xfrm>
            <a:off x="5550120" y="5040000"/>
            <a:ext cx="2028240" cy="1029960"/>
          </a:xfrm>
          <a:prstGeom prst="rect">
            <a:avLst/>
          </a:prstGeom>
        </p:spPr>
        <p:txBody>
          <a:bodyPr lIns="0" rIns="0" tIns="0" bIns="0">
            <a:normAutofit/>
          </a:bodyPr>
          <a:p>
            <a:endParaRPr b="0" lang="en-IN" sz="2000" spc="-1" strike="noStrike">
              <a:solidFill>
                <a:srgbClr val="ffffff"/>
              </a:solidFill>
              <a:latin typeface="Source Sans Pro"/>
            </a:endParaRPr>
          </a:p>
        </p:txBody>
      </p:sp>
      <p:sp>
        <p:nvSpPr>
          <p:cNvPr id="124" name="PlaceHolder 4"/>
          <p:cNvSpPr>
            <a:spLocks noGrp="1"/>
          </p:cNvSpPr>
          <p:nvPr>
            <p:ph type="body"/>
          </p:nvPr>
        </p:nvSpPr>
        <p:spPr>
          <a:xfrm>
            <a:off x="7680240" y="5040000"/>
            <a:ext cx="2028240" cy="1029960"/>
          </a:xfrm>
          <a:prstGeom prst="rect">
            <a:avLst/>
          </a:prstGeom>
        </p:spPr>
        <p:txBody>
          <a:bodyPr lIns="0" rIns="0" tIns="0" bIns="0">
            <a:normAutofit/>
          </a:bodyPr>
          <a:p>
            <a:endParaRPr b="0" lang="en-IN" sz="2000" spc="-1" strike="noStrike">
              <a:solidFill>
                <a:srgbClr val="ffffff"/>
              </a:solidFill>
              <a:latin typeface="Source Sans Pro"/>
            </a:endParaRPr>
          </a:p>
        </p:txBody>
      </p:sp>
      <p:sp>
        <p:nvSpPr>
          <p:cNvPr id="125" name="PlaceHolder 5"/>
          <p:cNvSpPr>
            <a:spLocks noGrp="1"/>
          </p:cNvSpPr>
          <p:nvPr>
            <p:ph type="body"/>
          </p:nvPr>
        </p:nvSpPr>
        <p:spPr>
          <a:xfrm>
            <a:off x="3420000" y="6168240"/>
            <a:ext cx="2028240" cy="1029960"/>
          </a:xfrm>
          <a:prstGeom prst="rect">
            <a:avLst/>
          </a:prstGeom>
        </p:spPr>
        <p:txBody>
          <a:bodyPr lIns="0" rIns="0" tIns="0" bIns="0">
            <a:normAutofit/>
          </a:bodyPr>
          <a:p>
            <a:endParaRPr b="0" lang="en-IN" sz="2000" spc="-1" strike="noStrike">
              <a:solidFill>
                <a:srgbClr val="ffffff"/>
              </a:solidFill>
              <a:latin typeface="Source Sans Pro"/>
            </a:endParaRPr>
          </a:p>
        </p:txBody>
      </p:sp>
      <p:sp>
        <p:nvSpPr>
          <p:cNvPr id="126" name="PlaceHolder 6"/>
          <p:cNvSpPr>
            <a:spLocks noGrp="1"/>
          </p:cNvSpPr>
          <p:nvPr>
            <p:ph type="body"/>
          </p:nvPr>
        </p:nvSpPr>
        <p:spPr>
          <a:xfrm>
            <a:off x="5550120" y="6168240"/>
            <a:ext cx="2028240" cy="1029960"/>
          </a:xfrm>
          <a:prstGeom prst="rect">
            <a:avLst/>
          </a:prstGeom>
        </p:spPr>
        <p:txBody>
          <a:bodyPr lIns="0" rIns="0" tIns="0" bIns="0">
            <a:normAutofit/>
          </a:bodyPr>
          <a:p>
            <a:endParaRPr b="0" lang="en-IN" sz="2000" spc="-1" strike="noStrike">
              <a:solidFill>
                <a:srgbClr val="ffffff"/>
              </a:solidFill>
              <a:latin typeface="Source Sans Pro"/>
            </a:endParaRPr>
          </a:p>
        </p:txBody>
      </p:sp>
      <p:sp>
        <p:nvSpPr>
          <p:cNvPr id="127" name="PlaceHolder 7"/>
          <p:cNvSpPr>
            <a:spLocks noGrp="1"/>
          </p:cNvSpPr>
          <p:nvPr>
            <p:ph type="body"/>
          </p:nvPr>
        </p:nvSpPr>
        <p:spPr>
          <a:xfrm>
            <a:off x="7680240" y="6168240"/>
            <a:ext cx="2028240" cy="1029960"/>
          </a:xfrm>
          <a:prstGeom prst="rect">
            <a:avLst/>
          </a:prstGeom>
        </p:spPr>
        <p:txBody>
          <a:bodyPr lIns="0" rIns="0" tIns="0" bIns="0">
            <a:normAutofit/>
          </a:bodyPr>
          <a:p>
            <a:endParaRPr b="0" lang="en-IN" sz="2000" spc="-1" strike="noStrike">
              <a:solidFill>
                <a:srgbClr val="ffffff"/>
              </a:solidFill>
              <a:latin typeface="Source Sans Pro"/>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2700000" y="2700000"/>
            <a:ext cx="4680000" cy="2160000"/>
          </a:xfrm>
          <a:prstGeom prst="rect">
            <a:avLst/>
          </a:prstGeom>
        </p:spPr>
        <p:txBody>
          <a:bodyPr lIns="0" rIns="0" tIns="0" bIns="0" anchor="ctr" anchorCtr="1"/>
          <a:p>
            <a:pPr algn="ctr"/>
            <a:endParaRPr b="1" lang="en-IN" sz="3600" spc="-1" strike="noStrike">
              <a:solidFill>
                <a:srgbClr val="2c3e50"/>
              </a:solidFill>
              <a:latin typeface="Source Sans Pro Black"/>
            </a:endParaRPr>
          </a:p>
        </p:txBody>
      </p:sp>
      <p:sp>
        <p:nvSpPr>
          <p:cNvPr id="13" name="PlaceHolder 2"/>
          <p:cNvSpPr>
            <a:spLocks noGrp="1"/>
          </p:cNvSpPr>
          <p:nvPr>
            <p:ph type="body"/>
          </p:nvPr>
        </p:nvSpPr>
        <p:spPr>
          <a:xfrm>
            <a:off x="3420000" y="5040000"/>
            <a:ext cx="3074040" cy="2160000"/>
          </a:xfrm>
          <a:prstGeom prst="rect">
            <a:avLst/>
          </a:prstGeom>
        </p:spPr>
        <p:txBody>
          <a:bodyPr lIns="0" rIns="0" tIns="0" bIns="0">
            <a:normAutofit/>
          </a:bodyPr>
          <a:p>
            <a:endParaRPr b="0" lang="en-IN" sz="2000" spc="-1" strike="noStrike">
              <a:solidFill>
                <a:srgbClr val="ffffff"/>
              </a:solidFill>
              <a:latin typeface="Source Sans Pro"/>
            </a:endParaRPr>
          </a:p>
        </p:txBody>
      </p:sp>
      <p:sp>
        <p:nvSpPr>
          <p:cNvPr id="14" name="PlaceHolder 3"/>
          <p:cNvSpPr>
            <a:spLocks noGrp="1"/>
          </p:cNvSpPr>
          <p:nvPr>
            <p:ph type="body"/>
          </p:nvPr>
        </p:nvSpPr>
        <p:spPr>
          <a:xfrm>
            <a:off x="6648120" y="5040000"/>
            <a:ext cx="3074040" cy="2160000"/>
          </a:xfrm>
          <a:prstGeom prst="rect">
            <a:avLst/>
          </a:prstGeom>
        </p:spPr>
        <p:txBody>
          <a:bodyPr lIns="0" rIns="0" tIns="0" bIns="0">
            <a:normAutofit/>
          </a:bodyPr>
          <a:p>
            <a:endParaRPr b="0" lang="en-IN" sz="2000" spc="-1" strike="noStrike">
              <a:solidFill>
                <a:srgbClr val="ffffff"/>
              </a:solidFill>
              <a:latin typeface="Source Sans Pro"/>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5" name="PlaceHolder 1"/>
          <p:cNvSpPr>
            <a:spLocks noGrp="1"/>
          </p:cNvSpPr>
          <p:nvPr>
            <p:ph type="title"/>
          </p:nvPr>
        </p:nvSpPr>
        <p:spPr>
          <a:xfrm>
            <a:off x="2700000" y="2700000"/>
            <a:ext cx="4680000" cy="2160000"/>
          </a:xfrm>
          <a:prstGeom prst="rect">
            <a:avLst/>
          </a:prstGeom>
        </p:spPr>
        <p:txBody>
          <a:bodyPr lIns="0" rIns="0" tIns="0" bIns="0" anchor="ctr" anchorCtr="1"/>
          <a:p>
            <a:pPr algn="ctr"/>
            <a:endParaRPr b="1" lang="en-IN" sz="3600" spc="-1" strike="noStrike">
              <a:solidFill>
                <a:srgbClr val="2c3e50"/>
              </a:solidFill>
              <a:latin typeface="Source Sans Pro Black"/>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6" name="PlaceHolder 1"/>
          <p:cNvSpPr>
            <a:spLocks noGrp="1"/>
          </p:cNvSpPr>
          <p:nvPr>
            <p:ph type="subTitle"/>
          </p:nvPr>
        </p:nvSpPr>
        <p:spPr>
          <a:xfrm>
            <a:off x="2700000" y="2700000"/>
            <a:ext cx="4680000" cy="10013760"/>
          </a:xfrm>
          <a:prstGeom prst="rect">
            <a:avLst/>
          </a:prstGeom>
        </p:spPr>
        <p:txBody>
          <a:bodyPr lIns="0" rIns="0" tIns="0" bIns="0" anchor="ctr"/>
          <a:p>
            <a:pPr algn="ctr"/>
            <a:endParaRPr b="0" lang="en-IN" sz="2200" spc="-1" strike="noStrike">
              <a:solidFill>
                <a:srgbClr val="ffffff"/>
              </a:solidFill>
              <a:latin typeface="Source Sans Pro"/>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2700000" y="2700000"/>
            <a:ext cx="4680000" cy="2160000"/>
          </a:xfrm>
          <a:prstGeom prst="rect">
            <a:avLst/>
          </a:prstGeom>
        </p:spPr>
        <p:txBody>
          <a:bodyPr lIns="0" rIns="0" tIns="0" bIns="0" anchor="ctr" anchorCtr="1"/>
          <a:p>
            <a:pPr algn="ctr"/>
            <a:endParaRPr b="1" lang="en-IN" sz="3600" spc="-1" strike="noStrike">
              <a:solidFill>
                <a:srgbClr val="2c3e50"/>
              </a:solidFill>
              <a:latin typeface="Source Sans Pro Black"/>
            </a:endParaRPr>
          </a:p>
        </p:txBody>
      </p:sp>
      <p:sp>
        <p:nvSpPr>
          <p:cNvPr id="18" name="PlaceHolder 2"/>
          <p:cNvSpPr>
            <a:spLocks noGrp="1"/>
          </p:cNvSpPr>
          <p:nvPr>
            <p:ph type="body"/>
          </p:nvPr>
        </p:nvSpPr>
        <p:spPr>
          <a:xfrm>
            <a:off x="3420000" y="5040000"/>
            <a:ext cx="3074040" cy="1029960"/>
          </a:xfrm>
          <a:prstGeom prst="rect">
            <a:avLst/>
          </a:prstGeom>
        </p:spPr>
        <p:txBody>
          <a:bodyPr lIns="0" rIns="0" tIns="0" bIns="0">
            <a:normAutofit/>
          </a:bodyPr>
          <a:p>
            <a:endParaRPr b="0" lang="en-IN" sz="2000" spc="-1" strike="noStrike">
              <a:solidFill>
                <a:srgbClr val="ffffff"/>
              </a:solidFill>
              <a:latin typeface="Source Sans Pro"/>
            </a:endParaRPr>
          </a:p>
        </p:txBody>
      </p:sp>
      <p:sp>
        <p:nvSpPr>
          <p:cNvPr id="19" name="PlaceHolder 3"/>
          <p:cNvSpPr>
            <a:spLocks noGrp="1"/>
          </p:cNvSpPr>
          <p:nvPr>
            <p:ph type="body"/>
          </p:nvPr>
        </p:nvSpPr>
        <p:spPr>
          <a:xfrm>
            <a:off x="6648120" y="5040000"/>
            <a:ext cx="3074040" cy="2160000"/>
          </a:xfrm>
          <a:prstGeom prst="rect">
            <a:avLst/>
          </a:prstGeom>
        </p:spPr>
        <p:txBody>
          <a:bodyPr lIns="0" rIns="0" tIns="0" bIns="0">
            <a:normAutofit/>
          </a:bodyPr>
          <a:p>
            <a:endParaRPr b="0" lang="en-IN" sz="2000" spc="-1" strike="noStrike">
              <a:solidFill>
                <a:srgbClr val="ffffff"/>
              </a:solidFill>
              <a:latin typeface="Source Sans Pro"/>
            </a:endParaRPr>
          </a:p>
        </p:txBody>
      </p:sp>
      <p:sp>
        <p:nvSpPr>
          <p:cNvPr id="20" name="PlaceHolder 4"/>
          <p:cNvSpPr>
            <a:spLocks noGrp="1"/>
          </p:cNvSpPr>
          <p:nvPr>
            <p:ph type="body"/>
          </p:nvPr>
        </p:nvSpPr>
        <p:spPr>
          <a:xfrm>
            <a:off x="3420000" y="6168240"/>
            <a:ext cx="3074040" cy="1029960"/>
          </a:xfrm>
          <a:prstGeom prst="rect">
            <a:avLst/>
          </a:prstGeom>
        </p:spPr>
        <p:txBody>
          <a:bodyPr lIns="0" rIns="0" tIns="0" bIns="0">
            <a:normAutofit/>
          </a:bodyPr>
          <a:p>
            <a:endParaRPr b="0" lang="en-IN" sz="2000" spc="-1" strike="noStrike">
              <a:solidFill>
                <a:srgbClr val="ffffff"/>
              </a:solidFill>
              <a:latin typeface="Source Sans Pro"/>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2700000" y="2700000"/>
            <a:ext cx="4680000" cy="2160000"/>
          </a:xfrm>
          <a:prstGeom prst="rect">
            <a:avLst/>
          </a:prstGeom>
        </p:spPr>
        <p:txBody>
          <a:bodyPr lIns="0" rIns="0" tIns="0" bIns="0" anchor="ctr" anchorCtr="1"/>
          <a:p>
            <a:pPr algn="ctr"/>
            <a:endParaRPr b="1" lang="en-IN" sz="3600" spc="-1" strike="noStrike">
              <a:solidFill>
                <a:srgbClr val="2c3e50"/>
              </a:solidFill>
              <a:latin typeface="Source Sans Pro Black"/>
            </a:endParaRPr>
          </a:p>
        </p:txBody>
      </p:sp>
      <p:sp>
        <p:nvSpPr>
          <p:cNvPr id="22" name="PlaceHolder 2"/>
          <p:cNvSpPr>
            <a:spLocks noGrp="1"/>
          </p:cNvSpPr>
          <p:nvPr>
            <p:ph type="body"/>
          </p:nvPr>
        </p:nvSpPr>
        <p:spPr>
          <a:xfrm>
            <a:off x="3420000" y="5040000"/>
            <a:ext cx="3074040" cy="2160000"/>
          </a:xfrm>
          <a:prstGeom prst="rect">
            <a:avLst/>
          </a:prstGeom>
        </p:spPr>
        <p:txBody>
          <a:bodyPr lIns="0" rIns="0" tIns="0" bIns="0">
            <a:normAutofit/>
          </a:bodyPr>
          <a:p>
            <a:endParaRPr b="0" lang="en-IN" sz="2000" spc="-1" strike="noStrike">
              <a:solidFill>
                <a:srgbClr val="ffffff"/>
              </a:solidFill>
              <a:latin typeface="Source Sans Pro"/>
            </a:endParaRPr>
          </a:p>
        </p:txBody>
      </p:sp>
      <p:sp>
        <p:nvSpPr>
          <p:cNvPr id="23" name="PlaceHolder 3"/>
          <p:cNvSpPr>
            <a:spLocks noGrp="1"/>
          </p:cNvSpPr>
          <p:nvPr>
            <p:ph type="body"/>
          </p:nvPr>
        </p:nvSpPr>
        <p:spPr>
          <a:xfrm>
            <a:off x="6648120" y="5040000"/>
            <a:ext cx="3074040" cy="1029960"/>
          </a:xfrm>
          <a:prstGeom prst="rect">
            <a:avLst/>
          </a:prstGeom>
        </p:spPr>
        <p:txBody>
          <a:bodyPr lIns="0" rIns="0" tIns="0" bIns="0">
            <a:normAutofit/>
          </a:bodyPr>
          <a:p>
            <a:endParaRPr b="0" lang="en-IN" sz="2000" spc="-1" strike="noStrike">
              <a:solidFill>
                <a:srgbClr val="ffffff"/>
              </a:solidFill>
              <a:latin typeface="Source Sans Pro"/>
            </a:endParaRPr>
          </a:p>
        </p:txBody>
      </p:sp>
      <p:sp>
        <p:nvSpPr>
          <p:cNvPr id="24" name="PlaceHolder 4"/>
          <p:cNvSpPr>
            <a:spLocks noGrp="1"/>
          </p:cNvSpPr>
          <p:nvPr>
            <p:ph type="body"/>
          </p:nvPr>
        </p:nvSpPr>
        <p:spPr>
          <a:xfrm>
            <a:off x="6648120" y="6168240"/>
            <a:ext cx="3074040" cy="1029960"/>
          </a:xfrm>
          <a:prstGeom prst="rect">
            <a:avLst/>
          </a:prstGeom>
        </p:spPr>
        <p:txBody>
          <a:bodyPr lIns="0" rIns="0" tIns="0" bIns="0">
            <a:normAutofit/>
          </a:bodyPr>
          <a:p>
            <a:endParaRPr b="0" lang="en-IN" sz="2000" spc="-1" strike="noStrike">
              <a:solidFill>
                <a:srgbClr val="ffffff"/>
              </a:solidFill>
              <a:latin typeface="Source Sans Pro"/>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2700000" y="2700000"/>
            <a:ext cx="4680000" cy="2160000"/>
          </a:xfrm>
          <a:prstGeom prst="rect">
            <a:avLst/>
          </a:prstGeom>
        </p:spPr>
        <p:txBody>
          <a:bodyPr lIns="0" rIns="0" tIns="0" bIns="0" anchor="ctr" anchorCtr="1"/>
          <a:p>
            <a:pPr algn="ctr"/>
            <a:endParaRPr b="1" lang="en-IN" sz="3600" spc="-1" strike="noStrike">
              <a:solidFill>
                <a:srgbClr val="2c3e50"/>
              </a:solidFill>
              <a:latin typeface="Source Sans Pro Black"/>
            </a:endParaRPr>
          </a:p>
        </p:txBody>
      </p:sp>
      <p:sp>
        <p:nvSpPr>
          <p:cNvPr id="26" name="PlaceHolder 2"/>
          <p:cNvSpPr>
            <a:spLocks noGrp="1"/>
          </p:cNvSpPr>
          <p:nvPr>
            <p:ph type="body"/>
          </p:nvPr>
        </p:nvSpPr>
        <p:spPr>
          <a:xfrm>
            <a:off x="3420000" y="5040000"/>
            <a:ext cx="3074040" cy="1029960"/>
          </a:xfrm>
          <a:prstGeom prst="rect">
            <a:avLst/>
          </a:prstGeom>
        </p:spPr>
        <p:txBody>
          <a:bodyPr lIns="0" rIns="0" tIns="0" bIns="0">
            <a:normAutofit/>
          </a:bodyPr>
          <a:p>
            <a:endParaRPr b="0" lang="en-IN" sz="2000" spc="-1" strike="noStrike">
              <a:solidFill>
                <a:srgbClr val="ffffff"/>
              </a:solidFill>
              <a:latin typeface="Source Sans Pro"/>
            </a:endParaRPr>
          </a:p>
        </p:txBody>
      </p:sp>
      <p:sp>
        <p:nvSpPr>
          <p:cNvPr id="27" name="PlaceHolder 3"/>
          <p:cNvSpPr>
            <a:spLocks noGrp="1"/>
          </p:cNvSpPr>
          <p:nvPr>
            <p:ph type="body"/>
          </p:nvPr>
        </p:nvSpPr>
        <p:spPr>
          <a:xfrm>
            <a:off x="6648120" y="5040000"/>
            <a:ext cx="3074040" cy="1029960"/>
          </a:xfrm>
          <a:prstGeom prst="rect">
            <a:avLst/>
          </a:prstGeom>
        </p:spPr>
        <p:txBody>
          <a:bodyPr lIns="0" rIns="0" tIns="0" bIns="0">
            <a:normAutofit/>
          </a:bodyPr>
          <a:p>
            <a:endParaRPr b="0" lang="en-IN" sz="2000" spc="-1" strike="noStrike">
              <a:solidFill>
                <a:srgbClr val="ffffff"/>
              </a:solidFill>
              <a:latin typeface="Source Sans Pro"/>
            </a:endParaRPr>
          </a:p>
        </p:txBody>
      </p:sp>
      <p:sp>
        <p:nvSpPr>
          <p:cNvPr id="28" name="PlaceHolder 4"/>
          <p:cNvSpPr>
            <a:spLocks noGrp="1"/>
          </p:cNvSpPr>
          <p:nvPr>
            <p:ph type="body"/>
          </p:nvPr>
        </p:nvSpPr>
        <p:spPr>
          <a:xfrm>
            <a:off x="3420000" y="6168240"/>
            <a:ext cx="6300000" cy="1029960"/>
          </a:xfrm>
          <a:prstGeom prst="rect">
            <a:avLst/>
          </a:prstGeom>
        </p:spPr>
        <p:txBody>
          <a:bodyPr lIns="0" rIns="0" tIns="0" bIns="0">
            <a:normAutofit/>
          </a:bodyPr>
          <a:p>
            <a:endParaRPr b="0" lang="en-IN" sz="2000" spc="-1" strike="noStrike">
              <a:solidFill>
                <a:srgbClr val="ffffff"/>
              </a:solidFill>
              <a:latin typeface="Source Sans Pro"/>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CustomShape 1"/>
          <p:cNvSpPr/>
          <p:nvPr/>
        </p:nvSpPr>
        <p:spPr>
          <a:xfrm>
            <a:off x="0" y="7200000"/>
            <a:ext cx="10080000" cy="360000"/>
          </a:xfrm>
          <a:prstGeom prst="rect">
            <a:avLst/>
          </a:prstGeom>
          <a:solidFill>
            <a:srgbClr val="2c3e50"/>
          </a:solidFill>
          <a:ln w="72000">
            <a:noFill/>
          </a:ln>
        </p:spPr>
        <p:style>
          <a:lnRef idx="0"/>
          <a:fillRef idx="0"/>
          <a:effectRef idx="0"/>
          <a:fontRef idx="minor"/>
        </p:style>
      </p:sp>
      <p:sp>
        <p:nvSpPr>
          <p:cNvPr id="1" name="CustomShape 2"/>
          <p:cNvSpPr/>
          <p:nvPr/>
        </p:nvSpPr>
        <p:spPr>
          <a:xfrm>
            <a:off x="0" y="0"/>
            <a:ext cx="10080000" cy="1620000"/>
          </a:xfrm>
          <a:prstGeom prst="rect">
            <a:avLst/>
          </a:prstGeom>
          <a:solidFill>
            <a:srgbClr val="2c3e50"/>
          </a:solidFill>
          <a:ln w="72000">
            <a:noFill/>
          </a:ln>
        </p:spPr>
        <p:style>
          <a:lnRef idx="0"/>
          <a:fillRef idx="0"/>
          <a:effectRef idx="0"/>
          <a:fontRef idx="minor"/>
        </p:style>
      </p:sp>
      <p:sp>
        <p:nvSpPr>
          <p:cNvPr id="2" name="PlaceHolder 3"/>
          <p:cNvSpPr>
            <a:spLocks noGrp="1"/>
          </p:cNvSpPr>
          <p:nvPr>
            <p:ph type="title"/>
          </p:nvPr>
        </p:nvSpPr>
        <p:spPr>
          <a:xfrm>
            <a:off x="360000" y="301320"/>
            <a:ext cx="9360000" cy="958680"/>
          </a:xfrm>
          <a:prstGeom prst="rect">
            <a:avLst/>
          </a:prstGeom>
        </p:spPr>
        <p:txBody>
          <a:bodyPr lIns="0" rIns="0" tIns="0" bIns="0" anchor="ctr"/>
          <a:p>
            <a:pPr algn="ctr"/>
            <a:r>
              <a:rPr b="1" lang="en-IN" sz="3600" spc="-1" strike="noStrike">
                <a:solidFill>
                  <a:srgbClr val="ffffff"/>
                </a:solidFill>
                <a:latin typeface="Source Sans Pro Black"/>
              </a:rPr>
              <a:t>Click to edit the title text format</a:t>
            </a:r>
            <a:endParaRPr b="1" lang="en-IN" sz="3600" spc="-1" strike="noStrike">
              <a:solidFill>
                <a:srgbClr val="ffffff"/>
              </a:solidFill>
              <a:latin typeface="Source Sans Pro Black"/>
            </a:endParaRPr>
          </a:p>
        </p:txBody>
      </p:sp>
      <p:sp>
        <p:nvSpPr>
          <p:cNvPr id="3" name="PlaceHolder 4"/>
          <p:cNvSpPr>
            <a:spLocks noGrp="1"/>
          </p:cNvSpPr>
          <p:nvPr>
            <p:ph type="body"/>
          </p:nvPr>
        </p:nvSpPr>
        <p:spPr>
          <a:xfrm>
            <a:off x="360000" y="1980000"/>
            <a:ext cx="9360000" cy="5040000"/>
          </a:xfrm>
          <a:prstGeom prst="rect">
            <a:avLst/>
          </a:prstGeom>
        </p:spPr>
        <p:txBody>
          <a:bodyPr lIns="0" rIns="0" tIns="0" bIns="0">
            <a:normAutofit/>
          </a:bodyPr>
          <a:p>
            <a:pPr marL="432000" indent="-324000">
              <a:spcAft>
                <a:spcPts val="1414"/>
              </a:spcAft>
              <a:buClr>
                <a:srgbClr val="2c3e50"/>
              </a:buClr>
              <a:buSzPct val="45000"/>
              <a:buFont typeface="Wingdings" charset="2"/>
              <a:buChar char=""/>
            </a:pPr>
            <a:r>
              <a:rPr b="1" lang="en-IN" sz="3200" spc="-1" strike="noStrike">
                <a:solidFill>
                  <a:srgbClr val="2c3e50"/>
                </a:solidFill>
                <a:latin typeface="Source Sans Pro Semibold"/>
              </a:rPr>
              <a:t>Click to edit the outline text format</a:t>
            </a:r>
            <a:endParaRPr b="1" lang="en-IN" sz="3200" spc="-1" strike="noStrike">
              <a:solidFill>
                <a:srgbClr val="2c3e50"/>
              </a:solidFill>
              <a:latin typeface="Source Sans Pro Semibold"/>
            </a:endParaRPr>
          </a:p>
          <a:p>
            <a:pPr lvl="1" marL="864000" indent="-324000">
              <a:spcAft>
                <a:spcPts val="1134"/>
              </a:spcAft>
              <a:buClr>
                <a:srgbClr val="2c3e50"/>
              </a:buClr>
              <a:buSzPct val="75000"/>
              <a:buFont typeface="Symbol" charset="2"/>
              <a:buChar char=""/>
            </a:pPr>
            <a:r>
              <a:rPr b="0" lang="en-IN" sz="2800" spc="-1" strike="noStrike">
                <a:solidFill>
                  <a:srgbClr val="2c3e50"/>
                </a:solidFill>
                <a:latin typeface="Source Sans Pro"/>
              </a:rPr>
              <a:t>Second Outline Level</a:t>
            </a:r>
            <a:endParaRPr b="0" lang="en-IN" sz="2800" spc="-1" strike="noStrike">
              <a:solidFill>
                <a:srgbClr val="2c3e50"/>
              </a:solidFill>
              <a:latin typeface="Source Sans Pro"/>
            </a:endParaRPr>
          </a:p>
          <a:p>
            <a:pPr lvl="2" marL="1296000" indent="-288000">
              <a:spcAft>
                <a:spcPts val="850"/>
              </a:spcAft>
              <a:buClr>
                <a:srgbClr val="2c3e50"/>
              </a:buClr>
              <a:buSzPct val="45000"/>
              <a:buFont typeface="Wingdings" charset="2"/>
              <a:buChar char=""/>
            </a:pPr>
            <a:r>
              <a:rPr b="0" lang="en-IN" sz="2400" spc="-1" strike="noStrike">
                <a:solidFill>
                  <a:srgbClr val="2c3e50"/>
                </a:solidFill>
                <a:latin typeface="Source Sans Pro"/>
              </a:rPr>
              <a:t>Third Outline Level</a:t>
            </a:r>
            <a:endParaRPr b="0" lang="en-IN" sz="2400" spc="-1" strike="noStrike">
              <a:solidFill>
                <a:srgbClr val="2c3e50"/>
              </a:solidFill>
              <a:latin typeface="Source Sans Pro"/>
            </a:endParaRPr>
          </a:p>
          <a:p>
            <a:pPr lvl="3" marL="1728000" indent="-216000">
              <a:spcAft>
                <a:spcPts val="567"/>
              </a:spcAft>
              <a:buClr>
                <a:srgbClr val="2c3e50"/>
              </a:buClr>
              <a:buSzPct val="75000"/>
              <a:buFont typeface="Symbol" charset="2"/>
              <a:buChar char=""/>
            </a:pPr>
            <a:r>
              <a:rPr b="0" lang="en-IN" sz="2000" spc="-1" strike="noStrike">
                <a:solidFill>
                  <a:srgbClr val="2c3e50"/>
                </a:solidFill>
                <a:latin typeface="Source Sans Pro"/>
              </a:rPr>
              <a:t>Fourth Outline Level</a:t>
            </a:r>
            <a:endParaRPr b="0" lang="en-IN" sz="2000" spc="-1" strike="noStrike">
              <a:solidFill>
                <a:srgbClr val="2c3e50"/>
              </a:solidFill>
              <a:latin typeface="Source Sans Pro"/>
            </a:endParaRPr>
          </a:p>
          <a:p>
            <a:pPr lvl="4" marL="2160000" indent="-216000">
              <a:spcAft>
                <a:spcPts val="283"/>
              </a:spcAft>
              <a:buClr>
                <a:srgbClr val="2c3e50"/>
              </a:buClr>
              <a:buSzPct val="45000"/>
              <a:buFont typeface="Wingdings" charset="2"/>
              <a:buChar char=""/>
            </a:pPr>
            <a:r>
              <a:rPr b="0" lang="en-IN" sz="2000" spc="-1" strike="noStrike">
                <a:solidFill>
                  <a:srgbClr val="2c3e50"/>
                </a:solidFill>
                <a:latin typeface="Source Sans Pro"/>
              </a:rPr>
              <a:t>Fifth Outline Level</a:t>
            </a:r>
            <a:endParaRPr b="0" lang="en-IN" sz="2000" spc="-1" strike="noStrike">
              <a:solidFill>
                <a:srgbClr val="2c3e50"/>
              </a:solidFill>
              <a:latin typeface="Source Sans Pro"/>
            </a:endParaRPr>
          </a:p>
          <a:p>
            <a:pPr lvl="5" marL="2592000" indent="-216000">
              <a:spcAft>
                <a:spcPts val="283"/>
              </a:spcAft>
              <a:buClr>
                <a:srgbClr val="2c3e50"/>
              </a:buClr>
              <a:buSzPct val="45000"/>
              <a:buFont typeface="Wingdings" charset="2"/>
              <a:buChar char=""/>
            </a:pPr>
            <a:r>
              <a:rPr b="0" lang="en-IN" sz="2000" spc="-1" strike="noStrike">
                <a:solidFill>
                  <a:srgbClr val="2c3e50"/>
                </a:solidFill>
                <a:latin typeface="Source Sans Pro"/>
              </a:rPr>
              <a:t>Sixth Outline Level</a:t>
            </a:r>
            <a:endParaRPr b="0" lang="en-IN" sz="2000" spc="-1" strike="noStrike">
              <a:solidFill>
                <a:srgbClr val="2c3e50"/>
              </a:solidFill>
              <a:latin typeface="Source Sans Pro"/>
            </a:endParaRPr>
          </a:p>
          <a:p>
            <a:pPr lvl="6" marL="3024000" indent="-216000">
              <a:spcAft>
                <a:spcPts val="283"/>
              </a:spcAft>
              <a:buClr>
                <a:srgbClr val="2c3e50"/>
              </a:buClr>
              <a:buSzPct val="45000"/>
              <a:buFont typeface="Wingdings" charset="2"/>
              <a:buChar char=""/>
            </a:pPr>
            <a:r>
              <a:rPr b="0" lang="en-IN" sz="2000" spc="-1" strike="noStrike">
                <a:solidFill>
                  <a:srgbClr val="2c3e50"/>
                </a:solidFill>
                <a:latin typeface="Source Sans Pro"/>
              </a:rPr>
              <a:t>Seventh Outline Level</a:t>
            </a:r>
            <a:endParaRPr b="0" lang="en-IN" sz="2000" spc="-1" strike="noStrike">
              <a:solidFill>
                <a:srgbClr val="2c3e50"/>
              </a:solidFill>
              <a:latin typeface="Source Sans Pro"/>
            </a:endParaRPr>
          </a:p>
        </p:txBody>
      </p:sp>
      <p:sp>
        <p:nvSpPr>
          <p:cNvPr id="4" name="PlaceHolder 5"/>
          <p:cNvSpPr>
            <a:spLocks noGrp="1"/>
          </p:cNvSpPr>
          <p:nvPr>
            <p:ph type="dt"/>
          </p:nvPr>
        </p:nvSpPr>
        <p:spPr>
          <a:xfrm>
            <a:off x="360000" y="7200000"/>
            <a:ext cx="2880000" cy="360000"/>
          </a:xfrm>
          <a:prstGeom prst="rect">
            <a:avLst/>
          </a:prstGeom>
        </p:spPr>
        <p:txBody>
          <a:bodyPr lIns="0" rIns="0" tIns="0" bIns="0"/>
          <a:p>
            <a:r>
              <a:rPr b="1" lang="en-IN" sz="1800" spc="-1" strike="noStrike">
                <a:solidFill>
                  <a:srgbClr val="ffffff"/>
                </a:solidFill>
                <a:latin typeface="Source Sans Pro Black"/>
              </a:rPr>
              <a:t>&lt;date/time&gt;</a:t>
            </a:r>
            <a:endParaRPr b="1" lang="en-IN" sz="1800" spc="-1" strike="noStrike">
              <a:solidFill>
                <a:srgbClr val="ffffff"/>
              </a:solidFill>
              <a:latin typeface="Source Sans Pro Black"/>
            </a:endParaRPr>
          </a:p>
        </p:txBody>
      </p:sp>
      <p:sp>
        <p:nvSpPr>
          <p:cNvPr id="5" name="PlaceHolder 6"/>
          <p:cNvSpPr>
            <a:spLocks noGrp="1"/>
          </p:cNvSpPr>
          <p:nvPr>
            <p:ph type="ftr"/>
          </p:nvPr>
        </p:nvSpPr>
        <p:spPr>
          <a:xfrm>
            <a:off x="3420000" y="7200000"/>
            <a:ext cx="3240000" cy="360000"/>
          </a:xfrm>
          <a:prstGeom prst="rect">
            <a:avLst/>
          </a:prstGeom>
        </p:spPr>
        <p:txBody>
          <a:bodyPr lIns="0" rIns="0" tIns="0" bIns="0"/>
          <a:p>
            <a:pPr algn="ctr"/>
            <a:r>
              <a:rPr b="1" lang="en-IN" sz="1800" spc="-1" strike="noStrike">
                <a:solidFill>
                  <a:srgbClr val="ffffff"/>
                </a:solidFill>
                <a:latin typeface="Source Sans Pro Black"/>
              </a:rPr>
              <a:t>&lt;footer&gt;</a:t>
            </a:r>
            <a:endParaRPr b="1" lang="en-IN" sz="1800" spc="-1" strike="noStrike">
              <a:solidFill>
                <a:srgbClr val="ffffff"/>
              </a:solidFill>
              <a:latin typeface="Source Sans Pro Black"/>
            </a:endParaRPr>
          </a:p>
        </p:txBody>
      </p:sp>
      <p:sp>
        <p:nvSpPr>
          <p:cNvPr id="6" name="CustomShape 7"/>
          <p:cNvSpPr/>
          <p:nvPr/>
        </p:nvSpPr>
        <p:spPr>
          <a:xfrm>
            <a:off x="9270000" y="6894000"/>
            <a:ext cx="540000" cy="540000"/>
          </a:xfrm>
          <a:prstGeom prst="ellipse">
            <a:avLst/>
          </a:prstGeom>
          <a:solidFill>
            <a:srgbClr val="1abc9c"/>
          </a:solidFill>
          <a:ln w="72000">
            <a:noFill/>
          </a:ln>
        </p:spPr>
        <p:style>
          <a:lnRef idx="0"/>
          <a:fillRef idx="0"/>
          <a:effectRef idx="0"/>
          <a:fontRef idx="minor"/>
        </p:style>
      </p:sp>
      <p:sp>
        <p:nvSpPr>
          <p:cNvPr id="7" name="PlaceHolder 8"/>
          <p:cNvSpPr>
            <a:spLocks noGrp="1"/>
          </p:cNvSpPr>
          <p:nvPr>
            <p:ph type="sldNum"/>
          </p:nvPr>
        </p:nvSpPr>
        <p:spPr>
          <a:xfrm>
            <a:off x="9180000" y="6804000"/>
            <a:ext cx="720000" cy="720000"/>
          </a:xfrm>
          <a:prstGeom prst="rect">
            <a:avLst/>
          </a:prstGeom>
        </p:spPr>
        <p:txBody>
          <a:bodyPr lIns="0" rIns="0" tIns="0" bIns="0" anchor="ctr"/>
          <a:p>
            <a:pPr algn="ctr"/>
            <a:fld id="{AE67EE6C-1612-44D9-8A59-FBB9CBDD75BF}" type="slidenum">
              <a:rPr b="1" lang="en-IN" sz="1800" spc="-1" strike="noStrike">
                <a:solidFill>
                  <a:srgbClr val="ffffff"/>
                </a:solidFill>
                <a:latin typeface="Source Sans Pro Black"/>
              </a:rPr>
              <a:t>&lt;number&gt;</a:t>
            </a:fld>
            <a:endParaRPr b="1" lang="en-IN" sz="1800" spc="-1" strike="noStrike">
              <a:solidFill>
                <a:srgbClr val="ffffff"/>
              </a:solidFill>
              <a:latin typeface="Source Sans Pro Black"/>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2c3e50"/>
        </a:solidFill>
      </p:bgPr>
    </p:bg>
    <p:spTree>
      <p:nvGrpSpPr>
        <p:cNvPr id="1" name=""/>
        <p:cNvGrpSpPr/>
        <p:nvPr/>
      </p:nvGrpSpPr>
      <p:grpSpPr>
        <a:xfrm>
          <a:off x="0" y="0"/>
          <a:ext cx="0" cy="0"/>
          <a:chOff x="0" y="0"/>
          <a:chExt cx="0" cy="0"/>
        </a:xfrm>
      </p:grpSpPr>
      <p:sp>
        <p:nvSpPr>
          <p:cNvPr id="44" name="CustomShape 1"/>
          <p:cNvSpPr/>
          <p:nvPr/>
        </p:nvSpPr>
        <p:spPr>
          <a:xfrm>
            <a:off x="0" y="0"/>
            <a:ext cx="10080000" cy="5040000"/>
          </a:xfrm>
          <a:prstGeom prst="rect">
            <a:avLst/>
          </a:prstGeom>
          <a:solidFill>
            <a:srgbClr val="1abc9c"/>
          </a:solidFill>
          <a:ln>
            <a:noFill/>
          </a:ln>
        </p:spPr>
        <p:style>
          <a:lnRef idx="0"/>
          <a:fillRef idx="0"/>
          <a:effectRef idx="0"/>
          <a:fontRef idx="minor"/>
        </p:style>
      </p:sp>
      <p:sp>
        <p:nvSpPr>
          <p:cNvPr id="45" name="PlaceHolder 2"/>
          <p:cNvSpPr>
            <a:spLocks noGrp="1"/>
          </p:cNvSpPr>
          <p:nvPr>
            <p:ph type="title"/>
          </p:nvPr>
        </p:nvSpPr>
        <p:spPr>
          <a:xfrm>
            <a:off x="360000" y="3780000"/>
            <a:ext cx="9360000" cy="958680"/>
          </a:xfrm>
          <a:prstGeom prst="rect">
            <a:avLst/>
          </a:prstGeom>
        </p:spPr>
        <p:txBody>
          <a:bodyPr lIns="0" rIns="0" tIns="0" bIns="0" anchor="ctr" anchorCtr="1"/>
          <a:p>
            <a:pPr algn="ctr"/>
            <a:r>
              <a:rPr b="1" lang="en-IN" sz="3600" spc="-1" strike="noStrike">
                <a:solidFill>
                  <a:srgbClr val="ffffff"/>
                </a:solidFill>
                <a:latin typeface="Source Sans Pro Black"/>
              </a:rPr>
              <a:t>Click to edit the title text format</a:t>
            </a:r>
            <a:endParaRPr b="1" lang="en-IN" sz="3600" spc="-1" strike="noStrike">
              <a:solidFill>
                <a:srgbClr val="ffffff"/>
              </a:solidFill>
              <a:latin typeface="Source Sans Pro Black"/>
            </a:endParaRPr>
          </a:p>
        </p:txBody>
      </p:sp>
      <p:sp>
        <p:nvSpPr>
          <p:cNvPr id="46" name="PlaceHolder 3"/>
          <p:cNvSpPr>
            <a:spLocks noGrp="1"/>
          </p:cNvSpPr>
          <p:nvPr>
            <p:ph type="body"/>
          </p:nvPr>
        </p:nvSpPr>
        <p:spPr>
          <a:xfrm>
            <a:off x="360000" y="5220000"/>
            <a:ext cx="9360000" cy="1980000"/>
          </a:xfrm>
          <a:prstGeom prst="rect">
            <a:avLst/>
          </a:prstGeom>
        </p:spPr>
        <p:txBody>
          <a:bodyPr lIns="0" rIns="0" tIns="0" bIns="0">
            <a:normAutofit/>
          </a:bodyPr>
          <a:p>
            <a:pPr marL="432000" indent="-324000">
              <a:spcAft>
                <a:spcPts val="876"/>
              </a:spcAft>
            </a:pPr>
            <a:r>
              <a:rPr b="0" lang="en-IN" sz="2000" spc="-1" strike="noStrike">
                <a:solidFill>
                  <a:srgbClr val="ffffff"/>
                </a:solidFill>
                <a:latin typeface="Source Sans Pro"/>
              </a:rPr>
              <a:t>Click to edit the outline text format</a:t>
            </a:r>
            <a:endParaRPr b="0" lang="en-IN" sz="2000" spc="-1" strike="noStrike">
              <a:solidFill>
                <a:srgbClr val="ffffff"/>
              </a:solidFill>
              <a:latin typeface="Source Sans Pro"/>
            </a:endParaRPr>
          </a:p>
          <a:p>
            <a:pPr lvl="1" marL="864000" indent="-324000">
              <a:spcAft>
                <a:spcPts val="1134"/>
              </a:spcAft>
            </a:pPr>
            <a:r>
              <a:rPr b="0" lang="en-IN" sz="2000" spc="-1" strike="noStrike">
                <a:solidFill>
                  <a:srgbClr val="ffffff"/>
                </a:solidFill>
                <a:latin typeface="Source Sans Pro"/>
              </a:rPr>
              <a:t>Second Outline Level</a:t>
            </a:r>
            <a:endParaRPr b="0" lang="en-IN" sz="2000" spc="-1" strike="noStrike">
              <a:solidFill>
                <a:srgbClr val="ffffff"/>
              </a:solidFill>
              <a:latin typeface="Source Sans Pro"/>
            </a:endParaRPr>
          </a:p>
          <a:p>
            <a:pPr lvl="2" marL="1296000" indent="-288000">
              <a:spcAft>
                <a:spcPts val="850"/>
              </a:spcAft>
            </a:pPr>
            <a:r>
              <a:rPr b="0" lang="en-IN" sz="2000" spc="-1" strike="noStrike">
                <a:solidFill>
                  <a:srgbClr val="ffffff"/>
                </a:solidFill>
                <a:latin typeface="Source Sans Pro"/>
              </a:rPr>
              <a:t>Third Outline Level</a:t>
            </a:r>
            <a:endParaRPr b="0" lang="en-IN" sz="2000" spc="-1" strike="noStrike">
              <a:solidFill>
                <a:srgbClr val="ffffff"/>
              </a:solidFill>
              <a:latin typeface="Source Sans Pro"/>
            </a:endParaRPr>
          </a:p>
          <a:p>
            <a:pPr lvl="3" marL="1728000" indent="-216000">
              <a:spcAft>
                <a:spcPts val="567"/>
              </a:spcAft>
            </a:pPr>
            <a:r>
              <a:rPr b="0" lang="en-IN" sz="2000" spc="-1" strike="noStrike">
                <a:solidFill>
                  <a:srgbClr val="ffffff"/>
                </a:solidFill>
                <a:latin typeface="Source Sans Pro"/>
              </a:rPr>
              <a:t>Fourth Outline Level</a:t>
            </a:r>
            <a:endParaRPr b="0" lang="en-IN" sz="2000" spc="-1" strike="noStrike">
              <a:solidFill>
                <a:srgbClr val="ffffff"/>
              </a:solidFill>
              <a:latin typeface="Source Sans Pro"/>
            </a:endParaRPr>
          </a:p>
          <a:p>
            <a:pPr lvl="4" marL="2160000" indent="-216000">
              <a:spcAft>
                <a:spcPts val="283"/>
              </a:spcAft>
            </a:pPr>
            <a:r>
              <a:rPr b="0" lang="en-IN" sz="2000" spc="-1" strike="noStrike">
                <a:solidFill>
                  <a:srgbClr val="ffffff"/>
                </a:solidFill>
                <a:latin typeface="Source Sans Pro"/>
              </a:rPr>
              <a:t>Fifth Outline Level</a:t>
            </a:r>
            <a:endParaRPr b="0" lang="en-IN" sz="2000" spc="-1" strike="noStrike">
              <a:solidFill>
                <a:srgbClr val="ffffff"/>
              </a:solidFill>
              <a:latin typeface="Source Sans Pro"/>
            </a:endParaRPr>
          </a:p>
          <a:p>
            <a:pPr lvl="5" marL="2592000" indent="-216000">
              <a:spcAft>
                <a:spcPts val="283"/>
              </a:spcAft>
            </a:pPr>
            <a:r>
              <a:rPr b="0" lang="en-IN" sz="2000" spc="-1" strike="noStrike">
                <a:solidFill>
                  <a:srgbClr val="ffffff"/>
                </a:solidFill>
                <a:latin typeface="Source Sans Pro"/>
              </a:rPr>
              <a:t>Sixth Outline Level</a:t>
            </a:r>
            <a:endParaRPr b="0" lang="en-IN" sz="2000" spc="-1" strike="noStrike">
              <a:solidFill>
                <a:srgbClr val="ffffff"/>
              </a:solidFill>
              <a:latin typeface="Source Sans Pro"/>
            </a:endParaRPr>
          </a:p>
          <a:p>
            <a:pPr lvl="6" marL="3024000" indent="-216000">
              <a:spcAft>
                <a:spcPts val="283"/>
              </a:spcAft>
            </a:pPr>
            <a:r>
              <a:rPr b="0" lang="en-IN" sz="2000" spc="-1" strike="noStrike">
                <a:solidFill>
                  <a:srgbClr val="ffffff"/>
                </a:solidFill>
                <a:latin typeface="Source Sans Pro"/>
              </a:rPr>
              <a:t>Seventh Outline Level</a:t>
            </a:r>
            <a:endParaRPr b="0" lang="en-IN" sz="2000" spc="-1" strike="noStrike">
              <a:solidFill>
                <a:srgbClr val="ffffff"/>
              </a:solidFill>
              <a:latin typeface="Source Sans Pro"/>
            </a:endParaRPr>
          </a:p>
        </p:txBody>
      </p:sp>
      <p:sp>
        <p:nvSpPr>
          <p:cNvPr id="47" name="PlaceHolder 4"/>
          <p:cNvSpPr>
            <a:spLocks noGrp="1"/>
          </p:cNvSpPr>
          <p:nvPr>
            <p:ph type="dt"/>
          </p:nvPr>
        </p:nvSpPr>
        <p:spPr>
          <a:xfrm>
            <a:off x="360000" y="7200000"/>
            <a:ext cx="2880000" cy="360000"/>
          </a:xfrm>
          <a:prstGeom prst="rect">
            <a:avLst/>
          </a:prstGeom>
        </p:spPr>
        <p:txBody>
          <a:bodyPr lIns="0" rIns="0" tIns="0" bIns="0"/>
          <a:p>
            <a:r>
              <a:rPr b="1" lang="en-IN" sz="1800" spc="-1" strike="noStrike">
                <a:solidFill>
                  <a:srgbClr val="ffffff"/>
                </a:solidFill>
                <a:latin typeface="Source Sans Pro Black"/>
              </a:rPr>
              <a:t>&lt;date/time&gt;</a:t>
            </a:r>
            <a:endParaRPr b="1" lang="en-IN" sz="1800" spc="-1" strike="noStrike">
              <a:solidFill>
                <a:srgbClr val="ffffff"/>
              </a:solidFill>
              <a:latin typeface="Source Sans Pro Black"/>
            </a:endParaRPr>
          </a:p>
        </p:txBody>
      </p:sp>
      <p:sp>
        <p:nvSpPr>
          <p:cNvPr id="48" name="PlaceHolder 5"/>
          <p:cNvSpPr>
            <a:spLocks noGrp="1"/>
          </p:cNvSpPr>
          <p:nvPr>
            <p:ph type="ftr"/>
          </p:nvPr>
        </p:nvSpPr>
        <p:spPr>
          <a:xfrm>
            <a:off x="3420000" y="7200000"/>
            <a:ext cx="3240000" cy="360000"/>
          </a:xfrm>
          <a:prstGeom prst="rect">
            <a:avLst/>
          </a:prstGeom>
        </p:spPr>
        <p:txBody>
          <a:bodyPr lIns="0" rIns="0" tIns="0" bIns="0"/>
          <a:p>
            <a:pPr algn="ctr"/>
            <a:r>
              <a:rPr b="1" lang="en-IN" sz="1800" spc="-1" strike="noStrike">
                <a:solidFill>
                  <a:srgbClr val="ffffff"/>
                </a:solidFill>
                <a:latin typeface="Source Sans Pro Black"/>
              </a:rPr>
              <a:t>&lt;footer&gt;</a:t>
            </a:r>
            <a:endParaRPr b="1" lang="en-IN" sz="1800" spc="-1" strike="noStrike">
              <a:solidFill>
                <a:srgbClr val="ffffff"/>
              </a:solidFill>
              <a:latin typeface="Source Sans Pro Black"/>
            </a:endParaRPr>
          </a:p>
        </p:txBody>
      </p:sp>
      <p:sp>
        <p:nvSpPr>
          <p:cNvPr id="49" name="PlaceHolder 6"/>
          <p:cNvSpPr>
            <a:spLocks noGrp="1"/>
          </p:cNvSpPr>
          <p:nvPr>
            <p:ph type="sldNum"/>
          </p:nvPr>
        </p:nvSpPr>
        <p:spPr>
          <a:xfrm>
            <a:off x="9180000" y="6804000"/>
            <a:ext cx="720000" cy="720000"/>
          </a:xfrm>
          <a:prstGeom prst="rect">
            <a:avLst/>
          </a:prstGeom>
        </p:spPr>
        <p:txBody>
          <a:bodyPr lIns="0" rIns="0" tIns="0" bIns="0" anchor="ctr"/>
          <a:p>
            <a:pPr algn="ctr"/>
            <a:fld id="{A068AE70-2FB1-45A2-8C1E-7AC0404B0BDC}" type="slidenum">
              <a:rPr b="1" lang="en-IN" sz="1800" spc="-1" strike="noStrike">
                <a:solidFill>
                  <a:srgbClr val="ffffff"/>
                </a:solidFill>
                <a:latin typeface="Source Sans Pro Black"/>
              </a:rPr>
              <a:t>&lt;number&gt;</a:t>
            </a:fld>
            <a:endParaRPr b="1" lang="en-IN" sz="1800" spc="-1" strike="noStrike">
              <a:solidFill>
                <a:srgbClr val="ffffff"/>
              </a:solidFill>
              <a:latin typeface="Source Sans Pro Black"/>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2c3e50"/>
        </a:solidFill>
      </p:bgPr>
    </p:bg>
    <p:spTree>
      <p:nvGrpSpPr>
        <p:cNvPr id="1" name=""/>
        <p:cNvGrpSpPr/>
        <p:nvPr/>
      </p:nvGrpSpPr>
      <p:grpSpPr>
        <a:xfrm>
          <a:off x="0" y="0"/>
          <a:ext cx="0" cy="0"/>
          <a:chOff x="0" y="0"/>
          <a:chExt cx="0" cy="0"/>
        </a:xfrm>
      </p:grpSpPr>
      <p:sp>
        <p:nvSpPr>
          <p:cNvPr id="86" name="CustomShape 1"/>
          <p:cNvSpPr/>
          <p:nvPr/>
        </p:nvSpPr>
        <p:spPr>
          <a:xfrm>
            <a:off x="2520000" y="2520000"/>
            <a:ext cx="5040000" cy="2520000"/>
          </a:xfrm>
          <a:prstGeom prst="wedgeRectCallout">
            <a:avLst>
              <a:gd name="adj1" fmla="val -42740"/>
              <a:gd name="adj2" fmla="val 114189"/>
            </a:avLst>
          </a:prstGeom>
          <a:solidFill>
            <a:srgbClr val="ffffff"/>
          </a:solidFill>
          <a:ln>
            <a:noFill/>
          </a:ln>
        </p:spPr>
        <p:style>
          <a:lnRef idx="0"/>
          <a:fillRef idx="0"/>
          <a:effectRef idx="0"/>
          <a:fontRef idx="minor"/>
        </p:style>
      </p:sp>
      <p:sp>
        <p:nvSpPr>
          <p:cNvPr id="87" name="PlaceHolder 2"/>
          <p:cNvSpPr>
            <a:spLocks noGrp="1"/>
          </p:cNvSpPr>
          <p:nvPr>
            <p:ph type="title"/>
          </p:nvPr>
        </p:nvSpPr>
        <p:spPr>
          <a:xfrm>
            <a:off x="2700000" y="2700000"/>
            <a:ext cx="4680000" cy="2160000"/>
          </a:xfrm>
          <a:prstGeom prst="rect">
            <a:avLst/>
          </a:prstGeom>
        </p:spPr>
        <p:txBody>
          <a:bodyPr lIns="0" rIns="0" tIns="0" bIns="0" anchor="ctr" anchorCtr="1"/>
          <a:p>
            <a:pPr algn="ctr"/>
            <a:r>
              <a:rPr b="1" lang="en-IN" sz="3600" spc="-1" strike="noStrike">
                <a:solidFill>
                  <a:srgbClr val="2c3e50"/>
                </a:solidFill>
                <a:latin typeface="Source Sans Pro Black"/>
              </a:rPr>
              <a:t>Click to edit the title text format</a:t>
            </a:r>
            <a:endParaRPr b="1" lang="en-IN" sz="3600" spc="-1" strike="noStrike">
              <a:solidFill>
                <a:srgbClr val="2c3e50"/>
              </a:solidFill>
              <a:latin typeface="Source Sans Pro Black"/>
            </a:endParaRPr>
          </a:p>
        </p:txBody>
      </p:sp>
      <p:sp>
        <p:nvSpPr>
          <p:cNvPr id="88" name="PlaceHolder 3"/>
          <p:cNvSpPr>
            <a:spLocks noGrp="1"/>
          </p:cNvSpPr>
          <p:nvPr>
            <p:ph type="body"/>
          </p:nvPr>
        </p:nvSpPr>
        <p:spPr>
          <a:xfrm>
            <a:off x="3420000" y="5040000"/>
            <a:ext cx="6300000" cy="2160000"/>
          </a:xfrm>
          <a:prstGeom prst="rect">
            <a:avLst/>
          </a:prstGeom>
        </p:spPr>
        <p:txBody>
          <a:bodyPr lIns="0" rIns="0" tIns="0" bIns="0">
            <a:normAutofit/>
          </a:bodyPr>
          <a:p>
            <a:pPr marL="432000" indent="-324000">
              <a:spcAft>
                <a:spcPts val="876"/>
              </a:spcAft>
            </a:pPr>
            <a:r>
              <a:rPr b="0" lang="en-IN" sz="2000" spc="-1" strike="noStrike">
                <a:solidFill>
                  <a:srgbClr val="ffffff"/>
                </a:solidFill>
                <a:latin typeface="Source Sans Pro"/>
              </a:rPr>
              <a:t>Click to edit the outline text format</a:t>
            </a:r>
            <a:endParaRPr b="0" lang="en-IN" sz="2000" spc="-1" strike="noStrike">
              <a:solidFill>
                <a:srgbClr val="ffffff"/>
              </a:solidFill>
              <a:latin typeface="Source Sans Pro"/>
            </a:endParaRPr>
          </a:p>
          <a:p>
            <a:pPr lvl="1" marL="864000" indent="-324000">
              <a:spcAft>
                <a:spcPts val="1134"/>
              </a:spcAft>
            </a:pPr>
            <a:r>
              <a:rPr b="0" lang="en-IN" sz="2000" spc="-1" strike="noStrike">
                <a:solidFill>
                  <a:srgbClr val="ffffff"/>
                </a:solidFill>
                <a:latin typeface="Source Sans Pro"/>
              </a:rPr>
              <a:t>Second Outline Level</a:t>
            </a:r>
            <a:endParaRPr b="0" lang="en-IN" sz="2000" spc="-1" strike="noStrike">
              <a:solidFill>
                <a:srgbClr val="ffffff"/>
              </a:solidFill>
              <a:latin typeface="Source Sans Pro"/>
            </a:endParaRPr>
          </a:p>
          <a:p>
            <a:pPr lvl="2" marL="1296000" indent="-288000">
              <a:spcAft>
                <a:spcPts val="850"/>
              </a:spcAft>
            </a:pPr>
            <a:r>
              <a:rPr b="0" lang="en-IN" sz="2000" spc="-1" strike="noStrike">
                <a:solidFill>
                  <a:srgbClr val="ffffff"/>
                </a:solidFill>
                <a:latin typeface="Source Sans Pro"/>
              </a:rPr>
              <a:t>Third Outline Level</a:t>
            </a:r>
            <a:endParaRPr b="0" lang="en-IN" sz="2000" spc="-1" strike="noStrike">
              <a:solidFill>
                <a:srgbClr val="ffffff"/>
              </a:solidFill>
              <a:latin typeface="Source Sans Pro"/>
            </a:endParaRPr>
          </a:p>
          <a:p>
            <a:pPr lvl="3" marL="1728000" indent="-216000">
              <a:spcAft>
                <a:spcPts val="567"/>
              </a:spcAft>
            </a:pPr>
            <a:r>
              <a:rPr b="0" lang="en-IN" sz="2000" spc="-1" strike="noStrike">
                <a:solidFill>
                  <a:srgbClr val="ffffff"/>
                </a:solidFill>
                <a:latin typeface="Source Sans Pro"/>
              </a:rPr>
              <a:t>Fourth Outline Level</a:t>
            </a:r>
            <a:endParaRPr b="0" lang="en-IN" sz="2000" spc="-1" strike="noStrike">
              <a:solidFill>
                <a:srgbClr val="ffffff"/>
              </a:solidFill>
              <a:latin typeface="Source Sans Pro"/>
            </a:endParaRPr>
          </a:p>
          <a:p>
            <a:pPr lvl="4" marL="2160000" indent="-216000">
              <a:spcAft>
                <a:spcPts val="283"/>
              </a:spcAft>
            </a:pPr>
            <a:r>
              <a:rPr b="0" lang="en-IN" sz="2000" spc="-1" strike="noStrike">
                <a:solidFill>
                  <a:srgbClr val="ffffff"/>
                </a:solidFill>
                <a:latin typeface="Source Sans Pro"/>
              </a:rPr>
              <a:t>Fifth Outline Level</a:t>
            </a:r>
            <a:endParaRPr b="0" lang="en-IN" sz="2000" spc="-1" strike="noStrike">
              <a:solidFill>
                <a:srgbClr val="ffffff"/>
              </a:solidFill>
              <a:latin typeface="Source Sans Pro"/>
            </a:endParaRPr>
          </a:p>
          <a:p>
            <a:pPr lvl="5" marL="2592000" indent="-216000">
              <a:spcAft>
                <a:spcPts val="283"/>
              </a:spcAft>
            </a:pPr>
            <a:r>
              <a:rPr b="0" lang="en-IN" sz="2000" spc="-1" strike="noStrike">
                <a:solidFill>
                  <a:srgbClr val="ffffff"/>
                </a:solidFill>
                <a:latin typeface="Source Sans Pro"/>
              </a:rPr>
              <a:t>Sixth Outline Level</a:t>
            </a:r>
            <a:endParaRPr b="0" lang="en-IN" sz="2000" spc="-1" strike="noStrike">
              <a:solidFill>
                <a:srgbClr val="ffffff"/>
              </a:solidFill>
              <a:latin typeface="Source Sans Pro"/>
            </a:endParaRPr>
          </a:p>
          <a:p>
            <a:pPr lvl="6" marL="3024000" indent="-216000">
              <a:spcAft>
                <a:spcPts val="283"/>
              </a:spcAft>
            </a:pPr>
            <a:r>
              <a:rPr b="0" lang="en-IN" sz="2000" spc="-1" strike="noStrike">
                <a:solidFill>
                  <a:srgbClr val="ffffff"/>
                </a:solidFill>
                <a:latin typeface="Source Sans Pro"/>
              </a:rPr>
              <a:t>Seventh Outline Level</a:t>
            </a:r>
            <a:endParaRPr b="0" lang="en-IN" sz="2000" spc="-1" strike="noStrike">
              <a:solidFill>
                <a:srgbClr val="ffffff"/>
              </a:solidFill>
              <a:latin typeface="Source Sans Pro"/>
            </a:endParaRPr>
          </a:p>
        </p:txBody>
      </p:sp>
      <p:sp>
        <p:nvSpPr>
          <p:cNvPr id="89" name="PlaceHolder 4"/>
          <p:cNvSpPr>
            <a:spLocks noGrp="1"/>
          </p:cNvSpPr>
          <p:nvPr>
            <p:ph type="dt"/>
          </p:nvPr>
        </p:nvSpPr>
        <p:spPr>
          <a:xfrm>
            <a:off x="360000" y="7200000"/>
            <a:ext cx="2880000" cy="360000"/>
          </a:xfrm>
          <a:prstGeom prst="rect">
            <a:avLst/>
          </a:prstGeom>
        </p:spPr>
        <p:txBody>
          <a:bodyPr lIns="0" rIns="0" tIns="0" bIns="0"/>
          <a:p>
            <a:r>
              <a:rPr b="1" lang="en-IN" sz="1800" spc="-1" strike="noStrike">
                <a:solidFill>
                  <a:srgbClr val="ffffff"/>
                </a:solidFill>
                <a:latin typeface="Source Sans Pro Black"/>
              </a:rPr>
              <a:t>&lt;date/time&gt;</a:t>
            </a:r>
            <a:endParaRPr b="1" lang="en-IN" sz="1800" spc="-1" strike="noStrike">
              <a:solidFill>
                <a:srgbClr val="ffffff"/>
              </a:solidFill>
              <a:latin typeface="Source Sans Pro Black"/>
            </a:endParaRPr>
          </a:p>
        </p:txBody>
      </p:sp>
      <p:sp>
        <p:nvSpPr>
          <p:cNvPr id="90" name="PlaceHolder 5"/>
          <p:cNvSpPr>
            <a:spLocks noGrp="1"/>
          </p:cNvSpPr>
          <p:nvPr>
            <p:ph type="ftr"/>
          </p:nvPr>
        </p:nvSpPr>
        <p:spPr>
          <a:xfrm>
            <a:off x="3420000" y="7200000"/>
            <a:ext cx="3240000" cy="360000"/>
          </a:xfrm>
          <a:prstGeom prst="rect">
            <a:avLst/>
          </a:prstGeom>
        </p:spPr>
        <p:txBody>
          <a:bodyPr lIns="0" rIns="0" tIns="0" bIns="0"/>
          <a:p>
            <a:pPr algn="ctr"/>
            <a:r>
              <a:rPr b="1" lang="en-IN" sz="1800" spc="-1" strike="noStrike">
                <a:solidFill>
                  <a:srgbClr val="ffffff"/>
                </a:solidFill>
                <a:latin typeface="Source Sans Pro Black"/>
              </a:rPr>
              <a:t>&lt;footer&gt;</a:t>
            </a:r>
            <a:endParaRPr b="1" lang="en-IN" sz="1800" spc="-1" strike="noStrike">
              <a:solidFill>
                <a:srgbClr val="ffffff"/>
              </a:solidFill>
              <a:latin typeface="Source Sans Pro Black"/>
            </a:endParaRPr>
          </a:p>
        </p:txBody>
      </p:sp>
      <p:sp>
        <p:nvSpPr>
          <p:cNvPr id="91" name="PlaceHolder 6"/>
          <p:cNvSpPr>
            <a:spLocks noGrp="1"/>
          </p:cNvSpPr>
          <p:nvPr>
            <p:ph type="sldNum"/>
          </p:nvPr>
        </p:nvSpPr>
        <p:spPr>
          <a:xfrm>
            <a:off x="9180000" y="6804000"/>
            <a:ext cx="720000" cy="720000"/>
          </a:xfrm>
          <a:prstGeom prst="rect">
            <a:avLst/>
          </a:prstGeom>
        </p:spPr>
        <p:txBody>
          <a:bodyPr lIns="0" rIns="0" tIns="0" bIns="0" anchor="ctr"/>
          <a:p>
            <a:pPr algn="ctr"/>
            <a:fld id="{380CEE64-ECB3-4D49-9359-EB6C85FC97DE}" type="slidenum">
              <a:rPr b="1" lang="en-IN" sz="1800" spc="-1" strike="noStrike">
                <a:solidFill>
                  <a:srgbClr val="ffffff"/>
                </a:solidFill>
                <a:latin typeface="Source Sans Pro Black"/>
              </a:rPr>
              <a:t>&lt;number&gt;</a:t>
            </a:fld>
            <a:endParaRPr b="1" lang="en-IN" sz="1800" spc="-1" strike="noStrike">
              <a:solidFill>
                <a:srgbClr val="ffffff"/>
              </a:solidFill>
              <a:latin typeface="Source Sans Pro Black"/>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4.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7.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3.xml"/>
</Relationships>
</file>

<file path=ppt/slides/_rels/slide18.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3.xml"/>
</Relationships>
</file>

<file path=ppt/slides/_rels/slide19.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30.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7.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28" name="" descr=""/>
          <p:cNvPicPr/>
          <p:nvPr/>
        </p:nvPicPr>
        <p:blipFill>
          <a:blip r:embed="rId1"/>
          <a:stretch/>
        </p:blipFill>
        <p:spPr>
          <a:xfrm>
            <a:off x="955800" y="952200"/>
            <a:ext cx="8267400" cy="5695560"/>
          </a:xfrm>
          <a:prstGeom prst="rect">
            <a:avLst/>
          </a:prstGeom>
          <a:ln>
            <a:noFill/>
          </a:ln>
        </p:spPr>
      </p:pic>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5" name="TextShape 1"/>
          <p:cNvSpPr txBox="1"/>
          <p:nvPr/>
        </p:nvSpPr>
        <p:spPr>
          <a:xfrm>
            <a:off x="360000" y="301320"/>
            <a:ext cx="9360000" cy="958680"/>
          </a:xfrm>
          <a:prstGeom prst="rect">
            <a:avLst/>
          </a:prstGeom>
          <a:noFill/>
          <a:ln>
            <a:noFill/>
          </a:ln>
        </p:spPr>
        <p:txBody>
          <a:bodyPr lIns="0" rIns="0" tIns="0" bIns="0" anchor="ctr"/>
          <a:p>
            <a:pPr algn="ctr"/>
            <a:r>
              <a:rPr b="1" lang="en-IN" sz="3600" spc="-1" strike="noStrike">
                <a:solidFill>
                  <a:srgbClr val="ffffff"/>
                </a:solidFill>
                <a:latin typeface="Source Sans Pro Black"/>
              </a:rPr>
              <a:t>ARCHITECTURE</a:t>
            </a:r>
            <a:endParaRPr b="1" lang="en-IN" sz="3600" spc="-1" strike="noStrike">
              <a:solidFill>
                <a:srgbClr val="ffffff"/>
              </a:solidFill>
              <a:latin typeface="Source Sans Pro Black"/>
            </a:endParaRPr>
          </a:p>
        </p:txBody>
      </p:sp>
      <p:sp>
        <p:nvSpPr>
          <p:cNvPr id="146" name="TextShape 2"/>
          <p:cNvSpPr txBox="1"/>
          <p:nvPr/>
        </p:nvSpPr>
        <p:spPr>
          <a:xfrm>
            <a:off x="360000" y="1980000"/>
            <a:ext cx="9360000" cy="5040000"/>
          </a:xfrm>
          <a:prstGeom prst="rect">
            <a:avLst/>
          </a:prstGeom>
          <a:noFill/>
          <a:ln>
            <a:noFill/>
          </a:ln>
        </p:spPr>
        <p:txBody>
          <a:bodyPr lIns="0" rIns="0" tIns="0" bIns="0">
            <a:normAutofit/>
          </a:bodyPr>
          <a:p>
            <a:pPr marL="432000" indent="-324000">
              <a:spcAft>
                <a:spcPts val="1414"/>
              </a:spcAft>
              <a:buClr>
                <a:srgbClr val="2c3e50"/>
              </a:buClr>
              <a:buSzPct val="45000"/>
              <a:buFont typeface="Wingdings" charset="2"/>
              <a:buChar char=""/>
            </a:pPr>
            <a:r>
              <a:rPr b="1" lang="en-IN" sz="3200" spc="-1" strike="noStrike">
                <a:solidFill>
                  <a:srgbClr val="ed1c24"/>
                </a:solidFill>
                <a:latin typeface="Source Sans Pro Semibold"/>
              </a:rPr>
              <a:t>Client</a:t>
            </a:r>
            <a:endParaRPr b="1" lang="en-IN" sz="3200" spc="-1" strike="noStrike">
              <a:solidFill>
                <a:srgbClr val="2c3e50"/>
              </a:solidFill>
              <a:latin typeface="Source Sans Pro Semibold"/>
            </a:endParaRPr>
          </a:p>
          <a:p>
            <a:pPr marL="432000" indent="-324000">
              <a:spcAft>
                <a:spcPts val="1414"/>
              </a:spcAft>
              <a:buClr>
                <a:srgbClr val="2c3e50"/>
              </a:buClr>
              <a:buSzPct val="45000"/>
              <a:buFont typeface="Wingdings" charset="2"/>
              <a:buChar char=""/>
            </a:pPr>
            <a:endParaRPr b="1" lang="en-IN" sz="3200" spc="-1" strike="noStrike">
              <a:solidFill>
                <a:srgbClr val="2c3e50"/>
              </a:solidFill>
              <a:latin typeface="Source Sans Pro Semibold"/>
            </a:endParaRPr>
          </a:p>
          <a:p>
            <a:pPr marL="432000" indent="-324000">
              <a:spcAft>
                <a:spcPts val="1414"/>
              </a:spcAft>
              <a:buClr>
                <a:srgbClr val="2c3e50"/>
              </a:buClr>
              <a:buSzPct val="45000"/>
              <a:buFont typeface="Wingdings" charset="2"/>
              <a:buChar char=""/>
            </a:pPr>
            <a:r>
              <a:rPr b="0" lang="en-IN" sz="1800" spc="-1" strike="noStrike">
                <a:solidFill>
                  <a:srgbClr val="6b6400"/>
                </a:solidFill>
                <a:latin typeface="Source Sans Pro Semibold"/>
              </a:rPr>
              <a:t>The Alluxio client provides users a gateway to interact with the Alluxio servers. It initiates communication with the leading master to carry out metadata operations and with workers to read and write data that is stored in Alluxio. Alluxio supports a native filesystem API in Java and bindings in multiple languages including REST, Go, and Python. Alluxio also supports APIs that are compatible with the HDFS API and the Amazon S3 API.</a:t>
            </a:r>
            <a:endParaRPr b="1" lang="en-IN" sz="1800" spc="-1" strike="noStrike">
              <a:solidFill>
                <a:srgbClr val="2c3e50"/>
              </a:solidFill>
              <a:latin typeface="Source Sans Pro Semibold"/>
            </a:endParaRPr>
          </a:p>
          <a:p>
            <a:pPr marL="432000" indent="-324000">
              <a:spcAft>
                <a:spcPts val="1414"/>
              </a:spcAft>
              <a:buClr>
                <a:srgbClr val="2c3e50"/>
              </a:buClr>
              <a:buSzPct val="45000"/>
              <a:buFont typeface="Wingdings" charset="2"/>
              <a:buChar char=""/>
            </a:pPr>
            <a:r>
              <a:rPr b="0" lang="en-IN" sz="1800" spc="-1" strike="noStrike">
                <a:solidFill>
                  <a:srgbClr val="6b6400"/>
                </a:solidFill>
                <a:latin typeface="Source Sans Pro Semibold"/>
              </a:rPr>
              <a:t>Alluxio clients never directly access the under storage systems. Data is transmitted through Alluxio workers.</a:t>
            </a:r>
            <a:endParaRPr b="1" lang="en-IN" sz="1800" spc="-1" strike="noStrike">
              <a:solidFill>
                <a:srgbClr val="2c3e50"/>
              </a:solidFill>
              <a:latin typeface="Source Sans Pro Semibold"/>
            </a:endParaRPr>
          </a:p>
        </p:txBody>
      </p:sp>
    </p:spTree>
  </p:cSld>
  <p:timing>
    <p:tnLst>
      <p:par>
        <p:cTn id="19" dur="indefinite" restart="never" nodeType="tmRoot">
          <p:childTnLst>
            <p:seq>
              <p:cTn id="20" dur="indefinite"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7" name="TextShape 1"/>
          <p:cNvSpPr txBox="1"/>
          <p:nvPr/>
        </p:nvSpPr>
        <p:spPr>
          <a:xfrm>
            <a:off x="360000" y="301320"/>
            <a:ext cx="9360000" cy="958680"/>
          </a:xfrm>
          <a:prstGeom prst="rect">
            <a:avLst/>
          </a:prstGeom>
          <a:noFill/>
          <a:ln>
            <a:noFill/>
          </a:ln>
        </p:spPr>
        <p:txBody>
          <a:bodyPr lIns="0" rIns="0" tIns="0" bIns="0" anchor="ctr"/>
          <a:p>
            <a:pPr algn="ctr"/>
            <a:r>
              <a:rPr b="1" lang="en-IN" sz="3600" spc="-1" strike="noStrike">
                <a:solidFill>
                  <a:srgbClr val="ffffff"/>
                </a:solidFill>
                <a:latin typeface="Source Sans Pro Black"/>
              </a:rPr>
              <a:t>Benefits</a:t>
            </a:r>
            <a:endParaRPr b="1" lang="en-IN" sz="3600" spc="-1" strike="noStrike">
              <a:solidFill>
                <a:srgbClr val="ffffff"/>
              </a:solidFill>
              <a:latin typeface="Source Sans Pro Black"/>
            </a:endParaRPr>
          </a:p>
        </p:txBody>
      </p:sp>
      <p:sp>
        <p:nvSpPr>
          <p:cNvPr id="148" name="TextShape 2"/>
          <p:cNvSpPr txBox="1"/>
          <p:nvPr/>
        </p:nvSpPr>
        <p:spPr>
          <a:xfrm>
            <a:off x="360000" y="1980000"/>
            <a:ext cx="9360000" cy="5040000"/>
          </a:xfrm>
          <a:prstGeom prst="rect">
            <a:avLst/>
          </a:prstGeom>
          <a:noFill/>
          <a:ln>
            <a:noFill/>
          </a:ln>
        </p:spPr>
        <p:txBody>
          <a:bodyPr lIns="0" rIns="0" tIns="0" bIns="0">
            <a:normAutofit/>
          </a:bodyPr>
          <a:p>
            <a:pPr marL="432000" indent="-324000">
              <a:spcAft>
                <a:spcPts val="1414"/>
              </a:spcAft>
              <a:buClr>
                <a:srgbClr val="2c3e50"/>
              </a:buClr>
              <a:buSzPct val="45000"/>
              <a:buFont typeface="Wingdings" charset="2"/>
              <a:buChar char=""/>
            </a:pPr>
            <a:r>
              <a:rPr b="1" lang="en-IN" sz="2000" spc="-1" strike="noStrike">
                <a:solidFill>
                  <a:srgbClr val="a3238e"/>
                </a:solidFill>
                <a:latin typeface="Source Sans Pro Semibold"/>
              </a:rPr>
              <a:t>Memory-Speed I/O</a:t>
            </a:r>
            <a:r>
              <a:rPr b="1" lang="en-IN" sz="2000" spc="-1" strike="noStrike">
                <a:solidFill>
                  <a:srgbClr val="a3238e"/>
                </a:solidFill>
                <a:latin typeface="Source Sans Pro Semibold"/>
              </a:rPr>
              <a:t> : </a:t>
            </a:r>
            <a:r>
              <a:rPr b="0" lang="en-IN" sz="2000" spc="-1" strike="noStrike">
                <a:solidFill>
                  <a:srgbClr val="00599d"/>
                </a:solidFill>
                <a:latin typeface="Source Sans Pro Semibold"/>
              </a:rPr>
              <a:t>Alluxio can be used as a distributed shared caching service so that compute applications talking to Alluxio can transparently cache frequently accessed data, especially from remote locations.</a:t>
            </a:r>
            <a:endParaRPr b="1" lang="en-IN" sz="2000" spc="-1" strike="noStrike">
              <a:solidFill>
                <a:srgbClr val="2c3e50"/>
              </a:solidFill>
              <a:latin typeface="Source Sans Pro Semibold"/>
            </a:endParaRPr>
          </a:p>
          <a:p>
            <a:pPr marL="432000" indent="-324000">
              <a:spcAft>
                <a:spcPts val="1414"/>
              </a:spcAft>
              <a:buClr>
                <a:srgbClr val="2c3e50"/>
              </a:buClr>
              <a:buSzPct val="45000"/>
              <a:buFont typeface="Wingdings" charset="2"/>
              <a:buChar char=""/>
            </a:pPr>
            <a:r>
              <a:rPr b="1" lang="en-IN" sz="2000" spc="-1" strike="noStrike">
                <a:solidFill>
                  <a:srgbClr val="a3238e"/>
                </a:solidFill>
                <a:latin typeface="Source Sans Pro Semibold"/>
              </a:rPr>
              <a:t>Simplified Cloud and Object Storage Adoption :</a:t>
            </a:r>
            <a:r>
              <a:rPr b="1" lang="en-IN" sz="2000" spc="-1" strike="noStrike">
                <a:solidFill>
                  <a:srgbClr val="00599d"/>
                </a:solidFill>
                <a:latin typeface="Source Sans Pro Semibold"/>
              </a:rPr>
              <a:t> </a:t>
            </a:r>
            <a:r>
              <a:rPr b="0" lang="en-IN" sz="2000" spc="-1" strike="noStrike">
                <a:solidFill>
                  <a:srgbClr val="00599d"/>
                </a:solidFill>
                <a:latin typeface="Source Sans Pro Semibold"/>
              </a:rPr>
              <a:t>Cloud and object storage systems use different semantics that have performance implications compared to traditional file systems.</a:t>
            </a:r>
            <a:endParaRPr b="1" lang="en-IN" sz="2000" spc="-1" strike="noStrike">
              <a:solidFill>
                <a:srgbClr val="2c3e50"/>
              </a:solidFill>
              <a:latin typeface="Source Sans Pro Semibold"/>
            </a:endParaRPr>
          </a:p>
          <a:p>
            <a:pPr marL="432000" indent="-324000">
              <a:spcAft>
                <a:spcPts val="1414"/>
              </a:spcAft>
              <a:buClr>
                <a:srgbClr val="2c3e50"/>
              </a:buClr>
              <a:buSzPct val="45000"/>
              <a:buFont typeface="Wingdings" charset="2"/>
              <a:buChar char=""/>
            </a:pPr>
            <a:r>
              <a:rPr b="1" lang="en-IN" sz="2000" spc="-1" strike="noStrike">
                <a:solidFill>
                  <a:srgbClr val="a3238e"/>
                </a:solidFill>
                <a:latin typeface="Source Sans Pro Semibold"/>
              </a:rPr>
              <a:t>Simplified Data Management:</a:t>
            </a:r>
            <a:r>
              <a:rPr b="1" lang="en-IN" sz="2000" spc="-1" strike="noStrike">
                <a:solidFill>
                  <a:srgbClr val="2c3e50"/>
                </a:solidFill>
                <a:latin typeface="Source Sans Pro Semibold"/>
              </a:rPr>
              <a:t> </a:t>
            </a:r>
            <a:r>
              <a:rPr b="0" lang="en-IN" sz="2000" spc="-1" strike="noStrike">
                <a:solidFill>
                  <a:srgbClr val="00599d"/>
                </a:solidFill>
                <a:latin typeface="Source Sans Pro Semibold"/>
              </a:rPr>
              <a:t>Alluxio provides a single point of access to multiple data sources.</a:t>
            </a:r>
            <a:endParaRPr b="1" lang="en-IN" sz="2000" spc="-1" strike="noStrike">
              <a:solidFill>
                <a:srgbClr val="2c3e50"/>
              </a:solidFill>
              <a:latin typeface="Source Sans Pro Semibold"/>
            </a:endParaRPr>
          </a:p>
          <a:p>
            <a:pPr marL="432000" indent="-324000">
              <a:spcAft>
                <a:spcPts val="1414"/>
              </a:spcAft>
              <a:buClr>
                <a:srgbClr val="2c3e50"/>
              </a:buClr>
              <a:buSzPct val="45000"/>
              <a:buFont typeface="Wingdings" charset="2"/>
              <a:buChar char=""/>
            </a:pPr>
            <a:r>
              <a:rPr b="1" lang="en-IN" sz="2000" spc="-1" strike="noStrike">
                <a:solidFill>
                  <a:srgbClr val="a3238e"/>
                </a:solidFill>
                <a:latin typeface="Source Sans Pro Semibold"/>
              </a:rPr>
              <a:t>Easy Application Deployment: </a:t>
            </a:r>
            <a:r>
              <a:rPr b="0" lang="en-IN" sz="2000" spc="-1" strike="noStrike">
                <a:solidFill>
                  <a:srgbClr val="00599d"/>
                </a:solidFill>
                <a:latin typeface="Source Sans Pro Semibold"/>
              </a:rPr>
              <a:t>Alluxio manages communication between applications and file or object storages, translating data access requests from applications into underlying storage interfaces.</a:t>
            </a:r>
            <a:endParaRPr b="1" lang="en-IN" sz="2000" spc="-1" strike="noStrike">
              <a:solidFill>
                <a:srgbClr val="2c3e50"/>
              </a:solidFill>
              <a:latin typeface="Source Sans Pro Semibold"/>
            </a:endParaRPr>
          </a:p>
        </p:txBody>
      </p:sp>
    </p:spTree>
  </p:cSld>
  <p:timing>
    <p:tnLst>
      <p:par>
        <p:cTn id="21" dur="indefinite" restart="never" nodeType="tmRoot">
          <p:childTnLst>
            <p:seq>
              <p:cTn id="22" dur="indefinite"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9" name="TextShape 1"/>
          <p:cNvSpPr txBox="1"/>
          <p:nvPr/>
        </p:nvSpPr>
        <p:spPr>
          <a:xfrm>
            <a:off x="360000" y="301320"/>
            <a:ext cx="9360000" cy="958680"/>
          </a:xfrm>
          <a:prstGeom prst="rect">
            <a:avLst/>
          </a:prstGeom>
          <a:noFill/>
          <a:ln>
            <a:noFill/>
          </a:ln>
        </p:spPr>
        <p:txBody>
          <a:bodyPr lIns="0" rIns="0" tIns="0" bIns="0" anchor="ctr"/>
          <a:p>
            <a:pPr algn="ctr"/>
            <a:r>
              <a:rPr b="1" lang="en-IN" sz="3600" spc="-1" strike="noStrike">
                <a:solidFill>
                  <a:srgbClr val="ffffff"/>
                </a:solidFill>
                <a:latin typeface="Source Sans Pro Black"/>
              </a:rPr>
              <a:t>USE CASES</a:t>
            </a:r>
            <a:endParaRPr b="1" lang="en-IN" sz="3600" spc="-1" strike="noStrike">
              <a:solidFill>
                <a:srgbClr val="ffffff"/>
              </a:solidFill>
              <a:latin typeface="Source Sans Pro Black"/>
            </a:endParaRPr>
          </a:p>
        </p:txBody>
      </p:sp>
      <p:sp>
        <p:nvSpPr>
          <p:cNvPr id="150" name="TextShape 2"/>
          <p:cNvSpPr txBox="1"/>
          <p:nvPr/>
        </p:nvSpPr>
        <p:spPr>
          <a:xfrm>
            <a:off x="360000" y="1872000"/>
            <a:ext cx="9360000" cy="5040000"/>
          </a:xfrm>
          <a:prstGeom prst="rect">
            <a:avLst/>
          </a:prstGeom>
          <a:noFill/>
          <a:ln>
            <a:noFill/>
          </a:ln>
        </p:spPr>
        <p:txBody>
          <a:bodyPr lIns="0" rIns="0" tIns="0" bIns="0">
            <a:normAutofit/>
          </a:bodyPr>
          <a:p>
            <a:pPr marL="432000" indent="-324000">
              <a:spcAft>
                <a:spcPts val="1414"/>
              </a:spcAft>
              <a:buClr>
                <a:srgbClr val="2c3e50"/>
              </a:buClr>
              <a:buSzPct val="45000"/>
              <a:buFont typeface="Wingdings" charset="2"/>
              <a:buChar char=""/>
            </a:pPr>
            <a:r>
              <a:rPr b="1" lang="en-IN" sz="3200" spc="-1" strike="noStrike">
                <a:solidFill>
                  <a:srgbClr val="00381f"/>
                </a:solidFill>
                <a:latin typeface="Source Sans Pro Semibold"/>
              </a:rPr>
              <a:t>1. Object Storage Data Acceleration</a:t>
            </a:r>
            <a:endParaRPr b="1" lang="en-IN" sz="3200" spc="-1" strike="noStrike">
              <a:solidFill>
                <a:srgbClr val="2c3e50"/>
              </a:solidFill>
              <a:latin typeface="Source Sans Pro Semibold"/>
            </a:endParaRPr>
          </a:p>
          <a:p>
            <a:pPr marL="432000" indent="-324000">
              <a:spcAft>
                <a:spcPts val="1414"/>
              </a:spcAft>
              <a:buClr>
                <a:srgbClr val="2c3e50"/>
              </a:buClr>
              <a:buSzPct val="45000"/>
              <a:buFont typeface="Wingdings" charset="2"/>
              <a:buChar char=""/>
            </a:pPr>
            <a:endParaRPr b="1" lang="en-IN" sz="3200" spc="-1" strike="noStrike">
              <a:solidFill>
                <a:srgbClr val="2c3e50"/>
              </a:solidFill>
              <a:latin typeface="Source Sans Pro Semibold"/>
            </a:endParaRPr>
          </a:p>
          <a:p>
            <a:pPr marL="432000" indent="-324000">
              <a:spcAft>
                <a:spcPts val="1414"/>
              </a:spcAft>
              <a:buClr>
                <a:srgbClr val="2c3e50"/>
              </a:buClr>
              <a:buSzPct val="45000"/>
              <a:buFont typeface="Wingdings" charset="2"/>
              <a:buChar char=""/>
            </a:pPr>
            <a:r>
              <a:rPr b="0" lang="en-IN" sz="2000" spc="-1" strike="noStrike">
                <a:solidFill>
                  <a:srgbClr val="f58220"/>
                </a:solidFill>
                <a:latin typeface="Source Sans Pro Semibold"/>
              </a:rPr>
              <a:t>In many organizations, an increasingly popular architecture is to leverage object storage as an important source of data for data analytics applications like Spark, Presto, Hadoop, or machine learning/AI workloads such as Tensorflow etc.</a:t>
            </a:r>
            <a:endParaRPr b="1" lang="en-IN" sz="2000" spc="-1" strike="noStrike">
              <a:solidFill>
                <a:srgbClr val="2c3e50"/>
              </a:solidFill>
              <a:latin typeface="Source Sans Pro Semibold"/>
            </a:endParaRPr>
          </a:p>
          <a:p>
            <a:pPr marL="432000" indent="-324000">
              <a:spcAft>
                <a:spcPts val="1414"/>
              </a:spcAft>
              <a:buClr>
                <a:srgbClr val="2c3e50"/>
              </a:buClr>
              <a:buSzPct val="45000"/>
              <a:buFont typeface="Wingdings" charset="2"/>
              <a:buChar char=""/>
            </a:pPr>
            <a:r>
              <a:rPr b="0" lang="en-IN" sz="2000" spc="-1" strike="noStrike">
                <a:solidFill>
                  <a:srgbClr val="f58220"/>
                </a:solidFill>
                <a:latin typeface="Source Sans Pro Semibold"/>
              </a:rPr>
              <a:t>Deploying Alluxio on the compute side where data is configured to persist from object stores can significantly benefit applications. Alluxio can cache data locally alongside different applications and manage its corresponding metadata to avoid particular inefficient metadata operations of object stores.</a:t>
            </a:r>
            <a:endParaRPr b="1" lang="en-IN" sz="2000" spc="-1" strike="noStrike">
              <a:solidFill>
                <a:srgbClr val="2c3e50"/>
              </a:solidFill>
              <a:latin typeface="Source Sans Pro Semibold"/>
            </a:endParaRPr>
          </a:p>
        </p:txBody>
      </p:sp>
    </p:spTree>
  </p:cSld>
  <p:timing>
    <p:tnLst>
      <p:par>
        <p:cTn id="23" dur="indefinite" restart="never" nodeType="tmRoot">
          <p:childTnLst>
            <p:seq>
              <p:cTn id="24" dur="indefinite"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1" name="TextShape 1"/>
          <p:cNvSpPr txBox="1"/>
          <p:nvPr/>
        </p:nvSpPr>
        <p:spPr>
          <a:xfrm>
            <a:off x="360000" y="301320"/>
            <a:ext cx="9360000" cy="958680"/>
          </a:xfrm>
          <a:prstGeom prst="rect">
            <a:avLst/>
          </a:prstGeom>
          <a:noFill/>
          <a:ln>
            <a:noFill/>
          </a:ln>
        </p:spPr>
        <p:txBody>
          <a:bodyPr lIns="0" rIns="0" tIns="0" bIns="0" anchor="ctr"/>
          <a:p>
            <a:pPr algn="ctr"/>
            <a:r>
              <a:rPr b="1" lang="en-IN" sz="3600" spc="-1" strike="noStrike">
                <a:solidFill>
                  <a:srgbClr val="ffffff"/>
                </a:solidFill>
                <a:latin typeface="Source Sans Pro Black"/>
              </a:rPr>
              <a:t>USE CASES</a:t>
            </a:r>
            <a:endParaRPr b="1" lang="en-IN" sz="3600" spc="-1" strike="noStrike">
              <a:solidFill>
                <a:srgbClr val="ffffff"/>
              </a:solidFill>
              <a:latin typeface="Source Sans Pro Black"/>
            </a:endParaRPr>
          </a:p>
        </p:txBody>
      </p:sp>
      <p:sp>
        <p:nvSpPr>
          <p:cNvPr id="152" name="TextShape 2"/>
          <p:cNvSpPr txBox="1"/>
          <p:nvPr/>
        </p:nvSpPr>
        <p:spPr>
          <a:xfrm>
            <a:off x="360000" y="1980000"/>
            <a:ext cx="9360000" cy="5040000"/>
          </a:xfrm>
          <a:prstGeom prst="rect">
            <a:avLst/>
          </a:prstGeom>
          <a:noFill/>
          <a:ln>
            <a:noFill/>
          </a:ln>
        </p:spPr>
        <p:txBody>
          <a:bodyPr lIns="0" rIns="0" tIns="0" bIns="0">
            <a:normAutofit/>
          </a:bodyPr>
          <a:p>
            <a:pPr marL="432000" indent="-324000">
              <a:spcAft>
                <a:spcPts val="1414"/>
              </a:spcAft>
              <a:buClr>
                <a:srgbClr val="2c3e50"/>
              </a:buClr>
              <a:buSzPct val="45000"/>
              <a:buFont typeface="Wingdings" charset="2"/>
              <a:buChar char=""/>
            </a:pPr>
            <a:r>
              <a:rPr b="1" lang="en-IN" sz="3200" spc="-1" strike="noStrike">
                <a:solidFill>
                  <a:srgbClr val="2b511a"/>
                </a:solidFill>
                <a:latin typeface="Source Sans Pro Semibold"/>
              </a:rPr>
              <a:t>2. Satellite Compute Clusters Enabler</a:t>
            </a:r>
            <a:endParaRPr b="1" lang="en-IN" sz="3200" spc="-1" strike="noStrike">
              <a:solidFill>
                <a:srgbClr val="2c3e50"/>
              </a:solidFill>
              <a:latin typeface="Source Sans Pro Semibold"/>
            </a:endParaRPr>
          </a:p>
          <a:p>
            <a:pPr marL="432000" indent="-324000">
              <a:spcAft>
                <a:spcPts val="1414"/>
              </a:spcAft>
              <a:buClr>
                <a:srgbClr val="2c3e50"/>
              </a:buClr>
              <a:buSzPct val="45000"/>
              <a:buFont typeface="Wingdings" charset="2"/>
              <a:buChar char=""/>
            </a:pPr>
            <a:endParaRPr b="1" lang="en-IN" sz="3200" spc="-1" strike="noStrike">
              <a:solidFill>
                <a:srgbClr val="2c3e50"/>
              </a:solidFill>
              <a:latin typeface="Source Sans Pro Semibold"/>
            </a:endParaRPr>
          </a:p>
          <a:p>
            <a:pPr marL="432000" indent="-324000">
              <a:spcAft>
                <a:spcPts val="1414"/>
              </a:spcAft>
              <a:buClr>
                <a:srgbClr val="2c3e50"/>
              </a:buClr>
              <a:buSzPct val="45000"/>
              <a:buFont typeface="Wingdings" charset="2"/>
              <a:buChar char=""/>
            </a:pPr>
            <a:r>
              <a:rPr b="0" lang="en-IN" sz="2000" spc="-1" strike="noStrike">
                <a:solidFill>
                  <a:srgbClr val="f58220"/>
                </a:solidFill>
                <a:latin typeface="Source Sans Pro Semibold"/>
              </a:rPr>
              <a:t>For reasons such as performance, security, or resource isolation, organizations maintain satellite computation clusters that are independent from their main data cluster, using dedicated resources for mission-critical applications. These satellite clusters often need to access data from the main cluster.</a:t>
            </a:r>
            <a:endParaRPr b="1" lang="en-IN" sz="2000" spc="-1" strike="noStrike">
              <a:solidFill>
                <a:srgbClr val="2c3e50"/>
              </a:solidFill>
              <a:latin typeface="Source Sans Pro Semibold"/>
            </a:endParaRPr>
          </a:p>
          <a:p>
            <a:pPr marL="432000" indent="-324000">
              <a:spcAft>
                <a:spcPts val="1414"/>
              </a:spcAft>
              <a:buClr>
                <a:srgbClr val="2c3e50"/>
              </a:buClr>
              <a:buSzPct val="45000"/>
              <a:buFont typeface="Wingdings" charset="2"/>
              <a:buChar char=""/>
            </a:pPr>
            <a:r>
              <a:rPr b="0" lang="en-IN" sz="2000" spc="-1" strike="noStrike">
                <a:solidFill>
                  <a:srgbClr val="f58220"/>
                </a:solidFill>
                <a:latin typeface="Source Sans Pro Semibold"/>
              </a:rPr>
              <a:t>Alluxio can accelerate the remote data read from the main data cluster without adding extra ETL steps. When deployed on the compute nodes in the satellite cluster and configured to connect to the main data cluster, Alluxio serves as a local data proxy layer that provides the same namespace as the main data cluster.</a:t>
            </a:r>
            <a:endParaRPr b="1" lang="en-IN" sz="2000" spc="-1" strike="noStrike">
              <a:solidFill>
                <a:srgbClr val="2c3e50"/>
              </a:solidFill>
              <a:latin typeface="Source Sans Pro Semibold"/>
            </a:endParaRPr>
          </a:p>
        </p:txBody>
      </p:sp>
    </p:spTree>
  </p:cSld>
  <p:timing>
    <p:tnLst>
      <p:par>
        <p:cTn id="25" dur="indefinite" restart="never" nodeType="tmRoot">
          <p:childTnLst>
            <p:seq>
              <p:cTn id="26" dur="indefinite"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3" name="TextShape 1"/>
          <p:cNvSpPr txBox="1"/>
          <p:nvPr/>
        </p:nvSpPr>
        <p:spPr>
          <a:xfrm>
            <a:off x="360000" y="301320"/>
            <a:ext cx="9360000" cy="958680"/>
          </a:xfrm>
          <a:prstGeom prst="rect">
            <a:avLst/>
          </a:prstGeom>
          <a:noFill/>
          <a:ln>
            <a:noFill/>
          </a:ln>
        </p:spPr>
        <p:txBody>
          <a:bodyPr lIns="0" rIns="0" tIns="0" bIns="0" anchor="ctr"/>
          <a:p>
            <a:pPr algn="ctr"/>
            <a:r>
              <a:rPr b="1" lang="en-IN" sz="3600" spc="-1" strike="noStrike">
                <a:solidFill>
                  <a:srgbClr val="ffffff"/>
                </a:solidFill>
                <a:latin typeface="Source Sans Pro Black"/>
              </a:rPr>
              <a:t>USE CASES</a:t>
            </a:r>
            <a:endParaRPr b="1" lang="en-IN" sz="3600" spc="-1" strike="noStrike">
              <a:solidFill>
                <a:srgbClr val="ffffff"/>
              </a:solidFill>
              <a:latin typeface="Source Sans Pro Black"/>
            </a:endParaRPr>
          </a:p>
        </p:txBody>
      </p:sp>
      <p:sp>
        <p:nvSpPr>
          <p:cNvPr id="154" name="TextShape 2"/>
          <p:cNvSpPr txBox="1"/>
          <p:nvPr/>
        </p:nvSpPr>
        <p:spPr>
          <a:xfrm>
            <a:off x="360000" y="1980000"/>
            <a:ext cx="9360000" cy="5040000"/>
          </a:xfrm>
          <a:prstGeom prst="rect">
            <a:avLst/>
          </a:prstGeom>
          <a:noFill/>
          <a:ln>
            <a:noFill/>
          </a:ln>
        </p:spPr>
        <p:txBody>
          <a:bodyPr lIns="0" rIns="0" tIns="0" bIns="0">
            <a:normAutofit/>
          </a:bodyPr>
          <a:p>
            <a:pPr marL="432000" indent="-324000">
              <a:spcAft>
                <a:spcPts val="1414"/>
              </a:spcAft>
              <a:buClr>
                <a:srgbClr val="2c3e50"/>
              </a:buClr>
              <a:buSzPct val="45000"/>
              <a:buFont typeface="Wingdings" charset="2"/>
              <a:buChar char=""/>
            </a:pPr>
            <a:r>
              <a:rPr b="1" lang="en-IN" sz="3200" spc="-1" strike="noStrike">
                <a:solidFill>
                  <a:srgbClr val="2b511a"/>
                </a:solidFill>
                <a:latin typeface="Source Sans Pro Semibold"/>
              </a:rPr>
              <a:t>3. A Common Data Access Layer</a:t>
            </a:r>
            <a:endParaRPr b="1" lang="en-IN" sz="3200" spc="-1" strike="noStrike">
              <a:solidFill>
                <a:srgbClr val="2c3e50"/>
              </a:solidFill>
              <a:latin typeface="Source Sans Pro Semibold"/>
            </a:endParaRPr>
          </a:p>
          <a:p>
            <a:pPr marL="432000" indent="-324000">
              <a:spcAft>
                <a:spcPts val="1414"/>
              </a:spcAft>
              <a:buClr>
                <a:srgbClr val="2c3e50"/>
              </a:buClr>
              <a:buSzPct val="45000"/>
              <a:buFont typeface="Wingdings" charset="2"/>
              <a:buChar char=""/>
            </a:pPr>
            <a:endParaRPr b="1" lang="en-IN" sz="3200" spc="-1" strike="noStrike">
              <a:solidFill>
                <a:srgbClr val="2c3e50"/>
              </a:solidFill>
              <a:latin typeface="Source Sans Pro Semibold"/>
            </a:endParaRPr>
          </a:p>
          <a:p>
            <a:pPr marL="432000" indent="-324000">
              <a:spcAft>
                <a:spcPts val="1414"/>
              </a:spcAft>
              <a:buClr>
                <a:srgbClr val="2c3e50"/>
              </a:buClr>
              <a:buSzPct val="45000"/>
              <a:buFont typeface="Wingdings" charset="2"/>
              <a:buChar char=""/>
            </a:pPr>
            <a:r>
              <a:rPr b="0" lang="en-IN" sz="2000" spc="-1" strike="noStrike">
                <a:solidFill>
                  <a:srgbClr val="f58220"/>
                </a:solidFill>
                <a:latin typeface="Source Sans Pro Semibold"/>
              </a:rPr>
              <a:t>Users deploy Alluxio as a storage abstraction layer for common data access requests. Alluxio supports storage connectors for various storage types including public cloud, such as AWS or Azure, and on-premise storage services, such as HDFS or Ceph. As long as applications integrate with Alluxio, they are enabled to access different persistent storage systems without binary or source code changes in the application. Once connected to Alluxio, applications are automatically integrated with the most popular storage options without implementing any connectors.</a:t>
            </a:r>
            <a:endParaRPr b="1" lang="en-IN" sz="2000" spc="-1" strike="noStrike">
              <a:solidFill>
                <a:srgbClr val="2c3e50"/>
              </a:solidFill>
              <a:latin typeface="Source Sans Pro Semibold"/>
            </a:endParaRPr>
          </a:p>
        </p:txBody>
      </p:sp>
    </p:spTree>
  </p:cSld>
  <p:timing>
    <p:tnLst>
      <p:par>
        <p:cTn id="27" dur="indefinite" restart="never" nodeType="tmRoot">
          <p:childTnLst>
            <p:seq>
              <p:cTn id="28" dur="indefinite"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5" name="TextShape 1"/>
          <p:cNvSpPr txBox="1"/>
          <p:nvPr/>
        </p:nvSpPr>
        <p:spPr>
          <a:xfrm>
            <a:off x="360000" y="301320"/>
            <a:ext cx="9360000" cy="958680"/>
          </a:xfrm>
          <a:prstGeom prst="rect">
            <a:avLst/>
          </a:prstGeom>
          <a:noFill/>
          <a:ln>
            <a:noFill/>
          </a:ln>
        </p:spPr>
        <p:txBody>
          <a:bodyPr lIns="0" rIns="0" tIns="0" bIns="0" anchor="ctr"/>
          <a:p>
            <a:pPr algn="ctr"/>
            <a:r>
              <a:rPr b="1" lang="en-IN" sz="3600" spc="-1" strike="noStrike">
                <a:solidFill>
                  <a:srgbClr val="ffffff"/>
                </a:solidFill>
                <a:latin typeface="Source Sans Pro Black"/>
              </a:rPr>
              <a:t>USE CASES</a:t>
            </a:r>
            <a:endParaRPr b="1" lang="en-IN" sz="3600" spc="-1" strike="noStrike">
              <a:solidFill>
                <a:srgbClr val="ffffff"/>
              </a:solidFill>
              <a:latin typeface="Source Sans Pro Black"/>
            </a:endParaRPr>
          </a:p>
        </p:txBody>
      </p:sp>
      <p:sp>
        <p:nvSpPr>
          <p:cNvPr id="156" name="TextShape 2"/>
          <p:cNvSpPr txBox="1"/>
          <p:nvPr/>
        </p:nvSpPr>
        <p:spPr>
          <a:xfrm>
            <a:off x="360000" y="1980000"/>
            <a:ext cx="9360000" cy="5040000"/>
          </a:xfrm>
          <a:prstGeom prst="rect">
            <a:avLst/>
          </a:prstGeom>
          <a:noFill/>
          <a:ln>
            <a:noFill/>
          </a:ln>
        </p:spPr>
        <p:txBody>
          <a:bodyPr lIns="0" rIns="0" tIns="0" bIns="0">
            <a:normAutofit/>
          </a:bodyPr>
          <a:p>
            <a:pPr marL="432000" indent="-324000">
              <a:spcAft>
                <a:spcPts val="1414"/>
              </a:spcAft>
              <a:buClr>
                <a:srgbClr val="2c3e50"/>
              </a:buClr>
              <a:buSzPct val="45000"/>
              <a:buFont typeface="Wingdings" charset="2"/>
              <a:buChar char=""/>
            </a:pPr>
            <a:r>
              <a:rPr b="1" lang="en-IN" sz="3200" spc="-1" strike="noStrike">
                <a:solidFill>
                  <a:srgbClr val="2b511a"/>
                </a:solidFill>
                <a:latin typeface="Source Sans Pro Semibold"/>
              </a:rPr>
              <a:t>4. Data Unification</a:t>
            </a:r>
            <a:endParaRPr b="1" lang="en-IN" sz="3200" spc="-1" strike="noStrike">
              <a:solidFill>
                <a:srgbClr val="2c3e50"/>
              </a:solidFill>
              <a:latin typeface="Source Sans Pro Semibold"/>
            </a:endParaRPr>
          </a:p>
          <a:p>
            <a:pPr marL="432000" indent="-324000">
              <a:spcAft>
                <a:spcPts val="1414"/>
              </a:spcAft>
              <a:buClr>
                <a:srgbClr val="2c3e50"/>
              </a:buClr>
              <a:buSzPct val="45000"/>
              <a:buFont typeface="Wingdings" charset="2"/>
              <a:buChar char=""/>
            </a:pPr>
            <a:endParaRPr b="1" lang="en-IN" sz="3200" spc="-1" strike="noStrike">
              <a:solidFill>
                <a:srgbClr val="2c3e50"/>
              </a:solidFill>
              <a:latin typeface="Source Sans Pro Semibold"/>
            </a:endParaRPr>
          </a:p>
          <a:p>
            <a:pPr marL="432000" indent="-324000">
              <a:spcAft>
                <a:spcPts val="1414"/>
              </a:spcAft>
              <a:buClr>
                <a:srgbClr val="2c3e50"/>
              </a:buClr>
              <a:buSzPct val="45000"/>
              <a:buFont typeface="Wingdings" charset="2"/>
              <a:buChar char=""/>
            </a:pPr>
            <a:r>
              <a:rPr b="0" lang="en-IN" sz="2000" spc="-1" strike="noStrike">
                <a:solidFill>
                  <a:srgbClr val="f58220"/>
                </a:solidFill>
                <a:latin typeface="Source Sans Pro Semibold"/>
              </a:rPr>
              <a:t>Alluxio provides a mounting API that enables applications to access data across multiple sources in the same filesystem namespace. Applications do not need to individually configure connection details for each data source, such as the client library version or different security models. From the perspective of an application, it is accessing a “logical filesystem” whose data can be backed by multiple different persistent storages. This drastically simplifies the development, maintenance and management of an application.</a:t>
            </a:r>
            <a:endParaRPr b="1" lang="en-IN" sz="2000" spc="-1" strike="noStrike">
              <a:solidFill>
                <a:srgbClr val="2c3e50"/>
              </a:solidFill>
              <a:latin typeface="Source Sans Pro Semibold"/>
            </a:endParaRPr>
          </a:p>
        </p:txBody>
      </p:sp>
    </p:spTree>
  </p:cSld>
  <p:timing>
    <p:tnLst>
      <p:par>
        <p:cTn id="29" dur="indefinite" restart="never" nodeType="tmRoot">
          <p:childTnLst>
            <p:seq>
              <p:cTn id="30" dur="indefinite"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7" name="TextShape 1"/>
          <p:cNvSpPr txBox="1"/>
          <p:nvPr/>
        </p:nvSpPr>
        <p:spPr>
          <a:xfrm>
            <a:off x="360000" y="301320"/>
            <a:ext cx="9360000" cy="958680"/>
          </a:xfrm>
          <a:prstGeom prst="rect">
            <a:avLst/>
          </a:prstGeom>
          <a:noFill/>
          <a:ln>
            <a:noFill/>
          </a:ln>
        </p:spPr>
        <p:txBody>
          <a:bodyPr lIns="0" rIns="0" tIns="0" bIns="0" anchor="ctr"/>
          <a:p>
            <a:pPr algn="ctr"/>
            <a:r>
              <a:rPr b="1" lang="en-IN" sz="3600" spc="-1" strike="noStrike">
                <a:solidFill>
                  <a:srgbClr val="ffffff"/>
                </a:solidFill>
                <a:latin typeface="Source Sans Pro Black"/>
              </a:rPr>
              <a:t>Technical Innovations</a:t>
            </a:r>
            <a:endParaRPr b="1" lang="en-IN" sz="3600" spc="-1" strike="noStrike">
              <a:solidFill>
                <a:srgbClr val="ffffff"/>
              </a:solidFill>
              <a:latin typeface="Source Sans Pro Black"/>
            </a:endParaRPr>
          </a:p>
        </p:txBody>
      </p:sp>
      <p:sp>
        <p:nvSpPr>
          <p:cNvPr id="158" name="TextShape 2"/>
          <p:cNvSpPr txBox="1"/>
          <p:nvPr/>
        </p:nvSpPr>
        <p:spPr>
          <a:xfrm>
            <a:off x="360000" y="1980000"/>
            <a:ext cx="9360000" cy="5040000"/>
          </a:xfrm>
          <a:prstGeom prst="rect">
            <a:avLst/>
          </a:prstGeom>
          <a:noFill/>
          <a:ln>
            <a:noFill/>
          </a:ln>
        </p:spPr>
        <p:txBody>
          <a:bodyPr lIns="0" rIns="0" tIns="0" bIns="0">
            <a:normAutofit/>
          </a:bodyPr>
          <a:p>
            <a:pPr marL="432000" indent="-324000">
              <a:spcAft>
                <a:spcPts val="1414"/>
              </a:spcAft>
              <a:buClr>
                <a:srgbClr val="2c3e50"/>
              </a:buClr>
              <a:buSzPct val="45000"/>
              <a:buFont typeface="Wingdings" charset="2"/>
              <a:buChar char=""/>
            </a:pPr>
            <a:endParaRPr b="1" lang="en-IN" sz="3200" spc="-1" strike="noStrike">
              <a:solidFill>
                <a:srgbClr val="2c3e50"/>
              </a:solidFill>
              <a:latin typeface="Source Sans Pro Semibold"/>
            </a:endParaRPr>
          </a:p>
          <a:p>
            <a:pPr marL="432000" indent="-324000">
              <a:spcAft>
                <a:spcPts val="1414"/>
              </a:spcAft>
              <a:buClr>
                <a:srgbClr val="2c3e50"/>
              </a:buClr>
              <a:buSzPct val="45000"/>
              <a:buFont typeface="Wingdings" charset="2"/>
              <a:buChar char=""/>
            </a:pPr>
            <a:r>
              <a:rPr b="1" lang="en-IN" sz="1800" spc="-1" strike="noStrike">
                <a:solidFill>
                  <a:srgbClr val="ce181e"/>
                </a:solidFill>
                <a:latin typeface="Source Sans Pro Semibold"/>
              </a:rPr>
              <a:t>Global Namespace: </a:t>
            </a:r>
            <a:r>
              <a:rPr b="1" lang="en-IN" sz="1800" spc="-1" strike="noStrike">
                <a:solidFill>
                  <a:srgbClr val="00aaad"/>
                </a:solidFill>
                <a:latin typeface="Source Sans Pro Semibold"/>
              </a:rPr>
              <a:t>Alluxio serves as a single point of access to multiple independent storage systems regardless of physical location.</a:t>
            </a:r>
            <a:r>
              <a:rPr b="0" lang="en-IN" sz="1800" spc="-1" strike="noStrike">
                <a:solidFill>
                  <a:srgbClr val="00aaad"/>
                </a:solidFill>
                <a:latin typeface="Source Sans Pro Semibold"/>
              </a:rPr>
              <a:t> </a:t>
            </a:r>
            <a:endParaRPr b="1" lang="en-IN" sz="1800" spc="-1" strike="noStrike">
              <a:solidFill>
                <a:srgbClr val="2c3e50"/>
              </a:solidFill>
              <a:latin typeface="Source Sans Pro Semibold"/>
            </a:endParaRPr>
          </a:p>
          <a:p>
            <a:pPr marL="432000" indent="-324000">
              <a:spcAft>
                <a:spcPts val="1414"/>
              </a:spcAft>
              <a:buClr>
                <a:srgbClr val="2c3e50"/>
              </a:buClr>
              <a:buSzPct val="45000"/>
              <a:buFont typeface="Wingdings" charset="2"/>
              <a:buChar char=""/>
            </a:pPr>
            <a:r>
              <a:rPr b="1" lang="en-IN" sz="1800" spc="-1" strike="noStrike">
                <a:solidFill>
                  <a:srgbClr val="ce181e"/>
                </a:solidFill>
                <a:latin typeface="Source Sans Pro Semibold"/>
              </a:rPr>
              <a:t>Intelligent Multi-tiering Caching:</a:t>
            </a:r>
            <a:r>
              <a:rPr b="1" lang="en-IN" sz="1800" spc="-1" strike="noStrike">
                <a:solidFill>
                  <a:srgbClr val="2c3e50"/>
                </a:solidFill>
                <a:latin typeface="Source Sans Pro Semibold"/>
              </a:rPr>
              <a:t> </a:t>
            </a:r>
            <a:r>
              <a:rPr b="1" lang="en-IN" sz="1800" spc="-1" strike="noStrike">
                <a:solidFill>
                  <a:srgbClr val="00aaad"/>
                </a:solidFill>
                <a:latin typeface="Source Sans Pro Semibold"/>
              </a:rPr>
              <a:t>Alluxio clusters act as a read and write cache for data in connected storage systems. Configurable policies automatically optimize data placement for performance and reliability across both memory and disk.</a:t>
            </a:r>
            <a:endParaRPr b="1" lang="en-IN" sz="1800" spc="-1" strike="noStrike">
              <a:solidFill>
                <a:srgbClr val="2c3e50"/>
              </a:solidFill>
              <a:latin typeface="Source Sans Pro Semibold"/>
            </a:endParaRPr>
          </a:p>
          <a:p>
            <a:pPr marL="432000" indent="-324000">
              <a:spcAft>
                <a:spcPts val="1414"/>
              </a:spcAft>
              <a:buClr>
                <a:srgbClr val="2c3e50"/>
              </a:buClr>
              <a:buSzPct val="45000"/>
              <a:buFont typeface="Wingdings" charset="2"/>
              <a:buChar char=""/>
            </a:pPr>
            <a:r>
              <a:rPr b="1" lang="en-IN" sz="1800" spc="-1" strike="noStrike">
                <a:solidFill>
                  <a:srgbClr val="ce181e"/>
                </a:solidFill>
                <a:latin typeface="Source Sans Pro Semibold"/>
              </a:rPr>
              <a:t>Server-Side API Translation:</a:t>
            </a:r>
            <a:r>
              <a:rPr b="1" lang="en-IN" sz="1800" spc="-1" strike="noStrike">
                <a:solidFill>
                  <a:srgbClr val="2c3e50"/>
                </a:solidFill>
                <a:latin typeface="Source Sans Pro Semibold"/>
              </a:rPr>
              <a:t>  </a:t>
            </a:r>
            <a:r>
              <a:rPr b="1" lang="en-IN" sz="1800" spc="-1" strike="noStrike">
                <a:solidFill>
                  <a:srgbClr val="00aaad"/>
                </a:solidFill>
                <a:latin typeface="Source Sans Pro Semibold"/>
              </a:rPr>
              <a:t>Alluxio manages communication between applications and file or object storage, eliminating the need for complex system configuration and management.</a:t>
            </a:r>
            <a:endParaRPr b="1" lang="en-IN" sz="1800" spc="-1" strike="noStrike">
              <a:solidFill>
                <a:srgbClr val="2c3e50"/>
              </a:solidFill>
              <a:latin typeface="Source Sans Pro Semibold"/>
            </a:endParaRPr>
          </a:p>
        </p:txBody>
      </p:sp>
    </p:spTree>
  </p:cSld>
  <p:timing>
    <p:tnLst>
      <p:par>
        <p:cTn id="31" dur="indefinite" restart="never" nodeType="tmRoot">
          <p:childTnLst>
            <p:seq>
              <p:cTn id="32" dur="indefinite"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9" name="TextShape 1"/>
          <p:cNvSpPr txBox="1"/>
          <p:nvPr/>
        </p:nvSpPr>
        <p:spPr>
          <a:xfrm>
            <a:off x="360000" y="301320"/>
            <a:ext cx="9360000" cy="958680"/>
          </a:xfrm>
          <a:prstGeom prst="rect">
            <a:avLst/>
          </a:prstGeom>
          <a:noFill/>
          <a:ln>
            <a:noFill/>
          </a:ln>
        </p:spPr>
        <p:txBody>
          <a:bodyPr lIns="0" rIns="0" tIns="0" bIns="0" anchor="ctr"/>
          <a:p>
            <a:pPr algn="ctr"/>
            <a:r>
              <a:rPr b="1" lang="en-IN" sz="3200" spc="-1" strike="noStrike">
                <a:solidFill>
                  <a:srgbClr val="ffffff"/>
                </a:solidFill>
                <a:latin typeface="Source Sans Pro Black"/>
              </a:rPr>
              <a:t>GROWING NUMBER OF CONTRIBUTORS</a:t>
            </a:r>
            <a:endParaRPr b="1" lang="en-IN" sz="3200" spc="-1" strike="noStrike">
              <a:solidFill>
                <a:srgbClr val="ffffff"/>
              </a:solidFill>
              <a:latin typeface="Source Sans Pro Black"/>
            </a:endParaRPr>
          </a:p>
        </p:txBody>
      </p:sp>
      <p:pic>
        <p:nvPicPr>
          <p:cNvPr id="160" name="" descr=""/>
          <p:cNvPicPr/>
          <p:nvPr/>
        </p:nvPicPr>
        <p:blipFill>
          <a:blip r:embed="rId1"/>
          <a:stretch/>
        </p:blipFill>
        <p:spPr>
          <a:xfrm>
            <a:off x="360000" y="2693160"/>
            <a:ext cx="9360000" cy="3613320"/>
          </a:xfrm>
          <a:prstGeom prst="rect">
            <a:avLst/>
          </a:prstGeom>
          <a:ln>
            <a:noFill/>
          </a:ln>
        </p:spPr>
      </p:pic>
    </p:spTree>
  </p:cSld>
  <p:timing>
    <p:tnLst>
      <p:par>
        <p:cTn id="33" dur="indefinite" restart="never" nodeType="tmRoot">
          <p:childTnLst>
            <p:seq>
              <p:cTn id="34" dur="indefinite"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1" name="TextShape 1"/>
          <p:cNvSpPr txBox="1"/>
          <p:nvPr/>
        </p:nvSpPr>
        <p:spPr>
          <a:xfrm>
            <a:off x="360000" y="301320"/>
            <a:ext cx="9360000" cy="958680"/>
          </a:xfrm>
          <a:prstGeom prst="rect">
            <a:avLst/>
          </a:prstGeom>
          <a:noFill/>
          <a:ln>
            <a:noFill/>
          </a:ln>
        </p:spPr>
        <p:txBody>
          <a:bodyPr lIns="0" rIns="0" tIns="0" bIns="0" anchor="ctr"/>
          <a:p>
            <a:pPr algn="ctr"/>
            <a:r>
              <a:rPr b="1" lang="en-IN" sz="3600" spc="-1" strike="noStrike">
                <a:solidFill>
                  <a:srgbClr val="ffffff"/>
                </a:solidFill>
                <a:latin typeface="Source Sans Pro Black"/>
              </a:rPr>
              <a:t>Deploying Spark on Alluxio</a:t>
            </a:r>
            <a:endParaRPr b="1" lang="en-IN" sz="3600" spc="-1" strike="noStrike">
              <a:solidFill>
                <a:srgbClr val="ffffff"/>
              </a:solidFill>
              <a:latin typeface="Source Sans Pro Black"/>
            </a:endParaRPr>
          </a:p>
        </p:txBody>
      </p:sp>
      <p:sp>
        <p:nvSpPr>
          <p:cNvPr id="162" name="TextShape 2"/>
          <p:cNvSpPr txBox="1"/>
          <p:nvPr/>
        </p:nvSpPr>
        <p:spPr>
          <a:xfrm>
            <a:off x="360000" y="1980000"/>
            <a:ext cx="9360000" cy="5040000"/>
          </a:xfrm>
          <a:prstGeom prst="rect">
            <a:avLst/>
          </a:prstGeom>
          <a:noFill/>
          <a:ln>
            <a:noFill/>
          </a:ln>
        </p:spPr>
        <p:txBody>
          <a:bodyPr lIns="0" rIns="0" tIns="0" bIns="0">
            <a:normAutofit/>
          </a:bodyPr>
          <a:p>
            <a:pPr marL="432000" indent="-324000">
              <a:spcAft>
                <a:spcPts val="1414"/>
              </a:spcAft>
              <a:buClr>
                <a:srgbClr val="2c3e50"/>
              </a:buClr>
              <a:buSzPct val="45000"/>
              <a:buFont typeface="Wingdings" charset="2"/>
              <a:buChar char=""/>
            </a:pPr>
            <a:r>
              <a:rPr b="1" lang="en-IN" sz="1800" spc="-1" strike="noStrike">
                <a:solidFill>
                  <a:srgbClr val="610506"/>
                </a:solidFill>
                <a:latin typeface="Source Sans Pro Semibold"/>
              </a:rPr>
              <a:t>Data sharing between jobs : </a:t>
            </a:r>
            <a:r>
              <a:rPr b="0" lang="en-IN" sz="1600" spc="-1" strike="noStrike">
                <a:solidFill>
                  <a:srgbClr val="673604"/>
                </a:solidFill>
                <a:latin typeface="Source Sans Pro Semibold"/>
              </a:rPr>
              <a:t>Inter-process sharing can be slowed down by network I/O. With Alluxio, storage and compute are separated, enabling inter-process sharing to happen at memory speed.</a:t>
            </a:r>
            <a:endParaRPr b="1" lang="en-IN" sz="1600" spc="-1" strike="noStrike">
              <a:solidFill>
                <a:srgbClr val="2c3e50"/>
              </a:solidFill>
              <a:latin typeface="Source Sans Pro Semibold"/>
            </a:endParaRPr>
          </a:p>
        </p:txBody>
      </p:sp>
      <p:pic>
        <p:nvPicPr>
          <p:cNvPr id="163" name="" descr=""/>
          <p:cNvPicPr/>
          <p:nvPr/>
        </p:nvPicPr>
        <p:blipFill>
          <a:blip r:embed="rId1"/>
          <a:stretch/>
        </p:blipFill>
        <p:spPr>
          <a:xfrm>
            <a:off x="2304000" y="2635200"/>
            <a:ext cx="5163840" cy="4448160"/>
          </a:xfrm>
          <a:prstGeom prst="rect">
            <a:avLst/>
          </a:prstGeom>
          <a:ln>
            <a:noFill/>
          </a:ln>
        </p:spPr>
      </p:pic>
    </p:spTree>
  </p:cSld>
  <p:timing>
    <p:tnLst>
      <p:par>
        <p:cTn id="35" dur="indefinite" restart="never" nodeType="tmRoot">
          <p:childTnLst>
            <p:seq>
              <p:cTn id="36" dur="indefinite"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4" name="TextShape 1"/>
          <p:cNvSpPr txBox="1"/>
          <p:nvPr/>
        </p:nvSpPr>
        <p:spPr>
          <a:xfrm>
            <a:off x="360000" y="301320"/>
            <a:ext cx="9360000" cy="958680"/>
          </a:xfrm>
          <a:prstGeom prst="rect">
            <a:avLst/>
          </a:prstGeom>
          <a:noFill/>
          <a:ln>
            <a:noFill/>
          </a:ln>
        </p:spPr>
        <p:txBody>
          <a:bodyPr lIns="0" rIns="0" tIns="0" bIns="0" anchor="ctr"/>
          <a:p>
            <a:pPr algn="ctr"/>
            <a:r>
              <a:rPr b="1" lang="en-IN" sz="3600" spc="-1" strike="noStrike">
                <a:solidFill>
                  <a:srgbClr val="ffffff"/>
                </a:solidFill>
                <a:latin typeface="Source Sans Pro Black"/>
              </a:rPr>
              <a:t>Deploying Spark on Alluxio</a:t>
            </a:r>
            <a:endParaRPr b="1" lang="en-IN" sz="3600" spc="-1" strike="noStrike">
              <a:solidFill>
                <a:srgbClr val="ffffff"/>
              </a:solidFill>
              <a:latin typeface="Source Sans Pro Black"/>
            </a:endParaRPr>
          </a:p>
        </p:txBody>
      </p:sp>
      <p:sp>
        <p:nvSpPr>
          <p:cNvPr id="165" name="TextShape 2"/>
          <p:cNvSpPr txBox="1"/>
          <p:nvPr/>
        </p:nvSpPr>
        <p:spPr>
          <a:xfrm>
            <a:off x="360000" y="1980000"/>
            <a:ext cx="9360000" cy="5040000"/>
          </a:xfrm>
          <a:prstGeom prst="rect">
            <a:avLst/>
          </a:prstGeom>
          <a:noFill/>
          <a:ln>
            <a:noFill/>
          </a:ln>
        </p:spPr>
        <p:txBody>
          <a:bodyPr lIns="0" rIns="0" tIns="0" bIns="0">
            <a:normAutofit/>
          </a:bodyPr>
          <a:p>
            <a:pPr marL="432000" indent="-324000">
              <a:spcAft>
                <a:spcPts val="1414"/>
              </a:spcAft>
              <a:buClr>
                <a:srgbClr val="2c3e50"/>
              </a:buClr>
              <a:buSzPct val="45000"/>
              <a:buFont typeface="Wingdings" charset="2"/>
              <a:buChar char=""/>
            </a:pPr>
            <a:r>
              <a:rPr b="1" lang="en-IN" sz="1800" spc="-1" strike="noStrike">
                <a:solidFill>
                  <a:srgbClr val="610506"/>
                </a:solidFill>
                <a:latin typeface="Source Sans Pro Semibold"/>
              </a:rPr>
              <a:t>Data resilience during application crashes : </a:t>
            </a:r>
            <a:r>
              <a:rPr b="0" lang="en-IN" sz="1600" spc="-1" strike="noStrike">
                <a:solidFill>
                  <a:srgbClr val="684703"/>
                </a:solidFill>
                <a:latin typeface="Source Sans Pro Semibold"/>
              </a:rPr>
              <a:t>When storage and compute are running in the same process, a process crash requires network I/O to re-read the data. With Alluxio, storage and compute are separated, so the data is still available.</a:t>
            </a:r>
            <a:endParaRPr b="1" lang="en-IN" sz="1600" spc="-1" strike="noStrike">
              <a:solidFill>
                <a:srgbClr val="2c3e50"/>
              </a:solidFill>
              <a:latin typeface="Source Sans Pro Semibold"/>
            </a:endParaRPr>
          </a:p>
        </p:txBody>
      </p:sp>
      <p:pic>
        <p:nvPicPr>
          <p:cNvPr id="166" name="" descr=""/>
          <p:cNvPicPr/>
          <p:nvPr/>
        </p:nvPicPr>
        <p:blipFill>
          <a:blip r:embed="rId1"/>
          <a:stretch/>
        </p:blipFill>
        <p:spPr>
          <a:xfrm>
            <a:off x="2329920" y="2590200"/>
            <a:ext cx="5426640" cy="4600080"/>
          </a:xfrm>
          <a:prstGeom prst="rect">
            <a:avLst/>
          </a:prstGeom>
          <a:ln>
            <a:noFill/>
          </a:ln>
        </p:spPr>
      </p:pic>
    </p:spTree>
  </p:cSld>
  <p:timing>
    <p:tnLst>
      <p:par>
        <p:cTn id="37" dur="indefinite" restart="never" nodeType="tmRoot">
          <p:childTnLst>
            <p:seq>
              <p:cTn id="38"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9" name="TextShape 1"/>
          <p:cNvSpPr txBox="1"/>
          <p:nvPr/>
        </p:nvSpPr>
        <p:spPr>
          <a:xfrm>
            <a:off x="360000" y="1980000"/>
            <a:ext cx="9360000" cy="5040000"/>
          </a:xfrm>
          <a:prstGeom prst="rect">
            <a:avLst/>
          </a:prstGeom>
          <a:noFill/>
          <a:ln>
            <a:noFill/>
          </a:ln>
        </p:spPr>
        <p:txBody>
          <a:bodyPr lIns="0" rIns="0" tIns="0" bIns="0">
            <a:normAutofit/>
          </a:bodyPr>
          <a:p>
            <a:pPr marL="432000" indent="-324000">
              <a:spcAft>
                <a:spcPts val="1414"/>
              </a:spcAft>
              <a:buClr>
                <a:srgbClr val="2c3e50"/>
              </a:buClr>
              <a:buSzPct val="45000"/>
              <a:buFont typeface="Wingdings" charset="2"/>
              <a:buChar char=""/>
            </a:pPr>
            <a:endParaRPr b="0" lang="en-IN" sz="2600" spc="-1" strike="noStrike">
              <a:solidFill>
                <a:srgbClr val="390a5d"/>
              </a:solidFill>
              <a:latin typeface="Source Sans Pro Semibold"/>
            </a:endParaRPr>
          </a:p>
          <a:p>
            <a:pPr marL="432000" indent="-324000">
              <a:spcAft>
                <a:spcPts val="1414"/>
              </a:spcAft>
              <a:buClr>
                <a:srgbClr val="2c3e50"/>
              </a:buClr>
              <a:buSzPct val="45000"/>
              <a:buFont typeface="Wingdings" charset="2"/>
              <a:buChar char=""/>
            </a:pPr>
            <a:r>
              <a:rPr b="0" lang="en-IN" sz="2600" spc="-1" strike="noStrike">
                <a:solidFill>
                  <a:srgbClr val="390a5d"/>
                </a:solidFill>
                <a:latin typeface="FreeSans"/>
              </a:rPr>
              <a:t>Open source data orchestration for analytics and machine learning in any cloud.</a:t>
            </a:r>
            <a:endParaRPr b="0" lang="en-IN" sz="2600" spc="-1" strike="noStrike">
              <a:solidFill>
                <a:srgbClr val="390a5d"/>
              </a:solidFill>
              <a:latin typeface="Source Sans Pro Semibold"/>
            </a:endParaRPr>
          </a:p>
          <a:p>
            <a:pPr marL="432000" indent="-324000">
              <a:spcAft>
                <a:spcPts val="1414"/>
              </a:spcAft>
              <a:buClr>
                <a:srgbClr val="2c3e50"/>
              </a:buClr>
              <a:buSzPct val="45000"/>
              <a:buFont typeface="Wingdings" charset="2"/>
              <a:buChar char=""/>
            </a:pPr>
            <a:r>
              <a:rPr b="0" lang="en-IN" sz="2600" spc="-1" strike="noStrike">
                <a:solidFill>
                  <a:srgbClr val="390a5d"/>
                </a:solidFill>
                <a:latin typeface="FreeSans"/>
              </a:rPr>
              <a:t>Alluxio is an open-source virtual distributed file system (VDFS).</a:t>
            </a:r>
            <a:endParaRPr b="0" lang="en-IN" sz="2600" spc="-1" strike="noStrike">
              <a:solidFill>
                <a:srgbClr val="390a5d"/>
              </a:solidFill>
              <a:latin typeface="Source Sans Pro Semibold"/>
            </a:endParaRPr>
          </a:p>
          <a:p>
            <a:pPr marL="432000" indent="-324000">
              <a:spcAft>
                <a:spcPts val="1414"/>
              </a:spcAft>
              <a:buClr>
                <a:srgbClr val="2c3e50"/>
              </a:buClr>
              <a:buSzPct val="45000"/>
              <a:buFont typeface="Wingdings" charset="2"/>
              <a:buChar char=""/>
            </a:pPr>
            <a:r>
              <a:rPr b="0" lang="en-IN" sz="2600" spc="-1" strike="noStrike">
                <a:solidFill>
                  <a:srgbClr val="390a5d"/>
                </a:solidFill>
                <a:latin typeface="FreeSans"/>
              </a:rPr>
              <a:t>Data Driven Applications, such as Data Analytics, Machine Learning, and AI, use APIs provided by Alluxio to interact with data from various storage systems at a fast speed.</a:t>
            </a:r>
            <a:endParaRPr b="0" lang="en-IN" sz="2600" spc="-1" strike="noStrike">
              <a:solidFill>
                <a:srgbClr val="390a5d"/>
              </a:solidFill>
              <a:latin typeface="Source Sans Pro Semibold"/>
            </a:endParaRPr>
          </a:p>
        </p:txBody>
      </p:sp>
      <p:sp>
        <p:nvSpPr>
          <p:cNvPr id="130" name="TextShape 2"/>
          <p:cNvSpPr txBox="1"/>
          <p:nvPr/>
        </p:nvSpPr>
        <p:spPr>
          <a:xfrm>
            <a:off x="360000" y="301320"/>
            <a:ext cx="9360000" cy="958680"/>
          </a:xfrm>
          <a:prstGeom prst="rect">
            <a:avLst/>
          </a:prstGeom>
          <a:noFill/>
          <a:ln>
            <a:noFill/>
          </a:ln>
        </p:spPr>
        <p:txBody>
          <a:bodyPr lIns="0" rIns="0" tIns="0" bIns="0" anchor="ctr"/>
          <a:p>
            <a:pPr algn="ctr"/>
            <a:r>
              <a:rPr b="1" lang="en-IN" sz="3600" spc="-1" strike="noStrike">
                <a:solidFill>
                  <a:srgbClr val="ffffff"/>
                </a:solidFill>
                <a:latin typeface="Source Sans Pro Black"/>
              </a:rPr>
              <a:t>What’s Alluxio?</a:t>
            </a:r>
            <a:endParaRPr b="1" lang="en-IN" sz="3600" spc="-1" strike="noStrike">
              <a:solidFill>
                <a:srgbClr val="ffffff"/>
              </a:solidFill>
              <a:latin typeface="Source Sans Pro Black"/>
            </a:endParaRPr>
          </a:p>
        </p:txBody>
      </p:sp>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7" name="TextShape 1"/>
          <p:cNvSpPr txBox="1"/>
          <p:nvPr/>
        </p:nvSpPr>
        <p:spPr>
          <a:xfrm>
            <a:off x="2592000" y="2592000"/>
            <a:ext cx="4896000" cy="2376000"/>
          </a:xfrm>
          <a:prstGeom prst="rect">
            <a:avLst/>
          </a:prstGeom>
          <a:noFill/>
          <a:ln>
            <a:noFill/>
          </a:ln>
        </p:spPr>
        <p:txBody>
          <a:bodyPr lIns="0" rIns="0" tIns="0" bIns="0" anchor="ctr"/>
          <a:p>
            <a:pPr algn="ctr"/>
            <a:r>
              <a:rPr b="0" lang="en-IN" sz="3600" spc="-1" strike="noStrike">
                <a:solidFill>
                  <a:srgbClr val="ed1c24"/>
                </a:solidFill>
                <a:latin typeface="Source Sans Pro"/>
              </a:rPr>
              <a:t>THANK YOU !!</a:t>
            </a:r>
            <a:endParaRPr b="0" lang="en-IN" sz="3600" spc="-1" strike="noStrike">
              <a:solidFill>
                <a:srgbClr val="000000"/>
              </a:solidFill>
              <a:latin typeface="Source Sans Pro"/>
            </a:endParaRPr>
          </a:p>
          <a:p>
            <a:pPr algn="ctr"/>
            <a:endParaRPr b="0" lang="en-IN" sz="3600" spc="-1" strike="noStrike">
              <a:solidFill>
                <a:srgbClr val="000000"/>
              </a:solidFill>
              <a:latin typeface="Source Sans Pro"/>
            </a:endParaRPr>
          </a:p>
          <a:p>
            <a:pPr algn="ctr"/>
            <a:endParaRPr b="0" lang="en-IN" sz="3600" spc="-1" strike="noStrike">
              <a:solidFill>
                <a:srgbClr val="000000"/>
              </a:solidFill>
              <a:latin typeface="Source Sans Pro"/>
            </a:endParaRPr>
          </a:p>
          <a:p>
            <a:pPr algn="ctr"/>
            <a:r>
              <a:rPr b="0" lang="en-IN" sz="1600" spc="-1" strike="noStrike">
                <a:solidFill>
                  <a:srgbClr val="006d6f"/>
                </a:solidFill>
                <a:latin typeface="Source Sans Pro"/>
              </a:rPr>
              <a:t>Deepak Chaurasia - Karan Yadav - Riya Garg</a:t>
            </a:r>
            <a:endParaRPr b="0" lang="en-IN" sz="1600" spc="-1" strike="noStrike">
              <a:solidFill>
                <a:srgbClr val="000000"/>
              </a:solidFill>
              <a:latin typeface="Source Sans Pro"/>
            </a:endParaRPr>
          </a:p>
        </p:txBody>
      </p:sp>
    </p:spTree>
  </p:cSld>
  <p:timing>
    <p:tnLst>
      <p:par>
        <p:cTn id="39" dur="indefinite" restart="never" nodeType="tmRoot">
          <p:childTnLst>
            <p:seq>
              <p:cTn id="40"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1" name="TextShape 1"/>
          <p:cNvSpPr txBox="1"/>
          <p:nvPr/>
        </p:nvSpPr>
        <p:spPr>
          <a:xfrm>
            <a:off x="360000" y="301320"/>
            <a:ext cx="9360000" cy="958680"/>
          </a:xfrm>
          <a:prstGeom prst="rect">
            <a:avLst/>
          </a:prstGeom>
          <a:noFill/>
          <a:ln>
            <a:noFill/>
          </a:ln>
        </p:spPr>
        <p:txBody>
          <a:bodyPr lIns="0" rIns="0" tIns="0" bIns="0" anchor="ctr"/>
          <a:p>
            <a:pPr algn="ctr"/>
            <a:r>
              <a:rPr b="1" lang="en-IN" sz="3600" spc="-1" strike="noStrike">
                <a:solidFill>
                  <a:srgbClr val="ffffff"/>
                </a:solidFill>
                <a:latin typeface="Source Sans Pro Black"/>
              </a:rPr>
              <a:t>What is Data Orchestration?</a:t>
            </a:r>
            <a:endParaRPr b="1" lang="en-IN" sz="3600" spc="-1" strike="noStrike">
              <a:solidFill>
                <a:srgbClr val="ffffff"/>
              </a:solidFill>
              <a:latin typeface="Source Sans Pro Black"/>
            </a:endParaRPr>
          </a:p>
        </p:txBody>
      </p:sp>
      <p:sp>
        <p:nvSpPr>
          <p:cNvPr id="132" name="TextShape 2"/>
          <p:cNvSpPr txBox="1"/>
          <p:nvPr/>
        </p:nvSpPr>
        <p:spPr>
          <a:xfrm>
            <a:off x="360000" y="1980000"/>
            <a:ext cx="9360000" cy="5040000"/>
          </a:xfrm>
          <a:prstGeom prst="rect">
            <a:avLst/>
          </a:prstGeom>
          <a:noFill/>
          <a:ln>
            <a:noFill/>
          </a:ln>
        </p:spPr>
        <p:txBody>
          <a:bodyPr lIns="0" rIns="0" tIns="0" bIns="0">
            <a:normAutofit/>
          </a:bodyPr>
          <a:p>
            <a:pPr marL="432000" indent="-324000">
              <a:spcAft>
                <a:spcPts val="1414"/>
              </a:spcAft>
              <a:buClr>
                <a:srgbClr val="2c3e50"/>
              </a:buClr>
              <a:buSzPct val="45000"/>
              <a:buFont typeface="Wingdings" charset="2"/>
              <a:buChar char=""/>
            </a:pPr>
            <a:endParaRPr b="1" lang="en-IN" sz="2800" spc="-1" strike="noStrike">
              <a:solidFill>
                <a:srgbClr val="006c3b"/>
              </a:solidFill>
              <a:latin typeface="Source Sans Pro Semibold"/>
            </a:endParaRPr>
          </a:p>
          <a:p>
            <a:pPr marL="432000" indent="-324000">
              <a:spcAft>
                <a:spcPts val="1414"/>
              </a:spcAft>
              <a:buClr>
                <a:srgbClr val="2c3e50"/>
              </a:buClr>
              <a:buSzPct val="45000"/>
              <a:buFont typeface="Wingdings" charset="2"/>
              <a:buChar char=""/>
            </a:pPr>
            <a:r>
              <a:rPr b="0" lang="en-IN" sz="2800" spc="-1" strike="noStrike">
                <a:solidFill>
                  <a:srgbClr val="006c3b"/>
                </a:solidFill>
                <a:latin typeface="FreeSans"/>
              </a:rPr>
              <a:t>Data Orchestration is the automation of data-driven processes from end-to-end, including preparing data, making decisions based on that data, and taking actions based on those decisions. </a:t>
            </a:r>
            <a:endParaRPr b="1" lang="en-IN" sz="2800" spc="-1" strike="noStrike">
              <a:solidFill>
                <a:srgbClr val="006c3b"/>
              </a:solidFill>
              <a:latin typeface="Source Sans Pro Semibold"/>
            </a:endParaRPr>
          </a:p>
          <a:p>
            <a:pPr marL="432000" indent="-324000">
              <a:spcAft>
                <a:spcPts val="1414"/>
              </a:spcAft>
              <a:buClr>
                <a:srgbClr val="2c3e50"/>
              </a:buClr>
              <a:buSzPct val="45000"/>
              <a:buFont typeface="Wingdings" charset="2"/>
              <a:buChar char=""/>
            </a:pPr>
            <a:r>
              <a:rPr b="0" lang="en-IN" sz="2800" spc="-1" strike="noStrike">
                <a:solidFill>
                  <a:srgbClr val="006c3b"/>
                </a:solidFill>
                <a:latin typeface="FreeSans"/>
              </a:rPr>
              <a:t>                     </a:t>
            </a:r>
            <a:r>
              <a:rPr b="0" lang="en-IN" sz="2800" spc="-1" strike="noStrike">
                <a:solidFill>
                  <a:srgbClr val="006c3b"/>
                </a:solidFill>
                <a:latin typeface="FreeSans"/>
              </a:rPr>
              <a:t>It’s a process that often spans across many different systems, departments, and types of data.</a:t>
            </a:r>
            <a:endParaRPr b="1" lang="en-IN" sz="2800" spc="-1" strike="noStrike">
              <a:solidFill>
                <a:srgbClr val="006c3b"/>
              </a:solidFill>
              <a:latin typeface="Source Sans Pro Semibold"/>
            </a:endParaRPr>
          </a:p>
        </p:txBody>
      </p:sp>
    </p:spTree>
  </p:cSld>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3" name="TextShape 1"/>
          <p:cNvSpPr txBox="1"/>
          <p:nvPr/>
        </p:nvSpPr>
        <p:spPr>
          <a:xfrm>
            <a:off x="360000" y="301320"/>
            <a:ext cx="9360000" cy="958680"/>
          </a:xfrm>
          <a:prstGeom prst="rect">
            <a:avLst/>
          </a:prstGeom>
          <a:noFill/>
          <a:ln>
            <a:noFill/>
          </a:ln>
        </p:spPr>
        <p:txBody>
          <a:bodyPr lIns="0" rIns="0" tIns="0" bIns="0" anchor="ctr"/>
          <a:p>
            <a:pPr algn="ctr">
              <a:lnSpc>
                <a:spcPct val="100000"/>
              </a:lnSpc>
              <a:spcBef>
                <a:spcPts val="1191"/>
              </a:spcBef>
              <a:spcAft>
                <a:spcPts val="992"/>
              </a:spcAft>
            </a:pPr>
            <a:r>
              <a:rPr b="1" lang="en-IN" sz="4000" spc="-1" strike="noStrike">
                <a:solidFill>
                  <a:srgbClr val="ffffff"/>
                </a:solidFill>
                <a:latin typeface="Source Sans Pro Black"/>
              </a:rPr>
              <a:t>Data orchestration challenges </a:t>
            </a:r>
            <a:br/>
            <a:endParaRPr b="1" lang="en-IN" sz="4000" spc="-1" strike="noStrike">
              <a:solidFill>
                <a:srgbClr val="ffffff"/>
              </a:solidFill>
              <a:latin typeface="Source Sans Pro Black"/>
            </a:endParaRPr>
          </a:p>
        </p:txBody>
      </p:sp>
      <p:sp>
        <p:nvSpPr>
          <p:cNvPr id="134" name="TextShape 2"/>
          <p:cNvSpPr txBox="1"/>
          <p:nvPr/>
        </p:nvSpPr>
        <p:spPr>
          <a:xfrm>
            <a:off x="360000" y="1980000"/>
            <a:ext cx="9360000" cy="5040000"/>
          </a:xfrm>
          <a:prstGeom prst="rect">
            <a:avLst/>
          </a:prstGeom>
          <a:noFill/>
          <a:ln>
            <a:noFill/>
          </a:ln>
        </p:spPr>
        <p:txBody>
          <a:bodyPr lIns="0" rIns="0" tIns="0" bIns="0">
            <a:normAutofit/>
          </a:bodyPr>
          <a:p>
            <a:pPr marL="432000" indent="-324000">
              <a:spcAft>
                <a:spcPts val="1414"/>
              </a:spcAft>
              <a:buClr>
                <a:srgbClr val="2c3e50"/>
              </a:buClr>
              <a:buSzPct val="45000"/>
              <a:buFont typeface="Wingdings" charset="2"/>
              <a:buChar char=""/>
            </a:pPr>
            <a:endParaRPr b="1" lang="en-IN" sz="3200" spc="-1" strike="noStrike">
              <a:solidFill>
                <a:srgbClr val="ef413d"/>
              </a:solidFill>
              <a:latin typeface="Source Sans Pro Semibold"/>
            </a:endParaRPr>
          </a:p>
          <a:p>
            <a:pPr marL="432000" indent="-324000">
              <a:spcAft>
                <a:spcPts val="1414"/>
              </a:spcAft>
              <a:buClr>
                <a:srgbClr val="2c3e50"/>
              </a:buClr>
              <a:buSzPct val="45000"/>
              <a:buFont typeface="Wingdings" charset="2"/>
              <a:buChar char=""/>
            </a:pPr>
            <a:r>
              <a:rPr b="1" lang="en-IN" sz="2000" spc="-1" strike="noStrike">
                <a:solidFill>
                  <a:srgbClr val="ef413d"/>
                </a:solidFill>
                <a:latin typeface="Source Sans Pro Semibold"/>
              </a:rPr>
              <a:t>S3 performance for analytics and ML workloads is inconsistent and data egress is expensive.</a:t>
            </a:r>
            <a:endParaRPr b="1" lang="en-IN" sz="2000" spc="-1" strike="noStrike">
              <a:solidFill>
                <a:srgbClr val="ef413d"/>
              </a:solidFill>
              <a:latin typeface="Source Sans Pro Semibold"/>
            </a:endParaRPr>
          </a:p>
          <a:p>
            <a:pPr marL="432000" indent="-324000">
              <a:spcAft>
                <a:spcPts val="1414"/>
              </a:spcAft>
              <a:buClr>
                <a:srgbClr val="2c3e50"/>
              </a:buClr>
              <a:buSzPct val="45000"/>
              <a:buFont typeface="Wingdings" charset="2"/>
              <a:buChar char=""/>
            </a:pPr>
            <a:r>
              <a:rPr b="1" lang="en-IN" sz="2000" spc="-1" strike="noStrike">
                <a:solidFill>
                  <a:srgbClr val="ef413d"/>
                </a:solidFill>
                <a:latin typeface="Source Sans Pro Semibold"/>
              </a:rPr>
              <a:t>Making HDFS or object store data accessible to any compute in any cloud is complex.</a:t>
            </a:r>
            <a:endParaRPr b="1" lang="en-IN" sz="2000" spc="-1" strike="noStrike">
              <a:solidFill>
                <a:srgbClr val="ef413d"/>
              </a:solidFill>
              <a:latin typeface="Source Sans Pro Semibold"/>
            </a:endParaRPr>
          </a:p>
          <a:p>
            <a:pPr marL="432000" indent="-324000">
              <a:spcAft>
                <a:spcPts val="1414"/>
              </a:spcAft>
              <a:buClr>
                <a:srgbClr val="2c3e50"/>
              </a:buClr>
              <a:buSzPct val="45000"/>
              <a:buFont typeface="Wingdings" charset="2"/>
              <a:buChar char=""/>
            </a:pPr>
            <a:r>
              <a:rPr b="1" lang="en-IN" sz="2000" spc="-1" strike="noStrike">
                <a:solidFill>
                  <a:srgbClr val="ef413d"/>
                </a:solidFill>
                <a:latin typeface="Source Sans Pro Semibold"/>
              </a:rPr>
              <a:t>Object storage performance, particularly for metadata operations, is unpredictable.</a:t>
            </a:r>
            <a:endParaRPr b="1" lang="en-IN" sz="2000" spc="-1" strike="noStrike">
              <a:solidFill>
                <a:srgbClr val="ef413d"/>
              </a:solidFill>
              <a:latin typeface="Source Sans Pro Semibold"/>
            </a:endParaRPr>
          </a:p>
          <a:p>
            <a:pPr marL="432000" indent="-324000">
              <a:spcAft>
                <a:spcPts val="1414"/>
              </a:spcAft>
              <a:buClr>
                <a:srgbClr val="2c3e50"/>
              </a:buClr>
              <a:buSzPct val="45000"/>
              <a:buFont typeface="Wingdings" charset="2"/>
              <a:buChar char=""/>
            </a:pPr>
            <a:r>
              <a:rPr b="1" lang="en-IN" sz="2000" spc="-1" strike="noStrike">
                <a:solidFill>
                  <a:srgbClr val="ef413d"/>
                </a:solidFill>
                <a:latin typeface="Source Sans Pro Semibold"/>
              </a:rPr>
              <a:t>Orchestrating data from multiple public clouds for big data workloads is complex and expensive.</a:t>
            </a:r>
            <a:endParaRPr b="1" lang="en-IN" sz="2000" spc="-1" strike="noStrike">
              <a:solidFill>
                <a:srgbClr val="ef413d"/>
              </a:solidFill>
              <a:latin typeface="Source Sans Pro Semibold"/>
            </a:endParaRPr>
          </a:p>
        </p:txBody>
      </p:sp>
    </p:spTree>
  </p:cSld>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5" name="TextShape 1"/>
          <p:cNvSpPr txBox="1"/>
          <p:nvPr/>
        </p:nvSpPr>
        <p:spPr>
          <a:xfrm>
            <a:off x="360000" y="301320"/>
            <a:ext cx="9360000" cy="958680"/>
          </a:xfrm>
          <a:prstGeom prst="rect">
            <a:avLst/>
          </a:prstGeom>
          <a:noFill/>
          <a:ln>
            <a:noFill/>
          </a:ln>
        </p:spPr>
        <p:txBody>
          <a:bodyPr lIns="0" rIns="0" tIns="0" bIns="0" anchor="ctr"/>
          <a:p>
            <a:pPr algn="ctr"/>
            <a:r>
              <a:rPr b="1" lang="en-IN" sz="3600" spc="-1" strike="noStrike">
                <a:solidFill>
                  <a:srgbClr val="ffffff"/>
                </a:solidFill>
                <a:latin typeface="Source Sans Pro Black"/>
              </a:rPr>
              <a:t>How Alluxio can help</a:t>
            </a:r>
            <a:endParaRPr b="1" lang="en-IN" sz="3600" spc="-1" strike="noStrike">
              <a:solidFill>
                <a:srgbClr val="ffffff"/>
              </a:solidFill>
              <a:latin typeface="Source Sans Pro Black"/>
            </a:endParaRPr>
          </a:p>
        </p:txBody>
      </p:sp>
      <p:sp>
        <p:nvSpPr>
          <p:cNvPr id="136" name="TextShape 2"/>
          <p:cNvSpPr txBox="1"/>
          <p:nvPr/>
        </p:nvSpPr>
        <p:spPr>
          <a:xfrm>
            <a:off x="360000" y="1980000"/>
            <a:ext cx="9360000" cy="5040000"/>
          </a:xfrm>
          <a:prstGeom prst="rect">
            <a:avLst/>
          </a:prstGeom>
          <a:noFill/>
          <a:ln>
            <a:noFill/>
          </a:ln>
        </p:spPr>
        <p:txBody>
          <a:bodyPr lIns="0" rIns="0" tIns="0" bIns="0">
            <a:normAutofit/>
          </a:bodyPr>
          <a:p>
            <a:pPr marL="432000" indent="-324000">
              <a:spcAft>
                <a:spcPts val="1414"/>
              </a:spcAft>
              <a:buClr>
                <a:srgbClr val="2c3e50"/>
              </a:buClr>
              <a:buSzPct val="45000"/>
              <a:buFont typeface="Wingdings" charset="2"/>
              <a:buChar char=""/>
            </a:pPr>
            <a:endParaRPr b="1" lang="en-IN" sz="3200" spc="-1" strike="noStrike">
              <a:solidFill>
                <a:srgbClr val="2c3e50"/>
              </a:solidFill>
              <a:latin typeface="Source Sans Pro Semibold"/>
            </a:endParaRPr>
          </a:p>
          <a:p>
            <a:pPr marL="432000" indent="-324000">
              <a:spcAft>
                <a:spcPts val="1414"/>
              </a:spcAft>
              <a:buClr>
                <a:srgbClr val="2c3e50"/>
              </a:buClr>
              <a:buSzPct val="45000"/>
              <a:buFont typeface="Wingdings" charset="2"/>
              <a:buChar char=""/>
            </a:pPr>
            <a:r>
              <a:rPr b="1" lang="en-IN" sz="2400" spc="-1" strike="noStrike">
                <a:solidFill>
                  <a:srgbClr val="f107ad"/>
                </a:solidFill>
                <a:latin typeface="Source Sans Pro Semibold"/>
              </a:rPr>
              <a:t>LOCALITY :</a:t>
            </a:r>
            <a:r>
              <a:rPr b="1" lang="en-IN" sz="2400" spc="-1" strike="noStrike">
                <a:solidFill>
                  <a:srgbClr val="2c3e50"/>
                </a:solidFill>
                <a:latin typeface="Source Sans Pro Semibold"/>
              </a:rPr>
              <a:t> </a:t>
            </a:r>
            <a:r>
              <a:rPr b="1" lang="en-IN" sz="2400" spc="-1" strike="noStrike">
                <a:solidFill>
                  <a:srgbClr val="00888a"/>
                </a:solidFill>
                <a:latin typeface="Source Sans Pro Semibold"/>
              </a:rPr>
              <a:t>Accelerate big data frameworks on the public cloud.</a:t>
            </a:r>
            <a:endParaRPr b="1" lang="en-IN" sz="2400" spc="-1" strike="noStrike">
              <a:solidFill>
                <a:srgbClr val="2c3e50"/>
              </a:solidFill>
              <a:latin typeface="Source Sans Pro Semibold"/>
            </a:endParaRPr>
          </a:p>
          <a:p>
            <a:pPr marL="432000" indent="-324000">
              <a:spcAft>
                <a:spcPts val="1414"/>
              </a:spcAft>
              <a:buClr>
                <a:srgbClr val="2c3e50"/>
              </a:buClr>
              <a:buSzPct val="45000"/>
              <a:buFont typeface="Wingdings" charset="2"/>
              <a:buChar char=""/>
            </a:pPr>
            <a:endParaRPr b="1" lang="en-IN" sz="2400" spc="-1" strike="noStrike">
              <a:solidFill>
                <a:srgbClr val="2c3e50"/>
              </a:solidFill>
              <a:latin typeface="Source Sans Pro Semibold"/>
            </a:endParaRPr>
          </a:p>
          <a:p>
            <a:pPr marL="432000" indent="-324000">
              <a:spcAft>
                <a:spcPts val="1414"/>
              </a:spcAft>
              <a:buClr>
                <a:srgbClr val="2c3e50"/>
              </a:buClr>
              <a:buSzPct val="45000"/>
              <a:buFont typeface="Wingdings" charset="2"/>
              <a:buChar char=""/>
            </a:pPr>
            <a:r>
              <a:rPr b="1" lang="en-IN" sz="2400" spc="-1" strike="noStrike">
                <a:solidFill>
                  <a:srgbClr val="f107ad"/>
                </a:solidFill>
                <a:latin typeface="Source Sans Pro Semibold"/>
              </a:rPr>
              <a:t>ACCESSIBLE :</a:t>
            </a:r>
            <a:r>
              <a:rPr b="1" lang="en-IN" sz="2400" spc="-1" strike="noStrike">
                <a:solidFill>
                  <a:srgbClr val="2c3e50"/>
                </a:solidFill>
                <a:latin typeface="Source Sans Pro Semibold"/>
              </a:rPr>
              <a:t> </a:t>
            </a:r>
            <a:r>
              <a:rPr b="1" lang="en-IN" sz="2400" spc="-1" strike="noStrike">
                <a:solidFill>
                  <a:srgbClr val="00888a"/>
                </a:solidFill>
                <a:latin typeface="Source Sans Pro Semibold"/>
              </a:rPr>
              <a:t>Run big data workloads in hybrid cloud environments.</a:t>
            </a:r>
            <a:endParaRPr b="1" lang="en-IN" sz="2400" spc="-1" strike="noStrike">
              <a:solidFill>
                <a:srgbClr val="2c3e50"/>
              </a:solidFill>
              <a:latin typeface="Source Sans Pro Semibold"/>
            </a:endParaRPr>
          </a:p>
          <a:p>
            <a:pPr marL="432000" indent="-324000">
              <a:spcAft>
                <a:spcPts val="1414"/>
              </a:spcAft>
              <a:buClr>
                <a:srgbClr val="2c3e50"/>
              </a:buClr>
              <a:buSzPct val="45000"/>
              <a:buFont typeface="Wingdings" charset="2"/>
              <a:buChar char=""/>
            </a:pPr>
            <a:endParaRPr b="1" lang="en-IN" sz="2400" spc="-1" strike="noStrike">
              <a:solidFill>
                <a:srgbClr val="2c3e50"/>
              </a:solidFill>
              <a:latin typeface="Source Sans Pro Semibold"/>
            </a:endParaRPr>
          </a:p>
          <a:p>
            <a:pPr marL="432000" indent="-324000">
              <a:spcAft>
                <a:spcPts val="1414"/>
              </a:spcAft>
              <a:buClr>
                <a:srgbClr val="2c3e50"/>
              </a:buClr>
              <a:buSzPct val="45000"/>
              <a:buFont typeface="Wingdings" charset="2"/>
              <a:buChar char=""/>
            </a:pPr>
            <a:r>
              <a:rPr b="1" lang="en-IN" sz="2400" spc="-1" strike="noStrike">
                <a:solidFill>
                  <a:srgbClr val="f107ad"/>
                </a:solidFill>
                <a:latin typeface="Source Sans Pro Semibold"/>
              </a:rPr>
              <a:t>ELASTIC :</a:t>
            </a:r>
            <a:r>
              <a:rPr b="1" lang="en-IN" sz="2400" spc="-1" strike="noStrike">
                <a:solidFill>
                  <a:srgbClr val="2c3e50"/>
                </a:solidFill>
                <a:latin typeface="Source Sans Pro Semibold"/>
              </a:rPr>
              <a:t> </a:t>
            </a:r>
            <a:r>
              <a:rPr b="1" lang="en-IN" sz="2400" spc="-1" strike="noStrike">
                <a:solidFill>
                  <a:srgbClr val="00888a"/>
                </a:solidFill>
                <a:latin typeface="Source Sans Pro Semibold"/>
              </a:rPr>
              <a:t>Bring big data and AI workloads to any object store.</a:t>
            </a:r>
            <a:endParaRPr b="1" lang="en-IN" sz="2400" spc="-1" strike="noStrike">
              <a:solidFill>
                <a:srgbClr val="2c3e50"/>
              </a:solidFill>
              <a:latin typeface="Source Sans Pro Semibold"/>
            </a:endParaRPr>
          </a:p>
        </p:txBody>
      </p:sp>
    </p:spTree>
  </p:cSld>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7" name="TextShape 1"/>
          <p:cNvSpPr txBox="1"/>
          <p:nvPr/>
        </p:nvSpPr>
        <p:spPr>
          <a:xfrm>
            <a:off x="360000" y="301320"/>
            <a:ext cx="9360000" cy="958680"/>
          </a:xfrm>
          <a:prstGeom prst="rect">
            <a:avLst/>
          </a:prstGeom>
          <a:noFill/>
          <a:ln>
            <a:noFill/>
          </a:ln>
        </p:spPr>
        <p:txBody>
          <a:bodyPr lIns="0" rIns="0" tIns="0" bIns="0" anchor="ctr"/>
          <a:p>
            <a:pPr algn="ctr"/>
            <a:r>
              <a:rPr b="1" lang="en-IN" sz="3600" spc="-1" strike="noStrike">
                <a:solidFill>
                  <a:srgbClr val="ffffff"/>
                </a:solidFill>
                <a:latin typeface="Source Sans Pro Black"/>
              </a:rPr>
              <a:t>ARCHITECTURE</a:t>
            </a:r>
            <a:endParaRPr b="1" lang="en-IN" sz="3600" spc="-1" strike="noStrike">
              <a:solidFill>
                <a:srgbClr val="ffffff"/>
              </a:solidFill>
              <a:latin typeface="Source Sans Pro Black"/>
            </a:endParaRPr>
          </a:p>
        </p:txBody>
      </p:sp>
      <p:sp>
        <p:nvSpPr>
          <p:cNvPr id="138" name="TextShape 2"/>
          <p:cNvSpPr txBox="1"/>
          <p:nvPr/>
        </p:nvSpPr>
        <p:spPr>
          <a:xfrm>
            <a:off x="360000" y="1980000"/>
            <a:ext cx="9360000" cy="5040000"/>
          </a:xfrm>
          <a:prstGeom prst="rect">
            <a:avLst/>
          </a:prstGeom>
          <a:noFill/>
          <a:ln>
            <a:noFill/>
          </a:ln>
        </p:spPr>
        <p:txBody>
          <a:bodyPr lIns="0" rIns="0" tIns="0" bIns="0">
            <a:normAutofit/>
          </a:bodyPr>
          <a:p>
            <a:pPr marL="432000" indent="-324000">
              <a:spcAft>
                <a:spcPts val="1414"/>
              </a:spcAft>
              <a:buClr>
                <a:srgbClr val="2c3e50"/>
              </a:buClr>
              <a:buSzPct val="45000"/>
              <a:buFont typeface="Wingdings" charset="2"/>
              <a:buChar char=""/>
            </a:pPr>
            <a:endParaRPr b="1" lang="en-IN" sz="3200" spc="-1" strike="noStrike">
              <a:solidFill>
                <a:srgbClr val="2c3e50"/>
              </a:solidFill>
              <a:latin typeface="Source Sans Pro Semibold"/>
            </a:endParaRPr>
          </a:p>
          <a:p>
            <a:pPr marL="432000" indent="-324000">
              <a:spcAft>
                <a:spcPts val="1414"/>
              </a:spcAft>
              <a:buClr>
                <a:srgbClr val="2c3e50"/>
              </a:buClr>
              <a:buSzPct val="45000"/>
              <a:buFont typeface="Wingdings" charset="2"/>
              <a:buChar char=""/>
            </a:pPr>
            <a:r>
              <a:rPr b="1" lang="en-IN" sz="2400" spc="-1" strike="noStrike">
                <a:solidFill>
                  <a:srgbClr val="2c3e50"/>
                </a:solidFill>
                <a:latin typeface="Source Sans Pro Semibold"/>
              </a:rPr>
              <a:t>Alluxio’s distributed architecture is built on three core components:</a:t>
            </a:r>
            <a:endParaRPr b="1" lang="en-IN" sz="2400" spc="-1" strike="noStrike">
              <a:solidFill>
                <a:srgbClr val="2c3e50"/>
              </a:solidFill>
              <a:latin typeface="Source Sans Pro Semibold"/>
            </a:endParaRPr>
          </a:p>
          <a:p>
            <a:pPr marL="432000" indent="-324000">
              <a:spcAft>
                <a:spcPts val="1414"/>
              </a:spcAft>
              <a:buClr>
                <a:srgbClr val="2c3e50"/>
              </a:buClr>
              <a:buSzPct val="45000"/>
              <a:buFont typeface="Wingdings" charset="2"/>
              <a:buChar char=""/>
            </a:pPr>
            <a:endParaRPr b="1" lang="en-IN" sz="2400" spc="-1" strike="noStrike">
              <a:solidFill>
                <a:srgbClr val="2c3e50"/>
              </a:solidFill>
              <a:latin typeface="Source Sans Pro Semibold"/>
            </a:endParaRPr>
          </a:p>
          <a:p>
            <a:pPr marL="432000" indent="-324000">
              <a:spcAft>
                <a:spcPts val="1414"/>
              </a:spcAft>
              <a:buClr>
                <a:srgbClr val="2c3e50"/>
              </a:buClr>
              <a:buSzPct val="45000"/>
              <a:buFont typeface="Wingdings" charset="2"/>
              <a:buChar char=""/>
            </a:pPr>
            <a:r>
              <a:rPr b="1" lang="en-IN" sz="2200" spc="-1" strike="noStrike">
                <a:solidFill>
                  <a:srgbClr val="111111"/>
                </a:solidFill>
                <a:latin typeface="Source Sans Pro Semibold"/>
              </a:rPr>
              <a:t>Alluxio Master</a:t>
            </a:r>
            <a:r>
              <a:rPr b="1" lang="en-IN" sz="2200" spc="-1" strike="noStrike">
                <a:solidFill>
                  <a:srgbClr val="2c3e50"/>
                </a:solidFill>
                <a:latin typeface="Source Sans Pro Semibold"/>
              </a:rPr>
              <a:t> :</a:t>
            </a:r>
            <a:r>
              <a:rPr b="1" lang="en-IN" sz="2200" spc="-1" strike="noStrike">
                <a:solidFill>
                  <a:srgbClr val="2c3e50"/>
                </a:solidFill>
                <a:latin typeface="Source Sans Pro Semibold"/>
              </a:rPr>
              <a:t> </a:t>
            </a:r>
            <a:r>
              <a:rPr b="0" lang="en-IN" sz="2200" spc="-1" strike="noStrike">
                <a:solidFill>
                  <a:srgbClr val="00a65d"/>
                </a:solidFill>
                <a:latin typeface="Source Sans Pro Semibold"/>
              </a:rPr>
              <a:t>Which manages file and object metadata.</a:t>
            </a:r>
            <a:endParaRPr b="1" lang="en-IN" sz="2200" spc="-1" strike="noStrike">
              <a:solidFill>
                <a:srgbClr val="2c3e50"/>
              </a:solidFill>
              <a:latin typeface="Source Sans Pro Semibold"/>
            </a:endParaRPr>
          </a:p>
          <a:p>
            <a:pPr marL="432000" indent="-324000">
              <a:spcAft>
                <a:spcPts val="1414"/>
              </a:spcAft>
              <a:buClr>
                <a:srgbClr val="2c3e50"/>
              </a:buClr>
              <a:buSzPct val="45000"/>
              <a:buFont typeface="Wingdings" charset="2"/>
              <a:buChar char=""/>
            </a:pPr>
            <a:r>
              <a:rPr b="1" lang="en-IN" sz="2200" spc="-1" strike="noStrike">
                <a:solidFill>
                  <a:srgbClr val="111111"/>
                </a:solidFill>
                <a:latin typeface="Source Sans Pro Semibold"/>
              </a:rPr>
              <a:t>Alluxio Worker </a:t>
            </a:r>
            <a:r>
              <a:rPr b="1" lang="en-IN" sz="2200" spc="-1" strike="noStrike">
                <a:solidFill>
                  <a:srgbClr val="2c3e50"/>
                </a:solidFill>
                <a:latin typeface="Source Sans Pro Semibold"/>
              </a:rPr>
              <a:t>: </a:t>
            </a:r>
            <a:r>
              <a:rPr b="0" lang="en-IN" sz="2200" spc="-1" strike="noStrike">
                <a:solidFill>
                  <a:srgbClr val="00a65d"/>
                </a:solidFill>
                <a:latin typeface="Source Sans Pro Semibold"/>
              </a:rPr>
              <a:t>Which manages the node’s local space, as well as manages file and object blocks and interfaces with the storage systems underneath.</a:t>
            </a:r>
            <a:endParaRPr b="1" lang="en-IN" sz="2200" spc="-1" strike="noStrike">
              <a:solidFill>
                <a:srgbClr val="2c3e50"/>
              </a:solidFill>
              <a:latin typeface="Source Sans Pro Semibold"/>
            </a:endParaRPr>
          </a:p>
          <a:p>
            <a:pPr marL="432000" indent="-324000">
              <a:spcAft>
                <a:spcPts val="1414"/>
              </a:spcAft>
              <a:buClr>
                <a:srgbClr val="2c3e50"/>
              </a:buClr>
              <a:buSzPct val="45000"/>
              <a:buFont typeface="Wingdings" charset="2"/>
              <a:buChar char=""/>
            </a:pPr>
            <a:r>
              <a:rPr b="1" lang="en-IN" sz="2200" spc="-1" strike="noStrike">
                <a:solidFill>
                  <a:srgbClr val="111111"/>
                </a:solidFill>
                <a:latin typeface="Source Sans Pro Semibold"/>
              </a:rPr>
              <a:t>Alluxio Client</a:t>
            </a:r>
            <a:r>
              <a:rPr b="1" lang="en-IN" sz="2200" spc="-1" strike="noStrike">
                <a:solidFill>
                  <a:srgbClr val="2c3e50"/>
                </a:solidFill>
                <a:latin typeface="Source Sans Pro Semibold"/>
              </a:rPr>
              <a:t> :</a:t>
            </a:r>
            <a:r>
              <a:rPr b="1" lang="en-IN" sz="2200" spc="-1" strike="noStrike">
                <a:solidFill>
                  <a:srgbClr val="2c3e50"/>
                </a:solidFill>
                <a:latin typeface="Source Sans Pro Semibold"/>
              </a:rPr>
              <a:t> </a:t>
            </a:r>
            <a:r>
              <a:rPr b="0" lang="en-IN" sz="2200" spc="-1" strike="noStrike">
                <a:solidFill>
                  <a:srgbClr val="00a65d"/>
                </a:solidFill>
                <a:latin typeface="Source Sans Pro Semibold"/>
              </a:rPr>
              <a:t>Which allows analytics and AI/ML applications to interface with Alluxio.</a:t>
            </a:r>
            <a:endParaRPr b="1" lang="en-IN" sz="2200" spc="-1" strike="noStrike">
              <a:solidFill>
                <a:srgbClr val="2c3e50"/>
              </a:solidFill>
              <a:latin typeface="Source Sans Pro Semibold"/>
            </a:endParaRPr>
          </a:p>
        </p:txBody>
      </p:sp>
    </p:spTree>
  </p:cSld>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9" name="TextShape 1"/>
          <p:cNvSpPr txBox="1"/>
          <p:nvPr/>
        </p:nvSpPr>
        <p:spPr>
          <a:xfrm>
            <a:off x="360000" y="301320"/>
            <a:ext cx="9360000" cy="958680"/>
          </a:xfrm>
          <a:prstGeom prst="rect">
            <a:avLst/>
          </a:prstGeom>
          <a:noFill/>
          <a:ln>
            <a:noFill/>
          </a:ln>
        </p:spPr>
        <p:txBody>
          <a:bodyPr lIns="0" rIns="0" tIns="0" bIns="0" anchor="ctr"/>
          <a:p>
            <a:pPr algn="ctr"/>
            <a:r>
              <a:rPr b="1" lang="en-IN" sz="3600" spc="-1" strike="noStrike">
                <a:solidFill>
                  <a:srgbClr val="ffffff"/>
                </a:solidFill>
                <a:latin typeface="Source Sans Pro Black"/>
              </a:rPr>
              <a:t>ARCHITECTURE</a:t>
            </a:r>
            <a:endParaRPr b="1" lang="en-IN" sz="3600" spc="-1" strike="noStrike">
              <a:solidFill>
                <a:srgbClr val="ffffff"/>
              </a:solidFill>
              <a:latin typeface="Source Sans Pro Black"/>
            </a:endParaRPr>
          </a:p>
        </p:txBody>
      </p:sp>
      <p:pic>
        <p:nvPicPr>
          <p:cNvPr id="140" name="" descr=""/>
          <p:cNvPicPr/>
          <p:nvPr/>
        </p:nvPicPr>
        <p:blipFill>
          <a:blip r:embed="rId1"/>
          <a:stretch/>
        </p:blipFill>
        <p:spPr>
          <a:xfrm>
            <a:off x="784800" y="2631960"/>
            <a:ext cx="8591040" cy="2933280"/>
          </a:xfrm>
          <a:prstGeom prst="rect">
            <a:avLst/>
          </a:prstGeom>
          <a:ln>
            <a:noFill/>
          </a:ln>
        </p:spPr>
      </p:pic>
    </p:spTree>
  </p:cSld>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1" name="TextShape 1"/>
          <p:cNvSpPr txBox="1"/>
          <p:nvPr/>
        </p:nvSpPr>
        <p:spPr>
          <a:xfrm>
            <a:off x="360000" y="301320"/>
            <a:ext cx="9360000" cy="958680"/>
          </a:xfrm>
          <a:prstGeom prst="rect">
            <a:avLst/>
          </a:prstGeom>
          <a:noFill/>
          <a:ln>
            <a:noFill/>
          </a:ln>
        </p:spPr>
        <p:txBody>
          <a:bodyPr lIns="0" rIns="0" tIns="0" bIns="0" anchor="ctr"/>
          <a:p>
            <a:pPr algn="ctr"/>
            <a:r>
              <a:rPr b="1" lang="en-IN" sz="3600" spc="-1" strike="noStrike">
                <a:solidFill>
                  <a:srgbClr val="ffffff"/>
                </a:solidFill>
                <a:latin typeface="Source Sans Pro Black"/>
              </a:rPr>
              <a:t>ARCHITECTURE</a:t>
            </a:r>
            <a:endParaRPr b="1" lang="en-IN" sz="3600" spc="-1" strike="noStrike">
              <a:solidFill>
                <a:srgbClr val="ffffff"/>
              </a:solidFill>
              <a:latin typeface="Source Sans Pro Black"/>
            </a:endParaRPr>
          </a:p>
        </p:txBody>
      </p:sp>
      <p:sp>
        <p:nvSpPr>
          <p:cNvPr id="142" name="TextShape 2"/>
          <p:cNvSpPr txBox="1"/>
          <p:nvPr/>
        </p:nvSpPr>
        <p:spPr>
          <a:xfrm>
            <a:off x="360000" y="1980000"/>
            <a:ext cx="9360000" cy="5040000"/>
          </a:xfrm>
          <a:prstGeom prst="rect">
            <a:avLst/>
          </a:prstGeom>
          <a:noFill/>
          <a:ln>
            <a:noFill/>
          </a:ln>
        </p:spPr>
        <p:txBody>
          <a:bodyPr lIns="0" rIns="0" tIns="0" bIns="0">
            <a:normAutofit/>
          </a:bodyPr>
          <a:p>
            <a:pPr marL="432000" indent="-324000">
              <a:spcAft>
                <a:spcPts val="1414"/>
              </a:spcAft>
              <a:buClr>
                <a:srgbClr val="2c3e50"/>
              </a:buClr>
              <a:buSzPct val="45000"/>
              <a:buFont typeface="Wingdings" charset="2"/>
              <a:buChar char=""/>
            </a:pPr>
            <a:r>
              <a:rPr b="1" lang="en-IN" sz="3200" spc="-1" strike="noStrike">
                <a:solidFill>
                  <a:srgbClr val="000000"/>
                </a:solidFill>
                <a:latin typeface="Source Sans Pro Semibold"/>
              </a:rPr>
              <a:t>Master</a:t>
            </a:r>
            <a:endParaRPr b="1" lang="en-IN" sz="3200" spc="-1" strike="noStrike">
              <a:solidFill>
                <a:srgbClr val="2c3e50"/>
              </a:solidFill>
              <a:latin typeface="Source Sans Pro Semibold"/>
            </a:endParaRPr>
          </a:p>
          <a:p>
            <a:pPr marL="432000" indent="-324000">
              <a:spcAft>
                <a:spcPts val="1414"/>
              </a:spcAft>
              <a:buClr>
                <a:srgbClr val="2c3e50"/>
              </a:buClr>
              <a:buSzPct val="45000"/>
              <a:buFont typeface="Wingdings" charset="2"/>
              <a:buChar char=""/>
            </a:pPr>
            <a:r>
              <a:rPr b="1" lang="en-IN" sz="1600" spc="-1" strike="noStrike">
                <a:solidFill>
                  <a:srgbClr val="610506"/>
                </a:solidFill>
                <a:latin typeface="Source Sans Pro Semibold"/>
              </a:rPr>
              <a:t>Leading Master </a:t>
            </a:r>
            <a:endParaRPr b="1" lang="en-IN" sz="1600" spc="-1" strike="noStrike">
              <a:solidFill>
                <a:srgbClr val="2c3e50"/>
              </a:solidFill>
              <a:latin typeface="Source Sans Pro Semibold"/>
            </a:endParaRPr>
          </a:p>
          <a:p>
            <a:pPr marL="432000" indent="-324000">
              <a:spcAft>
                <a:spcPts val="1414"/>
              </a:spcAft>
              <a:buClr>
                <a:srgbClr val="2c3e50"/>
              </a:buClr>
              <a:buSzPct val="45000"/>
              <a:buFont typeface="Wingdings" charset="2"/>
              <a:buChar char=""/>
            </a:pPr>
            <a:r>
              <a:rPr b="0" lang="en-IN" sz="1800" spc="-1" strike="noStrike">
                <a:solidFill>
                  <a:srgbClr val="c06616"/>
                </a:solidFill>
                <a:latin typeface="Source Sans Pro Semibold"/>
              </a:rPr>
              <a:t>Only one master process can be the leading master in an Alluxio cluster. The leading master is responsible for managing the global metadata of the system. This includes file system metadata (e.g. the file system inode tree), block metadata (e.g. block locations), and worker capacity metadata (free and used space). Alluxio clients interact with the leading master to read or modify this metadata. All workers periodically send heartbeat information to the leading master to maintain their participation in the cluster.</a:t>
            </a:r>
            <a:endParaRPr b="1" lang="en-IN" sz="1800" spc="-1" strike="noStrike">
              <a:solidFill>
                <a:srgbClr val="2c3e50"/>
              </a:solidFill>
              <a:latin typeface="Source Sans Pro Semibold"/>
            </a:endParaRPr>
          </a:p>
          <a:p>
            <a:pPr marL="432000" indent="-324000">
              <a:spcAft>
                <a:spcPts val="1414"/>
              </a:spcAft>
              <a:buClr>
                <a:srgbClr val="2c3e50"/>
              </a:buClr>
              <a:buSzPct val="45000"/>
              <a:buFont typeface="Wingdings" charset="2"/>
              <a:buChar char=""/>
            </a:pPr>
            <a:r>
              <a:rPr b="1" lang="en-IN" sz="1600" spc="-1" strike="noStrike">
                <a:solidFill>
                  <a:srgbClr val="610506"/>
                </a:solidFill>
                <a:latin typeface="Source Sans Pro Semibold"/>
              </a:rPr>
              <a:t>Standby Masters</a:t>
            </a:r>
            <a:endParaRPr b="1" lang="en-IN" sz="1600" spc="-1" strike="noStrike">
              <a:solidFill>
                <a:srgbClr val="2c3e50"/>
              </a:solidFill>
              <a:latin typeface="Source Sans Pro Semibold"/>
            </a:endParaRPr>
          </a:p>
          <a:p>
            <a:pPr marL="432000" indent="-324000">
              <a:spcAft>
                <a:spcPts val="1414"/>
              </a:spcAft>
              <a:buClr>
                <a:srgbClr val="2c3e50"/>
              </a:buClr>
              <a:buSzPct val="45000"/>
              <a:buFont typeface="Wingdings" charset="2"/>
              <a:buChar char=""/>
            </a:pPr>
            <a:r>
              <a:rPr b="0" lang="en-IN" sz="1800" spc="-1" strike="noStrike">
                <a:solidFill>
                  <a:srgbClr val="c06616"/>
                </a:solidFill>
                <a:latin typeface="Source Sans Pro Semibold"/>
              </a:rPr>
              <a:t>Standby masters read journals written by the leading master to keep their own copies of the master state up-to-date. They also write journal checkpoints for faster recovery in the future. They do not process any requests from other Alluxio components.</a:t>
            </a:r>
            <a:endParaRPr b="1" lang="en-IN" sz="1800" spc="-1" strike="noStrike">
              <a:solidFill>
                <a:srgbClr val="2c3e50"/>
              </a:solidFill>
              <a:latin typeface="Source Sans Pro Semibold"/>
            </a:endParaRPr>
          </a:p>
        </p:txBody>
      </p:sp>
    </p:spTree>
  </p:cSld>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3" name="TextShape 1"/>
          <p:cNvSpPr txBox="1"/>
          <p:nvPr/>
        </p:nvSpPr>
        <p:spPr>
          <a:xfrm>
            <a:off x="360000" y="301320"/>
            <a:ext cx="9360000" cy="958680"/>
          </a:xfrm>
          <a:prstGeom prst="rect">
            <a:avLst/>
          </a:prstGeom>
          <a:noFill/>
          <a:ln>
            <a:noFill/>
          </a:ln>
        </p:spPr>
        <p:txBody>
          <a:bodyPr lIns="0" rIns="0" tIns="0" bIns="0" anchor="ctr"/>
          <a:p>
            <a:pPr algn="ctr"/>
            <a:r>
              <a:rPr b="1" lang="en-IN" sz="3600" spc="-1" strike="noStrike">
                <a:solidFill>
                  <a:srgbClr val="ffffff"/>
                </a:solidFill>
                <a:latin typeface="Source Sans Pro Black"/>
              </a:rPr>
              <a:t>ARCHITECTURE</a:t>
            </a:r>
            <a:endParaRPr b="1" lang="en-IN" sz="3600" spc="-1" strike="noStrike">
              <a:solidFill>
                <a:srgbClr val="ffffff"/>
              </a:solidFill>
              <a:latin typeface="Source Sans Pro Black"/>
            </a:endParaRPr>
          </a:p>
        </p:txBody>
      </p:sp>
      <p:sp>
        <p:nvSpPr>
          <p:cNvPr id="144" name="TextShape 2"/>
          <p:cNvSpPr txBox="1"/>
          <p:nvPr/>
        </p:nvSpPr>
        <p:spPr>
          <a:xfrm>
            <a:off x="360000" y="1980000"/>
            <a:ext cx="9360000" cy="5040000"/>
          </a:xfrm>
          <a:prstGeom prst="rect">
            <a:avLst/>
          </a:prstGeom>
          <a:noFill/>
          <a:ln>
            <a:noFill/>
          </a:ln>
        </p:spPr>
        <p:txBody>
          <a:bodyPr lIns="0" rIns="0" tIns="0" bIns="0">
            <a:normAutofit/>
          </a:bodyPr>
          <a:p>
            <a:pPr marL="432000" indent="-324000">
              <a:spcAft>
                <a:spcPts val="1414"/>
              </a:spcAft>
              <a:buClr>
                <a:srgbClr val="2c3e50"/>
              </a:buClr>
              <a:buSzPct val="45000"/>
              <a:buFont typeface="Wingdings" charset="2"/>
              <a:buChar char=""/>
            </a:pPr>
            <a:r>
              <a:rPr b="1" lang="en-IN" sz="3200" spc="-1" strike="noStrike">
                <a:solidFill>
                  <a:srgbClr val="006d6f"/>
                </a:solidFill>
                <a:latin typeface="Source Sans Pro Semibold"/>
              </a:rPr>
              <a:t>Worker</a:t>
            </a:r>
            <a:endParaRPr b="1" lang="en-IN" sz="3200" spc="-1" strike="noStrike">
              <a:solidFill>
                <a:srgbClr val="2c3e50"/>
              </a:solidFill>
              <a:latin typeface="Source Sans Pro Semibold"/>
            </a:endParaRPr>
          </a:p>
          <a:p>
            <a:pPr marL="432000" indent="-324000">
              <a:spcAft>
                <a:spcPts val="1414"/>
              </a:spcAft>
              <a:buClr>
                <a:srgbClr val="2c3e50"/>
              </a:buClr>
              <a:buSzPct val="45000"/>
              <a:buFont typeface="Wingdings" charset="2"/>
              <a:buChar char=""/>
            </a:pPr>
            <a:endParaRPr b="1" lang="en-IN" sz="3200" spc="-1" strike="noStrike">
              <a:solidFill>
                <a:srgbClr val="2c3e50"/>
              </a:solidFill>
              <a:latin typeface="Source Sans Pro Semibold"/>
            </a:endParaRPr>
          </a:p>
          <a:p>
            <a:pPr marL="432000" indent="-324000">
              <a:spcAft>
                <a:spcPts val="1414"/>
              </a:spcAft>
              <a:buClr>
                <a:srgbClr val="2c3e50"/>
              </a:buClr>
              <a:buSzPct val="45000"/>
              <a:buFont typeface="Wingdings" charset="2"/>
              <a:buChar char=""/>
            </a:pPr>
            <a:r>
              <a:rPr b="0" lang="en-IN" sz="1800" spc="-1" strike="noStrike">
                <a:solidFill>
                  <a:srgbClr val="1c031d"/>
                </a:solidFill>
                <a:latin typeface="Source Sans Pro Semibold"/>
              </a:rPr>
              <a:t>Alluxio workers are responsible for managing user-configurable local resources allocated to Alluxio (e.g. memory, SSDs, HDDs). Alluxio workers store data as blocks and serve client requests that read or write data by reading or creating new blocks within their local resources. Workers are only responsible for managing blocks; the actual mapping from files to blocks is only stored by the master.</a:t>
            </a:r>
            <a:endParaRPr b="1" lang="en-IN" sz="1800" spc="-1" strike="noStrike">
              <a:solidFill>
                <a:srgbClr val="2c3e50"/>
              </a:solidFill>
              <a:latin typeface="Source Sans Pro Semibold"/>
            </a:endParaRPr>
          </a:p>
          <a:p>
            <a:pPr marL="432000" indent="-324000">
              <a:spcAft>
                <a:spcPts val="1414"/>
              </a:spcAft>
              <a:buClr>
                <a:srgbClr val="2c3e50"/>
              </a:buClr>
              <a:buSzPct val="45000"/>
              <a:buFont typeface="Wingdings" charset="2"/>
              <a:buChar char=""/>
            </a:pPr>
            <a:r>
              <a:rPr b="0" lang="en-IN" sz="1800" spc="-1" strike="noStrike">
                <a:solidFill>
                  <a:srgbClr val="1c031d"/>
                </a:solidFill>
                <a:latin typeface="Source Sans Pro Semibold"/>
              </a:rPr>
              <a:t>Workers perform data operations on the under store. This brings two important benefits:</a:t>
            </a:r>
            <a:endParaRPr b="1" lang="en-IN" sz="1800" spc="-1" strike="noStrike">
              <a:solidFill>
                <a:srgbClr val="2c3e50"/>
              </a:solidFill>
              <a:latin typeface="Source Sans Pro Semibold"/>
            </a:endParaRPr>
          </a:p>
          <a:p>
            <a:pPr marL="432000" indent="-324000">
              <a:spcAft>
                <a:spcPts val="1414"/>
              </a:spcAft>
              <a:buClr>
                <a:srgbClr val="2c3e50"/>
              </a:buClr>
              <a:buSzPct val="45000"/>
              <a:buFont typeface="Wingdings" charset="2"/>
              <a:buChar char=""/>
            </a:pPr>
            <a:r>
              <a:rPr b="0" lang="en-IN" sz="1800" spc="-1" strike="noStrike">
                <a:solidFill>
                  <a:srgbClr val="000000"/>
                </a:solidFill>
                <a:latin typeface="Source Sans Pro Semibold"/>
              </a:rPr>
              <a:t>1)</a:t>
            </a:r>
            <a:r>
              <a:rPr b="0" lang="en-IN" sz="1800" spc="-1" strike="noStrike">
                <a:solidFill>
                  <a:srgbClr val="2c3e50"/>
                </a:solidFill>
                <a:latin typeface="Source Sans Pro Semibold"/>
              </a:rPr>
              <a:t> </a:t>
            </a:r>
            <a:r>
              <a:rPr b="0" lang="en-IN" sz="1800" spc="-1" strike="noStrike">
                <a:solidFill>
                  <a:srgbClr val="1c3687"/>
                </a:solidFill>
                <a:latin typeface="Source Sans Pro Semibold"/>
              </a:rPr>
              <a:t>The data read from the under store can be stored in the worker and be immediately available to other clients.</a:t>
            </a:r>
            <a:endParaRPr b="1" lang="en-IN" sz="1800" spc="-1" strike="noStrike">
              <a:solidFill>
                <a:srgbClr val="2c3e50"/>
              </a:solidFill>
              <a:latin typeface="Source Sans Pro Semibold"/>
            </a:endParaRPr>
          </a:p>
          <a:p>
            <a:pPr marL="432000" indent="-324000">
              <a:spcAft>
                <a:spcPts val="1414"/>
              </a:spcAft>
              <a:buClr>
                <a:srgbClr val="2c3e50"/>
              </a:buClr>
              <a:buSzPct val="45000"/>
              <a:buFont typeface="Wingdings" charset="2"/>
              <a:buChar char=""/>
            </a:pPr>
            <a:r>
              <a:rPr b="0" lang="en-IN" sz="1800" spc="-1" strike="noStrike">
                <a:solidFill>
                  <a:srgbClr val="000000"/>
                </a:solidFill>
                <a:latin typeface="Source Sans Pro Semibold"/>
              </a:rPr>
              <a:t>2)</a:t>
            </a:r>
            <a:r>
              <a:rPr b="0" lang="en-IN" sz="1800" spc="-1" strike="noStrike">
                <a:solidFill>
                  <a:srgbClr val="2c3e50"/>
                </a:solidFill>
                <a:latin typeface="Source Sans Pro Semibold"/>
              </a:rPr>
              <a:t> </a:t>
            </a:r>
            <a:r>
              <a:rPr b="0" lang="en-IN" sz="1800" spc="-1" strike="noStrike">
                <a:solidFill>
                  <a:srgbClr val="1c3687"/>
                </a:solidFill>
                <a:latin typeface="Source Sans Pro Semibold"/>
              </a:rPr>
              <a:t>The client can be lightweight and does not depend on the under storage connectors.</a:t>
            </a:r>
            <a:endParaRPr b="1" lang="en-IN" sz="1800" spc="-1" strike="noStrike">
              <a:solidFill>
                <a:srgbClr val="2c3e50"/>
              </a:solidFill>
              <a:latin typeface="Source Sans Pro Semibold"/>
            </a:endParaRPr>
          </a:p>
        </p:txBody>
      </p:sp>
    </p:spTree>
  </p:cSld>
  <p:timing>
    <p:tnLst>
      <p:par>
        <p:cTn id="17" dur="indefinite" restart="never" nodeType="tmRoot">
          <p:childTnLst>
            <p:seq>
              <p:cTn id="18"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67</TotalTime>
  <Application>LibreOffice/6.0.7.3$Linux_X86_64 LibreOffice_project/00m0$Build-3</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2019-09-07T11:47:57Z</dcterms:created>
  <dc:creator/>
  <dc:description/>
  <dc:language>en-IN</dc:language>
  <cp:lastModifiedBy/>
  <dcterms:modified xsi:type="dcterms:W3CDTF">2019-09-07T16:16:12Z</dcterms:modified>
  <cp:revision>6</cp:revision>
  <dc:subject/>
  <dc:title>Midnightblue</dc:title>
</cp:coreProperties>
</file>