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b2a9ba08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9b2a9ba08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b26bcca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9b26bccac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b26bcca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9b26bccac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589225" y="738124"/>
            <a:ext cx="8915400" cy="21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5160"/>
              <a:t>DevConnect</a:t>
            </a:r>
            <a:endParaRPr sz="51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60"/>
              <a:buFont typeface="Century Gothic"/>
              <a:buNone/>
            </a:pPr>
            <a:r>
              <a:rPr lang="en-US" sz="3759"/>
              <a:t>Making developer’s lives easier one bug at a time</a:t>
            </a:r>
            <a:endParaRPr sz="3759"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2589225" y="2918102"/>
            <a:ext cx="89154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Danesh Vijay Dhamejani</a:t>
            </a:r>
            <a:br>
              <a:rPr lang="en-US"/>
            </a:br>
            <a:r>
              <a:rPr lang="en-US"/>
              <a:t>Harshala Ashok Doiphode</a:t>
            </a:r>
            <a:br>
              <a:rPr lang="en-US"/>
            </a:br>
            <a:r>
              <a:rPr lang="en-US"/>
              <a:t>Karan Pinakinbhai Jariwala</a:t>
            </a:r>
            <a:br>
              <a:rPr lang="en-US"/>
            </a:br>
            <a:r>
              <a:rPr lang="en-US"/>
              <a:t>Yusuf Juzar Soni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Advisor: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Professor Dan Harkey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CMPE 295-B December 2022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lang="en-US" sz="4400"/>
              <a:t>Meet John..</a:t>
            </a:r>
            <a:endParaRPr b="1" sz="44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16950" y="1512700"/>
            <a:ext cx="104877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50" y="2351675"/>
            <a:ext cx="3561974" cy="385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5860125" y="2313525"/>
            <a:ext cx="5332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John was a marketing executive who wishes to  get into programming and web development. John has recently enrolled into a coding bootcamp and just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started learning the basics. The initial few weeks of the bootcamp have been relatively easy and have gotten John really excited to explore more…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Johns instructor has given him an assignment which is due in the coming weeks. The assignment contains a question that John can’t quite understand… John does what we all do when we are stuck nowadays. All hail the WORLD WIDE WEB !!!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lang="en-US" sz="4400"/>
              <a:t>Information Overload !! Stawp !!</a:t>
            </a:r>
            <a:endParaRPr b="1" sz="4400"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2122874" y="1855925"/>
            <a:ext cx="9381600" cy="4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00" y="2332600"/>
            <a:ext cx="2392799" cy="331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5650375" y="2141925"/>
            <a:ext cx="552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John tries to  look for a solution to his question, but is really overwhelmed by the amount of information presented on the Internet.  Seeing too much information has confused him even further , and John is worried he might not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beagle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to turn in his assignment on time. John wished he had a simple easy to use platform where he could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find his answer quickly without too much auxiliary information, but is unable to do so …</a:t>
            </a: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That’s where the need for a simple easy to use Q&amp;A platform with social media capabilities built in comes in handy.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Presenting..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350" y="5072000"/>
            <a:ext cx="732900" cy="7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6622825" y="5026450"/>
            <a:ext cx="483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entury Gothic"/>
                <a:ea typeface="Century Gothic"/>
                <a:cs typeface="Century Gothic"/>
                <a:sym typeface="Century Gothic"/>
              </a:rPr>
              <a:t>DevConnect: Making developer lives easier one bug at a time !!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209850" y="3157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lang="en-US" sz="4400"/>
              <a:t>Architecture</a:t>
            </a:r>
            <a:endParaRPr b="1" sz="44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575" y="1596775"/>
            <a:ext cx="9250075" cy="4715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lang="en-US" sz="4400"/>
              <a:t>Features</a:t>
            </a:r>
            <a:endParaRPr b="1" sz="44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112699" y="2152300"/>
            <a:ext cx="95478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Everything at one place.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Create posts with images to ask queries in specific groups.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Comment on posts and upvote/downvote accordingly.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Search posts.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Join and Create communities related to a specific language/technology. 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Real time direct chat with friends.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Create and participate in hackathons.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View hackathon details and participating members and connect with them.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Create and apply to job postings.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Advertising display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lang="en-US" sz="4400"/>
              <a:t>Demo</a:t>
            </a:r>
            <a:endParaRPr b="1" sz="44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869762" y="20682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Paste demo video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