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ublic Sans" panose="020B0604020202020204" charset="0"/>
      <p:regular r:id="rId17"/>
    </p:embeddedFont>
    <p:embeddedFont>
      <p:font typeface="Public Sans Bold" panose="020B0604020202020204" charset="0"/>
      <p:regular r:id="rId18"/>
    </p:embeddedFont>
    <p:embeddedFont>
      <p:font typeface="Public Sans Bold Italics" panose="020B0604020202020204" charset="0"/>
      <p:regular r:id="rId19"/>
    </p:embeddedFont>
    <p:embeddedFont>
      <p:font typeface="Public Sans Italic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62" y="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6882" y="4728792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USING LANGCHAIN AND HUGGING FACE TRANSFORMERS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0974" y="2322891"/>
            <a:ext cx="16408332" cy="209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PDF Chatbot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6407" y="8041005"/>
            <a:ext cx="7862435" cy="85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Karan Panchal</a:t>
            </a:r>
          </a:p>
          <a:p>
            <a:pPr algn="l">
              <a:lnSpc>
                <a:spcPts val="3450"/>
              </a:lnSpc>
            </a:pPr>
            <a:r>
              <a:rPr lang="en-US" sz="23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Natural Language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689" y="2188965"/>
            <a:ext cx="16556880" cy="7570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3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Highlights:</a:t>
            </a:r>
          </a:p>
          <a:p>
            <a:pPr marL="771879" lvl="1" indent="-385939" algn="l">
              <a:lnSpc>
                <a:spcPts val="5362"/>
              </a:lnSpc>
              <a:buFont typeface="Arial"/>
              <a:buChar char="•"/>
            </a:pPr>
            <a:r>
              <a:rPr lang="en-US" sz="357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Built a chatbot capable of:</a:t>
            </a:r>
          </a:p>
          <a:p>
            <a:pPr marL="1543757" lvl="2" indent="-514586" algn="l">
              <a:lnSpc>
                <a:spcPts val="5362"/>
              </a:lnSpc>
              <a:buFont typeface="Arial"/>
              <a:buChar char="⚬"/>
            </a:pPr>
            <a:r>
              <a:rPr lang="en-US" sz="357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Handling diverse PDF formats (text and scanned).</a:t>
            </a:r>
          </a:p>
          <a:p>
            <a:pPr marL="1543757" lvl="2" indent="-514586" algn="l">
              <a:lnSpc>
                <a:spcPts val="5362"/>
              </a:lnSpc>
              <a:buFont typeface="Arial"/>
              <a:buChar char="⚬"/>
            </a:pPr>
            <a:r>
              <a:rPr lang="en-US" sz="357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Answering complex, context-specific questions.</a:t>
            </a:r>
          </a:p>
          <a:p>
            <a:pPr marL="771879" lvl="1" indent="-385939" algn="l">
              <a:lnSpc>
                <a:spcPts val="5362"/>
              </a:lnSpc>
              <a:buFont typeface="Arial"/>
              <a:buChar char="•"/>
            </a:pPr>
            <a:r>
              <a:rPr lang="en-US" sz="357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Demonstrated the synergy between OCR, NLP, and user-friendly interfaces.</a:t>
            </a:r>
          </a:p>
          <a:p>
            <a:pPr algn="l">
              <a:lnSpc>
                <a:spcPts val="5362"/>
              </a:lnSpc>
            </a:pPr>
            <a:endParaRPr lang="en-US" sz="3575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5999"/>
              </a:lnSpc>
            </a:pPr>
            <a:r>
              <a:rPr lang="en-US" sz="3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Future Enhancements:</a:t>
            </a:r>
          </a:p>
          <a:p>
            <a:pPr marL="771879" lvl="1" indent="-385939" algn="l">
              <a:lnSpc>
                <a:spcPts val="5362"/>
              </a:lnSpc>
              <a:buFont typeface="Arial"/>
              <a:buChar char="•"/>
            </a:pPr>
            <a:r>
              <a:rPr lang="en-US" sz="357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Support for additional file types (Word, Excel).</a:t>
            </a:r>
          </a:p>
          <a:p>
            <a:pPr marL="771879" lvl="1" indent="-385939" algn="l">
              <a:lnSpc>
                <a:spcPts val="5362"/>
              </a:lnSpc>
              <a:buFont typeface="Arial"/>
              <a:buChar char="•"/>
            </a:pPr>
            <a:r>
              <a:rPr lang="en-US" sz="357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Advanced fine-tuning for domain-specific queries.</a:t>
            </a:r>
          </a:p>
          <a:p>
            <a:pPr marL="771879" lvl="1" indent="-385939" algn="l">
              <a:lnSpc>
                <a:spcPts val="5362"/>
              </a:lnSpc>
              <a:buFont typeface="Arial"/>
              <a:buChar char="•"/>
            </a:pPr>
            <a:r>
              <a:rPr lang="en-US" sz="357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Deployment for broader accessibility.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6882" y="4728792"/>
            <a:ext cx="16230600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i="1" spc="843">
                <a:solidFill>
                  <a:srgbClr val="2B2C3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ANY QUESTIONS OR FEEDBACK?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0974" y="2322891"/>
            <a:ext cx="16408332" cy="209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Thank you!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6407" y="8041005"/>
            <a:ext cx="7862435" cy="85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Karan Panchal</a:t>
            </a:r>
          </a:p>
          <a:p>
            <a:pPr algn="l">
              <a:lnSpc>
                <a:spcPts val="3450"/>
              </a:lnSpc>
            </a:pPr>
            <a:r>
              <a:rPr lang="en-US" sz="23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Natural Language Processing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INTRODUCTION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689" y="2074665"/>
            <a:ext cx="15673057" cy="7713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5"/>
              </a:lnSpc>
            </a:pPr>
            <a:r>
              <a:rPr lang="en-US" sz="35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Problem Statement:</a:t>
            </a: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“Reading and searching through long documents is time-consuming and inefficient, especially for professionals managing large data volumes.”</a:t>
            </a:r>
          </a:p>
          <a:p>
            <a:pPr algn="l">
              <a:lnSpc>
                <a:spcPts val="5235"/>
              </a:lnSpc>
            </a:pPr>
            <a:endParaRPr lang="en-US" sz="27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6545"/>
              </a:lnSpc>
            </a:pPr>
            <a:r>
              <a:rPr lang="en-US" sz="35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Motivation:</a:t>
            </a: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“What if you could ask a document a question and get precise answers in seconds?”</a:t>
            </a:r>
          </a:p>
          <a:p>
            <a:pPr algn="l">
              <a:lnSpc>
                <a:spcPts val="5235"/>
              </a:lnSpc>
            </a:pPr>
            <a:endParaRPr lang="en-US" sz="27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6545"/>
              </a:lnSpc>
            </a:pPr>
            <a:r>
              <a:rPr lang="en-US" sz="35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Real-World Applications:</a:t>
            </a:r>
          </a:p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Legal Industry: Summarizing case files.</a:t>
            </a:r>
          </a:p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Healthcare: Extracting patient records.</a:t>
            </a:r>
          </a:p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Education: Navigating research papers and notes.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689" y="2198490"/>
            <a:ext cx="16556880" cy="6887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62"/>
              </a:lnSpc>
            </a:pPr>
            <a:r>
              <a:rPr lang="en-US" sz="357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Content:</a:t>
            </a:r>
          </a:p>
          <a:p>
            <a:pPr algn="l">
              <a:lnSpc>
                <a:spcPts val="4290"/>
              </a:lnSpc>
            </a:pPr>
            <a:r>
              <a:rPr lang="en-US" sz="286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“To build a chatbot that can extract, analyze, and answer user queries from PDF documents, enhancing productivity and accessibility.”</a:t>
            </a:r>
          </a:p>
          <a:p>
            <a:pPr algn="l">
              <a:lnSpc>
                <a:spcPts val="4290"/>
              </a:lnSpc>
            </a:pPr>
            <a:endParaRPr lang="en-US" sz="286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5362"/>
              </a:lnSpc>
            </a:pPr>
            <a:r>
              <a:rPr lang="en-US" sz="357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Why This Matters:</a:t>
            </a:r>
          </a:p>
          <a:p>
            <a:pPr algn="l">
              <a:lnSpc>
                <a:spcPts val="4290"/>
              </a:lnSpc>
            </a:pPr>
            <a:r>
              <a:rPr lang="en-US" sz="286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“Combines AI, natural language processing (NLP), and OCR technologies to revolutionize document analysis.”</a:t>
            </a:r>
          </a:p>
          <a:p>
            <a:pPr algn="l">
              <a:lnSpc>
                <a:spcPts val="4290"/>
              </a:lnSpc>
            </a:pPr>
            <a:endParaRPr lang="en-US" sz="286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5249"/>
              </a:lnSpc>
            </a:pPr>
            <a:r>
              <a:rPr lang="en-US" sz="34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Key Value:</a:t>
            </a:r>
          </a:p>
          <a:p>
            <a:pPr marL="617503" lvl="1" indent="-308751" algn="l">
              <a:lnSpc>
                <a:spcPts val="4290"/>
              </a:lnSpc>
              <a:buFont typeface="Arial"/>
              <a:buChar char="•"/>
            </a:pPr>
            <a:r>
              <a:rPr lang="en-US" sz="286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Saves time.</a:t>
            </a:r>
          </a:p>
          <a:p>
            <a:pPr marL="617503" lvl="1" indent="-308751" algn="l">
              <a:lnSpc>
                <a:spcPts val="4290"/>
              </a:lnSpc>
              <a:buFont typeface="Arial"/>
              <a:buChar char="•"/>
            </a:pPr>
            <a:r>
              <a:rPr lang="en-US" sz="286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Improves data access.</a:t>
            </a:r>
          </a:p>
          <a:p>
            <a:pPr marL="617503" lvl="1" indent="-308751" algn="l">
              <a:lnSpc>
                <a:spcPts val="4290"/>
              </a:lnSpc>
              <a:buFont typeface="Arial"/>
              <a:buChar char="•"/>
            </a:pPr>
            <a:r>
              <a:rPr lang="en-US" sz="286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Minimizes manual effort.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6407" y="2162495"/>
            <a:ext cx="16242893" cy="8040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5"/>
              </a:lnSpc>
            </a:pPr>
            <a:r>
              <a:rPr lang="en-US" sz="4650" u="sng" spc="2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Step-by-Step Workflow</a:t>
            </a:r>
            <a:r>
              <a:rPr lang="en-US" sz="4650" spc="2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</a:t>
            </a:r>
          </a:p>
          <a:p>
            <a:pPr algn="l">
              <a:lnSpc>
                <a:spcPts val="6045"/>
              </a:lnSpc>
            </a:pPr>
            <a:endParaRPr lang="en-US" sz="4650" spc="23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811779" lvl="1" indent="-405889" algn="l">
              <a:lnSpc>
                <a:spcPts val="6579"/>
              </a:lnSpc>
              <a:buAutoNum type="arabicPeriod"/>
            </a:pPr>
            <a:r>
              <a:rPr lang="en-US" sz="3759" spc="1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PDF Upload: Users upload PDF documents.</a:t>
            </a:r>
          </a:p>
          <a:p>
            <a:pPr marL="811779" lvl="1" indent="-405889" algn="l">
              <a:lnSpc>
                <a:spcPts val="6579"/>
              </a:lnSpc>
              <a:buAutoNum type="arabicPeriod"/>
            </a:pPr>
            <a:r>
              <a:rPr lang="en-US" sz="3759" spc="1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Text Extraction: </a:t>
            </a:r>
          </a:p>
          <a:p>
            <a:pPr marL="811779" lvl="1" indent="-405889" algn="l">
              <a:lnSpc>
                <a:spcPts val="6579"/>
              </a:lnSpc>
              <a:buFont typeface="Arial"/>
              <a:buChar char="•"/>
            </a:pPr>
            <a:r>
              <a:rPr lang="en-US" sz="3759" spc="1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For text-based PDFs: Extract content using PyPDF2.</a:t>
            </a:r>
          </a:p>
          <a:p>
            <a:pPr marL="811779" lvl="1" indent="-405889" algn="l">
              <a:lnSpc>
                <a:spcPts val="6579"/>
              </a:lnSpc>
              <a:buFont typeface="Arial"/>
              <a:buChar char="•"/>
            </a:pPr>
            <a:r>
              <a:rPr lang="en-US" sz="3759" spc="1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For scanned PDFs: Use Tesseract OCR.</a:t>
            </a:r>
          </a:p>
          <a:p>
            <a:pPr marL="811779" lvl="1" indent="-405889" algn="l">
              <a:lnSpc>
                <a:spcPts val="6579"/>
              </a:lnSpc>
              <a:buAutoNum type="arabicPeriod"/>
            </a:pPr>
            <a:r>
              <a:rPr lang="en-US" sz="3759" spc="1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Vector Embedding: Use FAISS and Hugging Face models for contextual search.</a:t>
            </a:r>
          </a:p>
          <a:p>
            <a:pPr marL="811779" lvl="1" indent="-405889" algn="l">
              <a:lnSpc>
                <a:spcPts val="6579"/>
              </a:lnSpc>
              <a:buAutoNum type="arabicPeriod"/>
            </a:pPr>
            <a:r>
              <a:rPr lang="en-US" sz="3759" spc="1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Question Answering: Answer queries using deepset/roberta-base-squad2.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ARCHITECTURE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3197953" y="2143445"/>
            <a:ext cx="4039518" cy="346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[User Uploads PDF] → [Text Extraction] → [Vector Storage (FAISS)] → </a:t>
            </a:r>
          </a:p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[Question Input] → [Answer Generation]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 b="1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TOOLS &amp; TECHNOLOGIES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89" y="2160390"/>
            <a:ext cx="13969537" cy="6634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5"/>
              </a:lnSpc>
            </a:pPr>
            <a:r>
              <a:rPr lang="en-US" sz="494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Core Technologies:</a:t>
            </a:r>
          </a:p>
          <a:p>
            <a:pPr marL="815020" lvl="1" indent="-407510" algn="l">
              <a:lnSpc>
                <a:spcPts val="5662"/>
              </a:lnSpc>
              <a:buFont typeface="Arial"/>
              <a:buChar char="•"/>
            </a:pPr>
            <a:r>
              <a:rPr lang="en-US" sz="377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LangChain: For vector storage and retrieval.</a:t>
            </a:r>
          </a:p>
          <a:p>
            <a:pPr marL="815020" lvl="1" indent="-407510" algn="l">
              <a:lnSpc>
                <a:spcPts val="5662"/>
              </a:lnSpc>
              <a:buFont typeface="Arial"/>
              <a:buChar char="•"/>
            </a:pPr>
            <a:r>
              <a:rPr lang="en-US" sz="377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Hugging Face Transformers: For question-answering models.</a:t>
            </a:r>
          </a:p>
          <a:p>
            <a:pPr marL="815020" lvl="1" indent="-407510" algn="l">
              <a:lnSpc>
                <a:spcPts val="5662"/>
              </a:lnSpc>
              <a:buFont typeface="Arial"/>
              <a:buChar char="•"/>
            </a:pPr>
            <a:r>
              <a:rPr lang="en-US" sz="377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FAISS: For fast document search.</a:t>
            </a:r>
          </a:p>
          <a:p>
            <a:pPr marL="815020" lvl="1" indent="-407510" algn="l">
              <a:lnSpc>
                <a:spcPts val="5662"/>
              </a:lnSpc>
              <a:buFont typeface="Arial"/>
              <a:buChar char="•"/>
            </a:pPr>
            <a:r>
              <a:rPr lang="en-US" sz="377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Tesseract OCR: For extracting text from scanned documents.</a:t>
            </a:r>
          </a:p>
          <a:p>
            <a:pPr marL="815020" lvl="1" indent="-407510" algn="l">
              <a:lnSpc>
                <a:spcPts val="5662"/>
              </a:lnSpc>
              <a:buFont typeface="Arial"/>
              <a:buChar char="•"/>
            </a:pPr>
            <a:r>
              <a:rPr lang="en-US" sz="377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PyPDF2: Text-based PDF parsing.</a:t>
            </a:r>
          </a:p>
          <a:p>
            <a:pPr algn="l">
              <a:lnSpc>
                <a:spcPts val="5662"/>
              </a:lnSpc>
            </a:pPr>
            <a:endParaRPr lang="en-US" sz="377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IMPLEMENTATION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89" y="2160390"/>
            <a:ext cx="13969537" cy="377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5"/>
              </a:lnSpc>
            </a:pPr>
            <a:r>
              <a:rPr lang="en-US" sz="494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Workflow:</a:t>
            </a:r>
          </a:p>
          <a:p>
            <a:pPr marL="815020" lvl="1" indent="-407510" algn="l">
              <a:lnSpc>
                <a:spcPts val="5662"/>
              </a:lnSpc>
              <a:buAutoNum type="arabicPeriod"/>
            </a:pPr>
            <a:r>
              <a:rPr lang="en-US" sz="377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PDF Text Extraction</a:t>
            </a:r>
          </a:p>
          <a:p>
            <a:pPr marL="815020" lvl="1" indent="-407510" algn="l">
              <a:lnSpc>
                <a:spcPts val="5662"/>
              </a:lnSpc>
              <a:buAutoNum type="arabicPeriod"/>
            </a:pPr>
            <a:r>
              <a:rPr lang="en-US" sz="377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Interactive Chatbot</a:t>
            </a:r>
          </a:p>
          <a:p>
            <a:pPr marL="815020" lvl="1" indent="-407510" algn="l">
              <a:lnSpc>
                <a:spcPts val="5662"/>
              </a:lnSpc>
              <a:buAutoNum type="arabicPeriod"/>
            </a:pPr>
            <a:r>
              <a:rPr lang="en-US" sz="377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Question Answering</a:t>
            </a:r>
          </a:p>
          <a:p>
            <a:pPr algn="l">
              <a:lnSpc>
                <a:spcPts val="5662"/>
              </a:lnSpc>
            </a:pPr>
            <a:endParaRPr lang="en-US" sz="377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689" y="2160390"/>
            <a:ext cx="13969537" cy="5206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5"/>
              </a:lnSpc>
            </a:pPr>
            <a:r>
              <a:rPr lang="en-US" sz="494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Demo Steps:</a:t>
            </a:r>
          </a:p>
          <a:p>
            <a:pPr marL="815020" lvl="1" indent="-407510" algn="l">
              <a:lnSpc>
                <a:spcPts val="5662"/>
              </a:lnSpc>
              <a:buAutoNum type="arabicPeriod"/>
            </a:pPr>
            <a:r>
              <a:rPr lang="en-US" sz="377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PDF:  Uploaded sample: The Legend of the Golden River.</a:t>
            </a:r>
          </a:p>
          <a:p>
            <a:pPr marL="815020" lvl="1" indent="-407510" algn="l">
              <a:lnSpc>
                <a:spcPts val="5662"/>
              </a:lnSpc>
              <a:buAutoNum type="arabicPeriod"/>
            </a:pPr>
            <a:r>
              <a:rPr lang="en-US" sz="377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Questions and Responses:</a:t>
            </a:r>
          </a:p>
          <a:p>
            <a:pPr marL="815020" lvl="1" indent="-407510" algn="l">
              <a:lnSpc>
                <a:spcPts val="5662"/>
              </a:lnSpc>
              <a:buFont typeface="Arial"/>
              <a:buChar char="•"/>
            </a:pPr>
            <a:r>
              <a:rPr lang="en-US" sz="377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Q: </a:t>
            </a:r>
            <a:r>
              <a:rPr lang="en-US" sz="3774" i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"What was the name of the dragon guarding the river?"</a:t>
            </a:r>
            <a:r>
              <a:rPr lang="en-US" sz="377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</a:t>
            </a:r>
          </a:p>
          <a:p>
            <a:pPr marL="815020" lvl="1" indent="-407510" algn="l">
              <a:lnSpc>
                <a:spcPts val="5662"/>
              </a:lnSpc>
              <a:buFont typeface="Arial"/>
              <a:buChar char="•"/>
            </a:pPr>
            <a:r>
              <a:rPr lang="en-US" sz="377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A:</a:t>
            </a:r>
            <a:r>
              <a:rPr lang="en-US" sz="3774" i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 "Azuron"</a:t>
            </a:r>
            <a:r>
              <a:rPr lang="en-US" sz="377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</a:p>
          <a:p>
            <a:pPr marL="815020" lvl="1" indent="-407510" algn="l">
              <a:lnSpc>
                <a:spcPts val="5662"/>
              </a:lnSpc>
              <a:buFont typeface="Arial"/>
              <a:buChar char="•"/>
            </a:pPr>
            <a:r>
              <a:rPr lang="en-US" sz="377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Q: </a:t>
            </a:r>
            <a:r>
              <a:rPr lang="en-US" sz="3774" i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"Why did Kael seek the Golden River?"</a:t>
            </a:r>
          </a:p>
          <a:p>
            <a:pPr marL="815020" lvl="1" indent="-407510" algn="l">
              <a:lnSpc>
                <a:spcPts val="5662"/>
              </a:lnSpc>
              <a:buFont typeface="Arial"/>
              <a:buChar char="•"/>
            </a:pPr>
            <a:r>
              <a:rPr lang="en-US" sz="377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A: </a:t>
            </a:r>
            <a:r>
              <a:rPr lang="en-US" sz="3774" i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"To save his village."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DEMO/RESULTS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52459" y="9494933"/>
            <a:ext cx="7417276" cy="464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i="1" spc="234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HOW THE CHATBOT PERFORM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6843" y="2018135"/>
            <a:ext cx="14794629" cy="6250731"/>
          </a:xfrm>
          <a:custGeom>
            <a:avLst/>
            <a:gdLst/>
            <a:ahLst/>
            <a:cxnLst/>
            <a:rect l="l" t="t" r="r" b="b"/>
            <a:pathLst>
              <a:path w="14794629" h="6250731">
                <a:moveTo>
                  <a:pt x="0" y="0"/>
                </a:moveTo>
                <a:lnTo>
                  <a:pt x="14794630" y="0"/>
                </a:lnTo>
                <a:lnTo>
                  <a:pt x="14794630" y="6250730"/>
                </a:lnTo>
                <a:lnTo>
                  <a:pt x="0" y="6250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CHALLENGES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05154" y="2706734"/>
            <a:ext cx="4578241" cy="5664746"/>
            <a:chOff x="0" y="0"/>
            <a:chExt cx="6104321" cy="7552995"/>
          </a:xfrm>
        </p:grpSpPr>
        <p:sp>
          <p:nvSpPr>
            <p:cNvPr id="5" name="TextBox 5"/>
            <p:cNvSpPr txBox="1"/>
            <p:nvPr/>
          </p:nvSpPr>
          <p:spPr>
            <a:xfrm>
              <a:off x="0" y="-85725"/>
              <a:ext cx="6104321" cy="9444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77"/>
                </a:lnSpc>
              </a:pPr>
              <a:r>
                <a:rPr lang="en-US" sz="4269" b="1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Scanned PDFs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160071"/>
              <a:ext cx="6104321" cy="6392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62502" lvl="1" indent="-331251" algn="l">
                <a:lnSpc>
                  <a:spcPts val="4295"/>
                </a:lnSpc>
                <a:buFont typeface="Arial"/>
                <a:buChar char="•"/>
              </a:pPr>
              <a:r>
                <a:rPr lang="en-US" sz="3068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Problem: Extracting clean text from scanned documents.</a:t>
              </a:r>
            </a:p>
            <a:p>
              <a:pPr algn="l">
                <a:lnSpc>
                  <a:spcPts val="4295"/>
                </a:lnSpc>
              </a:pPr>
              <a:endParaRPr lang="en-US" sz="306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662502" lvl="1" indent="-331251" algn="l">
                <a:lnSpc>
                  <a:spcPts val="4295"/>
                </a:lnSpc>
                <a:buFont typeface="Arial"/>
                <a:buChar char="•"/>
              </a:pPr>
              <a:r>
                <a:rPr lang="en-US" sz="3068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Solution: Integrated Tesseract OCR for accurate text extraction.</a:t>
              </a:r>
            </a:p>
            <a:p>
              <a:pPr algn="l">
                <a:lnSpc>
                  <a:spcPts val="4295"/>
                </a:lnSpc>
              </a:pPr>
              <a:endParaRPr lang="en-US" sz="306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833051" y="2706734"/>
            <a:ext cx="4578241" cy="5664746"/>
            <a:chOff x="0" y="0"/>
            <a:chExt cx="6104321" cy="7552995"/>
          </a:xfrm>
        </p:grpSpPr>
        <p:sp>
          <p:nvSpPr>
            <p:cNvPr id="8" name="TextBox 8"/>
            <p:cNvSpPr txBox="1"/>
            <p:nvPr/>
          </p:nvSpPr>
          <p:spPr>
            <a:xfrm>
              <a:off x="0" y="-85725"/>
              <a:ext cx="6104321" cy="9444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77"/>
                </a:lnSpc>
              </a:pPr>
              <a:r>
                <a:rPr lang="en-US" sz="4269" b="1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Answer Accuracy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60071"/>
              <a:ext cx="6104321" cy="6392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62502" lvl="1" indent="-331251" algn="l">
                <a:lnSpc>
                  <a:spcPts val="4295"/>
                </a:lnSpc>
                <a:buFont typeface="Arial"/>
                <a:buChar char="•"/>
              </a:pPr>
              <a:r>
                <a:rPr lang="en-US" sz="3068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Problem: Extracting clean text from scanned documents.</a:t>
              </a:r>
            </a:p>
            <a:p>
              <a:pPr algn="l">
                <a:lnSpc>
                  <a:spcPts val="4295"/>
                </a:lnSpc>
              </a:pPr>
              <a:endParaRPr lang="en-US" sz="306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662502" lvl="1" indent="-331251" algn="l">
                <a:lnSpc>
                  <a:spcPts val="4295"/>
                </a:lnSpc>
                <a:buFont typeface="Arial"/>
                <a:buChar char="•"/>
              </a:pPr>
              <a:r>
                <a:rPr lang="en-US" sz="3068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Solution: Integrated Tesseract OCR for accurate text extraction.</a:t>
              </a:r>
            </a:p>
            <a:p>
              <a:pPr algn="l">
                <a:lnSpc>
                  <a:spcPts val="4295"/>
                </a:lnSpc>
              </a:pPr>
              <a:endParaRPr lang="en-US" sz="306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363791" y="2706734"/>
            <a:ext cx="4578241" cy="6417221"/>
            <a:chOff x="0" y="0"/>
            <a:chExt cx="6104321" cy="855629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85725"/>
              <a:ext cx="6104321" cy="19477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77"/>
                </a:lnSpc>
              </a:pPr>
              <a:r>
                <a:rPr lang="en-US" sz="4269" b="1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Interactive Workflow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163371"/>
              <a:ext cx="6104321" cy="6392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62502" lvl="1" indent="-331251" algn="l">
                <a:lnSpc>
                  <a:spcPts val="4295"/>
                </a:lnSpc>
                <a:buFont typeface="Arial"/>
                <a:buChar char="•"/>
              </a:pPr>
              <a:r>
                <a:rPr lang="en-US" sz="3068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Problem: Seamless PDF upload and chatbot interaction.</a:t>
              </a:r>
            </a:p>
            <a:p>
              <a:pPr algn="l">
                <a:lnSpc>
                  <a:spcPts val="4295"/>
                </a:lnSpc>
              </a:pPr>
              <a:endParaRPr lang="en-US" sz="306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662502" lvl="1" indent="-331251" algn="l">
                <a:lnSpc>
                  <a:spcPts val="4295"/>
                </a:lnSpc>
                <a:buFont typeface="Arial"/>
                <a:buChar char="•"/>
              </a:pPr>
              <a:r>
                <a:rPr lang="en-US" sz="3068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Solution: Designed a user-friendly Colab interface for dynamic interaction.</a:t>
              </a:r>
            </a:p>
            <a:p>
              <a:pPr algn="l">
                <a:lnSpc>
                  <a:spcPts val="4295"/>
                </a:lnSpc>
              </a:pPr>
              <a:endParaRPr lang="en-US" sz="306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Custom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Public Sans</vt:lpstr>
      <vt:lpstr>Arial</vt:lpstr>
      <vt:lpstr>Calibri</vt:lpstr>
      <vt:lpstr>Public Sans Bold Italics</vt:lpstr>
      <vt:lpstr>Public Sans Bold</vt:lpstr>
      <vt:lpstr>Public Sans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cp:lastModifiedBy>Karan</cp:lastModifiedBy>
  <cp:revision>2</cp:revision>
  <dcterms:created xsi:type="dcterms:W3CDTF">2006-08-16T00:00:00Z</dcterms:created>
  <dcterms:modified xsi:type="dcterms:W3CDTF">2024-12-14T03:21:22Z</dcterms:modified>
  <dc:identifier>DAGYrac46O0</dc:identifier>
</cp:coreProperties>
</file>