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>
        <p:scale>
          <a:sx n="66" d="100"/>
          <a:sy n="66" d="100"/>
        </p:scale>
        <p:origin x="-155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4800" y="304800"/>
            <a:ext cx="4724400" cy="350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85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Audio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17526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17526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7526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2852057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15240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Trained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28194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Transcript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3810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Audio input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1054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Flagging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39624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029200" y="1752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2"/>
            <a:endCxn id="13" idx="0"/>
          </p:cNvCxnSpPr>
          <p:nvPr/>
        </p:nvCxnSpPr>
        <p:spPr>
          <a:xfrm>
            <a:off x="7086600" y="914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5" idx="0"/>
          </p:cNvCxnSpPr>
          <p:nvPr/>
        </p:nvCxnSpPr>
        <p:spPr>
          <a:xfrm>
            <a:off x="7086600" y="2057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866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86600" y="4495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4038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Training of speech model using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4" idx="2"/>
            <a:endCxn id="11" idx="0"/>
          </p:cNvCxnSpPr>
          <p:nvPr/>
        </p:nvCxnSpPr>
        <p:spPr>
          <a:xfrm flipH="1">
            <a:off x="990600" y="1219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2"/>
            <a:endCxn id="10" idx="0"/>
          </p:cNvCxnSpPr>
          <p:nvPr/>
        </p:nvCxnSpPr>
        <p:spPr>
          <a:xfrm>
            <a:off x="26670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2"/>
            <a:endCxn id="9" idx="0"/>
          </p:cNvCxnSpPr>
          <p:nvPr/>
        </p:nvCxnSpPr>
        <p:spPr>
          <a:xfrm>
            <a:off x="2667000" y="1219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90600" y="22860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67000" y="2286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667000" y="22860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696200" y="3048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696200" y="5334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724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72400" y="487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600" y="5867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1 CSE 2015 – 2019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Summer Training Project Data Flow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abc</cp:lastModifiedBy>
  <cp:revision>4</cp:revision>
  <dcterms:created xsi:type="dcterms:W3CDTF">2006-08-16T00:00:00Z</dcterms:created>
  <dcterms:modified xsi:type="dcterms:W3CDTF">2017-06-19T05:29:15Z</dcterms:modified>
</cp:coreProperties>
</file>