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67" r:id="rId5"/>
    <p:sldId id="269" r:id="rId6"/>
    <p:sldId id="276" r:id="rId7"/>
    <p:sldId id="271" r:id="rId8"/>
    <p:sldId id="281" r:id="rId9"/>
    <p:sldId id="277" r:id="rId10"/>
    <p:sldId id="278" r:id="rId11"/>
    <p:sldId id="279" r:id="rId12"/>
    <p:sldId id="284" r:id="rId13"/>
    <p:sldId id="280" r:id="rId14"/>
    <p:sldId id="272" r:id="rId15"/>
    <p:sldId id="282" r:id="rId16"/>
    <p:sldId id="270" r:id="rId17"/>
    <p:sldId id="28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9E158-4DE4-48F9-8144-310672930307}" v="597" dt="2024-11-04T17:51:42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5" d="100"/>
          <a:sy n="65" d="100"/>
        </p:scale>
        <p:origin x="710" y="2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Kalra" userId="3b3f1c023ee05c16" providerId="LiveId" clId="{5F79E158-4DE4-48F9-8144-310672930307}"/>
    <pc:docChg chg="undo custSel addSld delSld modSld sldOrd">
      <pc:chgData name="Karan Kalra" userId="3b3f1c023ee05c16" providerId="LiveId" clId="{5F79E158-4DE4-48F9-8144-310672930307}" dt="2024-11-04T17:52:47.098" v="5713" actId="1076"/>
      <pc:docMkLst>
        <pc:docMk/>
      </pc:docMkLst>
      <pc:sldChg chg="modSp mod modAnim">
        <pc:chgData name="Karan Kalra" userId="3b3f1c023ee05c16" providerId="LiveId" clId="{5F79E158-4DE4-48F9-8144-310672930307}" dt="2024-11-04T17:48:27.235" v="5694" actId="20577"/>
        <pc:sldMkLst>
          <pc:docMk/>
          <pc:sldMk cId="3042826300" sldId="265"/>
        </pc:sldMkLst>
        <pc:spChg chg="mod">
          <ac:chgData name="Karan Kalra" userId="3b3f1c023ee05c16" providerId="LiveId" clId="{5F79E158-4DE4-48F9-8144-310672930307}" dt="2024-11-04T17:48:27.235" v="5694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Karan Kalra" userId="3b3f1c023ee05c16" providerId="LiveId" clId="{5F79E158-4DE4-48F9-8144-310672930307}" dt="2024-11-04T17:20:07.274" v="4967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modSp mod modAnim">
        <pc:chgData name="Karan Kalra" userId="3b3f1c023ee05c16" providerId="LiveId" clId="{5F79E158-4DE4-48F9-8144-310672930307}" dt="2024-11-04T17:41:03.184" v="5411" actId="20577"/>
        <pc:sldMkLst>
          <pc:docMk/>
          <pc:sldMk cId="2116190161" sldId="266"/>
        </pc:sldMkLst>
        <pc:spChg chg="mod">
          <ac:chgData name="Karan Kalra" userId="3b3f1c023ee05c16" providerId="LiveId" clId="{5F79E158-4DE4-48F9-8144-310672930307}" dt="2024-11-04T17:41:03.184" v="5411" actId="20577"/>
          <ac:spMkLst>
            <pc:docMk/>
            <pc:sldMk cId="2116190161" sldId="266"/>
            <ac:spMk id="4" creationId="{86BD4044-CA91-4D6E-EA2F-56CDBD7970F4}"/>
          </ac:spMkLst>
        </pc:spChg>
        <pc:spChg chg="mod">
          <ac:chgData name="Karan Kalra" userId="3b3f1c023ee05c16" providerId="LiveId" clId="{5F79E158-4DE4-48F9-8144-310672930307}" dt="2024-11-04T17:21:13.968" v="4971" actId="20577"/>
          <ac:spMkLst>
            <pc:docMk/>
            <pc:sldMk cId="2116190161" sldId="266"/>
            <ac:spMk id="5" creationId="{33660F26-57E0-61E3-3434-73395462E1A0}"/>
          </ac:spMkLst>
        </pc:spChg>
        <pc:picChg chg="add mod">
          <ac:chgData name="Karan Kalra" userId="3b3f1c023ee05c16" providerId="LiveId" clId="{5F79E158-4DE4-48F9-8144-310672930307}" dt="2024-11-04T01:40:44.109" v="383" actId="1076"/>
          <ac:picMkLst>
            <pc:docMk/>
            <pc:sldMk cId="2116190161" sldId="266"/>
            <ac:picMk id="7" creationId="{2E63A69B-5164-BB10-37A0-67494F696F27}"/>
          </ac:picMkLst>
        </pc:picChg>
      </pc:sldChg>
      <pc:sldChg chg="addSp delSp modSp mod">
        <pc:chgData name="Karan Kalra" userId="3b3f1c023ee05c16" providerId="LiveId" clId="{5F79E158-4DE4-48F9-8144-310672930307}" dt="2024-11-04T17:52:47.098" v="5713" actId="1076"/>
        <pc:sldMkLst>
          <pc:docMk/>
          <pc:sldMk cId="4145261392" sldId="267"/>
        </pc:sldMkLst>
        <pc:spChg chg="mod">
          <ac:chgData name="Karan Kalra" userId="3b3f1c023ee05c16" providerId="LiveId" clId="{5F79E158-4DE4-48F9-8144-310672930307}" dt="2024-11-04T01:30:16.113" v="9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Karan Kalra" userId="3b3f1c023ee05c16" providerId="LiveId" clId="{5F79E158-4DE4-48F9-8144-310672930307}" dt="2024-11-04T17:52:47.098" v="5713" actId="1076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Karan Kalra" userId="3b3f1c023ee05c16" providerId="LiveId" clId="{5F79E158-4DE4-48F9-8144-310672930307}" dt="2024-11-04T01:30:22.749" v="11" actId="478"/>
          <ac:spMkLst>
            <pc:docMk/>
            <pc:sldMk cId="4145261392" sldId="267"/>
            <ac:spMk id="6" creationId="{2677ED8C-DF42-A22C-8E26-2C58C3D0C129}"/>
          </ac:spMkLst>
        </pc:spChg>
        <pc:graphicFrameChg chg="del">
          <ac:chgData name="Karan Kalra" userId="3b3f1c023ee05c16" providerId="LiveId" clId="{5F79E158-4DE4-48F9-8144-310672930307}" dt="2024-11-04T01:30:20.365" v="10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picChg chg="add mod">
          <ac:chgData name="Karan Kalra" userId="3b3f1c023ee05c16" providerId="LiveId" clId="{5F79E158-4DE4-48F9-8144-310672930307}" dt="2024-11-04T17:52:33.630" v="5710" actId="1076"/>
          <ac:picMkLst>
            <pc:docMk/>
            <pc:sldMk cId="4145261392" sldId="267"/>
            <ac:picMk id="8" creationId="{3FE4DEF9-7A98-7C9D-AC4A-490C12B482EF}"/>
          </ac:picMkLst>
        </pc:picChg>
        <pc:picChg chg="add mod">
          <ac:chgData name="Karan Kalra" userId="3b3f1c023ee05c16" providerId="LiveId" clId="{5F79E158-4DE4-48F9-8144-310672930307}" dt="2024-11-04T17:52:37.505" v="5711" actId="1076"/>
          <ac:picMkLst>
            <pc:docMk/>
            <pc:sldMk cId="4145261392" sldId="267"/>
            <ac:picMk id="10" creationId="{7DB9D476-EEAD-9602-2E0C-86C423A211EE}"/>
          </ac:picMkLst>
        </pc:picChg>
        <pc:picChg chg="add mod">
          <ac:chgData name="Karan Kalra" userId="3b3f1c023ee05c16" providerId="LiveId" clId="{5F79E158-4DE4-48F9-8144-310672930307}" dt="2024-11-04T17:52:39.533" v="5712" actId="1076"/>
          <ac:picMkLst>
            <pc:docMk/>
            <pc:sldMk cId="4145261392" sldId="267"/>
            <ac:picMk id="12" creationId="{9BC427BD-40B5-8545-6806-1F2F79A498B1}"/>
          </ac:picMkLst>
        </pc:picChg>
      </pc:sldChg>
      <pc:sldChg chg="addSp delSp modSp mod modAnim">
        <pc:chgData name="Karan Kalra" userId="3b3f1c023ee05c16" providerId="LiveId" clId="{5F79E158-4DE4-48F9-8144-310672930307}" dt="2024-11-04T17:46:16.497" v="5691" actId="20577"/>
        <pc:sldMkLst>
          <pc:docMk/>
          <pc:sldMk cId="1153027685" sldId="269"/>
        </pc:sldMkLst>
        <pc:spChg chg="mod">
          <ac:chgData name="Karan Kalra" userId="3b3f1c023ee05c16" providerId="LiveId" clId="{5F79E158-4DE4-48F9-8144-310672930307}" dt="2024-11-04T01:36:12.075" v="276" actId="20577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Karan Kalra" userId="3b3f1c023ee05c16" providerId="LiveId" clId="{5F79E158-4DE4-48F9-8144-310672930307}" dt="2024-11-04T17:41:14.141" v="5412" actId="2710"/>
          <ac:spMkLst>
            <pc:docMk/>
            <pc:sldMk cId="1153027685" sldId="269"/>
            <ac:spMk id="4" creationId="{4EE10C47-2695-5B62-F0C7-129F08EAE5D9}"/>
          </ac:spMkLst>
        </pc:spChg>
        <pc:spChg chg="add mod">
          <ac:chgData name="Karan Kalra" userId="3b3f1c023ee05c16" providerId="LiveId" clId="{5F79E158-4DE4-48F9-8144-310672930307}" dt="2024-11-04T17:46:16.497" v="5691" actId="20577"/>
          <ac:spMkLst>
            <pc:docMk/>
            <pc:sldMk cId="1153027685" sldId="269"/>
            <ac:spMk id="7" creationId="{264B1EA4-2052-9585-75E4-DF6E35E161C4}"/>
          </ac:spMkLst>
        </pc:spChg>
        <pc:graphicFrameChg chg="del">
          <ac:chgData name="Karan Kalra" userId="3b3f1c023ee05c16" providerId="LiveId" clId="{5F79E158-4DE4-48F9-8144-310672930307}" dt="2024-11-04T01:36:18.872" v="277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  <pc:picChg chg="add mod">
          <ac:chgData name="Karan Kalra" userId="3b3f1c023ee05c16" providerId="LiveId" clId="{5F79E158-4DE4-48F9-8144-310672930307}" dt="2024-11-04T01:53:05.294" v="1023" actId="1076"/>
          <ac:picMkLst>
            <pc:docMk/>
            <pc:sldMk cId="1153027685" sldId="269"/>
            <ac:picMk id="6" creationId="{83DEF52F-C68D-6B84-31AF-13E0A3E0DE3D}"/>
          </ac:picMkLst>
        </pc:picChg>
      </pc:sldChg>
      <pc:sldChg chg="modSp mod">
        <pc:chgData name="Karan Kalra" userId="3b3f1c023ee05c16" providerId="LiveId" clId="{5F79E158-4DE4-48F9-8144-310672930307}" dt="2024-11-04T17:45:51.804" v="5690" actId="255"/>
        <pc:sldMkLst>
          <pc:docMk/>
          <pc:sldMk cId="3444435236" sldId="270"/>
        </pc:sldMkLst>
        <pc:spChg chg="mod">
          <ac:chgData name="Karan Kalra" userId="3b3f1c023ee05c16" providerId="LiveId" clId="{5F79E158-4DE4-48F9-8144-310672930307}" dt="2024-11-04T08:31:15.285" v="4368" actId="20577"/>
          <ac:spMkLst>
            <pc:docMk/>
            <pc:sldMk cId="3444435236" sldId="270"/>
            <ac:spMk id="2" creationId="{00000000-0000-0000-0000-000000000000}"/>
          </ac:spMkLst>
        </pc:spChg>
        <pc:spChg chg="mod">
          <ac:chgData name="Karan Kalra" userId="3b3f1c023ee05c16" providerId="LiveId" clId="{5F79E158-4DE4-48F9-8144-310672930307}" dt="2024-11-04T17:45:51.804" v="5690" actId="255"/>
          <ac:spMkLst>
            <pc:docMk/>
            <pc:sldMk cId="3444435236" sldId="270"/>
            <ac:spMk id="3" creationId="{00000000-0000-0000-0000-000000000000}"/>
          </ac:spMkLst>
        </pc:spChg>
      </pc:sldChg>
      <pc:sldChg chg="addSp delSp modSp mod ord">
        <pc:chgData name="Karan Kalra" userId="3b3f1c023ee05c16" providerId="LiveId" clId="{5F79E158-4DE4-48F9-8144-310672930307}" dt="2024-11-04T17:46:32.507" v="5692" actId="20577"/>
        <pc:sldMkLst>
          <pc:docMk/>
          <pc:sldMk cId="1475842300" sldId="271"/>
        </pc:sldMkLst>
        <pc:spChg chg="mod">
          <ac:chgData name="Karan Kalra" userId="3b3f1c023ee05c16" providerId="LiveId" clId="{5F79E158-4DE4-48F9-8144-310672930307}" dt="2024-11-04T01:58:29.573" v="1375" actId="20577"/>
          <ac:spMkLst>
            <pc:docMk/>
            <pc:sldMk cId="1475842300" sldId="271"/>
            <ac:spMk id="2" creationId="{00000000-0000-0000-0000-000000000000}"/>
          </ac:spMkLst>
        </pc:spChg>
        <pc:spChg chg="mod">
          <ac:chgData name="Karan Kalra" userId="3b3f1c023ee05c16" providerId="LiveId" clId="{5F79E158-4DE4-48F9-8144-310672930307}" dt="2024-11-04T17:46:32.507" v="5692" actId="20577"/>
          <ac:spMkLst>
            <pc:docMk/>
            <pc:sldMk cId="1475842300" sldId="271"/>
            <ac:spMk id="3" creationId="{00000000-0000-0000-0000-000000000000}"/>
          </ac:spMkLst>
        </pc:spChg>
        <pc:spChg chg="del">
          <ac:chgData name="Karan Kalra" userId="3b3f1c023ee05c16" providerId="LiveId" clId="{5F79E158-4DE4-48F9-8144-310672930307}" dt="2024-11-04T01:58:44.671" v="1376"/>
          <ac:spMkLst>
            <pc:docMk/>
            <pc:sldMk cId="1475842300" sldId="271"/>
            <ac:spMk id="4" creationId="{00000000-0000-0000-0000-000000000000}"/>
          </ac:spMkLst>
        </pc:spChg>
        <pc:spChg chg="mod">
          <ac:chgData name="Karan Kalra" userId="3b3f1c023ee05c16" providerId="LiveId" clId="{5F79E158-4DE4-48F9-8144-310672930307}" dt="2024-11-04T17:42:37.878" v="5518" actId="20577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Karan Kalra" userId="3b3f1c023ee05c16" providerId="LiveId" clId="{5F79E158-4DE4-48F9-8144-310672930307}" dt="2024-11-04T02:04:49.732" v="1457" actId="22"/>
          <ac:spMkLst>
            <pc:docMk/>
            <pc:sldMk cId="1475842300" sldId="271"/>
            <ac:spMk id="6" creationId="{00000000-0000-0000-0000-000000000000}"/>
          </ac:spMkLst>
        </pc:spChg>
        <pc:picChg chg="add mod">
          <ac:chgData name="Karan Kalra" userId="3b3f1c023ee05c16" providerId="LiveId" clId="{5F79E158-4DE4-48F9-8144-310672930307}" dt="2024-11-04T07:32:31.360" v="2874" actId="14100"/>
          <ac:picMkLst>
            <pc:docMk/>
            <pc:sldMk cId="1475842300" sldId="271"/>
            <ac:picMk id="7" creationId="{B4A055CA-B018-632F-F747-02DC0136CD20}"/>
          </ac:picMkLst>
        </pc:picChg>
        <pc:picChg chg="add mod ord">
          <ac:chgData name="Karan Kalra" userId="3b3f1c023ee05c16" providerId="LiveId" clId="{5F79E158-4DE4-48F9-8144-310672930307}" dt="2024-11-04T07:32:27.216" v="2873" actId="14100"/>
          <ac:picMkLst>
            <pc:docMk/>
            <pc:sldMk cId="1475842300" sldId="271"/>
            <ac:picMk id="9" creationId="{18328524-3823-0296-E2A0-54829C570FEE}"/>
          </ac:picMkLst>
        </pc:picChg>
      </pc:sldChg>
      <pc:sldChg chg="addSp delSp modSp mod ord modAnim">
        <pc:chgData name="Karan Kalra" userId="3b3f1c023ee05c16" providerId="LiveId" clId="{5F79E158-4DE4-48F9-8144-310672930307}" dt="2024-11-04T08:12:53.018" v="3636"/>
        <pc:sldMkLst>
          <pc:docMk/>
          <pc:sldMk cId="215988672" sldId="272"/>
        </pc:sldMkLst>
        <pc:spChg chg="mod">
          <ac:chgData name="Karan Kalra" userId="3b3f1c023ee05c16" providerId="LiveId" clId="{5F79E158-4DE4-48F9-8144-310672930307}" dt="2024-11-04T08:11:25.820" v="3604" actId="6549"/>
          <ac:spMkLst>
            <pc:docMk/>
            <pc:sldMk cId="215988672" sldId="272"/>
            <ac:spMk id="2" creationId="{00000000-0000-0000-0000-000000000000}"/>
          </ac:spMkLst>
        </pc:spChg>
        <pc:spChg chg="add mod">
          <ac:chgData name="Karan Kalra" userId="3b3f1c023ee05c16" providerId="LiveId" clId="{5F79E158-4DE4-48F9-8144-310672930307}" dt="2024-11-04T08:12:36.294" v="3631" actId="207"/>
          <ac:spMkLst>
            <pc:docMk/>
            <pc:sldMk cId="215988672" sldId="272"/>
            <ac:spMk id="5" creationId="{2339F9D2-CF59-571C-616A-E7CD14E9801A}"/>
          </ac:spMkLst>
        </pc:spChg>
        <pc:spChg chg="add del">
          <ac:chgData name="Karan Kalra" userId="3b3f1c023ee05c16" providerId="LiveId" clId="{5F79E158-4DE4-48F9-8144-310672930307}" dt="2024-11-04T08:12:23.846" v="3630" actId="478"/>
          <ac:spMkLst>
            <pc:docMk/>
            <pc:sldMk cId="215988672" sldId="272"/>
            <ac:spMk id="6" creationId="{214469AD-3D70-957C-AC42-0D344B3E880D}"/>
          </ac:spMkLst>
        </pc:spChg>
        <pc:picChg chg="add mod">
          <ac:chgData name="Karan Kalra" userId="3b3f1c023ee05c16" providerId="LiveId" clId="{5F79E158-4DE4-48F9-8144-310672930307}" dt="2024-11-04T08:11:01.302" v="3573" actId="1076"/>
          <ac:picMkLst>
            <pc:docMk/>
            <pc:sldMk cId="215988672" sldId="272"/>
            <ac:picMk id="4" creationId="{B7F6FFD7-224F-B8FC-9D61-03BD8C810444}"/>
          </ac:picMkLst>
        </pc:picChg>
      </pc:sldChg>
      <pc:sldChg chg="del">
        <pc:chgData name="Karan Kalra" userId="3b3f1c023ee05c16" providerId="LiveId" clId="{5F79E158-4DE4-48F9-8144-310672930307}" dt="2024-11-04T08:13:13.577" v="3637" actId="47"/>
        <pc:sldMkLst>
          <pc:docMk/>
          <pc:sldMk cId="3661180859" sldId="273"/>
        </pc:sldMkLst>
      </pc:sldChg>
      <pc:sldChg chg="addSp delSp modSp mod modAnim">
        <pc:chgData name="Karan Kalra" userId="3b3f1c023ee05c16" providerId="LiveId" clId="{5F79E158-4DE4-48F9-8144-310672930307}" dt="2024-11-04T17:45:21.341" v="5683" actId="403"/>
        <pc:sldMkLst>
          <pc:docMk/>
          <pc:sldMk cId="3232560146" sldId="274"/>
        </pc:sldMkLst>
        <pc:spChg chg="mod">
          <ac:chgData name="Karan Kalra" userId="3b3f1c023ee05c16" providerId="LiveId" clId="{5F79E158-4DE4-48F9-8144-310672930307}" dt="2024-11-04T08:38:47.775" v="4479" actId="1076"/>
          <ac:spMkLst>
            <pc:docMk/>
            <pc:sldMk cId="3232560146" sldId="274"/>
            <ac:spMk id="2" creationId="{00000000-0000-0000-0000-000000000000}"/>
          </ac:spMkLst>
        </pc:spChg>
        <pc:spChg chg="add del">
          <ac:chgData name="Karan Kalra" userId="3b3f1c023ee05c16" providerId="LiveId" clId="{5F79E158-4DE4-48F9-8144-310672930307}" dt="2024-11-04T08:34:48.807" v="4456" actId="931"/>
          <ac:spMkLst>
            <pc:docMk/>
            <pc:sldMk cId="3232560146" sldId="274"/>
            <ac:spMk id="3" creationId="{00000000-0000-0000-0000-000000000000}"/>
          </ac:spMkLst>
        </pc:spChg>
        <pc:spChg chg="mod">
          <ac:chgData name="Karan Kalra" userId="3b3f1c023ee05c16" providerId="LiveId" clId="{5F79E158-4DE4-48F9-8144-310672930307}" dt="2024-11-04T17:45:21.341" v="5683" actId="403"/>
          <ac:spMkLst>
            <pc:docMk/>
            <pc:sldMk cId="3232560146" sldId="274"/>
            <ac:spMk id="4" creationId="{00000000-0000-0000-0000-000000000000}"/>
          </ac:spMkLst>
        </pc:spChg>
        <pc:spChg chg="add">
          <ac:chgData name="Karan Kalra" userId="3b3f1c023ee05c16" providerId="LiveId" clId="{5F79E158-4DE4-48F9-8144-310672930307}" dt="2024-11-04T08:37:42.986" v="4470"/>
          <ac:spMkLst>
            <pc:docMk/>
            <pc:sldMk cId="3232560146" sldId="274"/>
            <ac:spMk id="9" creationId="{A5BCD441-BFD5-0353-1D6F-61C51AF1E83A}"/>
          </ac:spMkLst>
        </pc:spChg>
        <pc:picChg chg="add mod">
          <ac:chgData name="Karan Kalra" userId="3b3f1c023ee05c16" providerId="LiveId" clId="{5F79E158-4DE4-48F9-8144-310672930307}" dt="2024-11-04T08:34:40.870" v="4455" actId="931"/>
          <ac:picMkLst>
            <pc:docMk/>
            <pc:sldMk cId="3232560146" sldId="274"/>
            <ac:picMk id="6" creationId="{1A8163B5-9120-F472-7D87-0E68785BFBBB}"/>
          </ac:picMkLst>
        </pc:picChg>
        <pc:picChg chg="add mod">
          <ac:chgData name="Karan Kalra" userId="3b3f1c023ee05c16" providerId="LiveId" clId="{5F79E158-4DE4-48F9-8144-310672930307}" dt="2024-11-04T08:38:38.423" v="4478" actId="1076"/>
          <ac:picMkLst>
            <pc:docMk/>
            <pc:sldMk cId="3232560146" sldId="274"/>
            <ac:picMk id="8" creationId="{A06BF5DD-D684-CE0D-9EC3-1D1AECF08C64}"/>
          </ac:picMkLst>
        </pc:picChg>
      </pc:sldChg>
      <pc:sldChg chg="addSp delSp modSp mod">
        <pc:chgData name="Karan Kalra" userId="3b3f1c023ee05c16" providerId="LiveId" clId="{5F79E158-4DE4-48F9-8144-310672930307}" dt="2024-11-04T08:40:31.989" v="4520" actId="20577"/>
        <pc:sldMkLst>
          <pc:docMk/>
          <pc:sldMk cId="1857640680" sldId="275"/>
        </pc:sldMkLst>
        <pc:spChg chg="del">
          <ac:chgData name="Karan Kalra" userId="3b3f1c023ee05c16" providerId="LiveId" clId="{5F79E158-4DE4-48F9-8144-310672930307}" dt="2024-11-04T08:39:43.928" v="4491" actId="478"/>
          <ac:spMkLst>
            <pc:docMk/>
            <pc:sldMk cId="1857640680" sldId="275"/>
            <ac:spMk id="2" creationId="{00000000-0000-0000-0000-000000000000}"/>
          </ac:spMkLst>
        </pc:spChg>
        <pc:spChg chg="mod">
          <ac:chgData name="Karan Kalra" userId="3b3f1c023ee05c16" providerId="LiveId" clId="{5F79E158-4DE4-48F9-8144-310672930307}" dt="2024-11-04T08:40:31.989" v="4520" actId="20577"/>
          <ac:spMkLst>
            <pc:docMk/>
            <pc:sldMk cId="1857640680" sldId="275"/>
            <ac:spMk id="3" creationId="{00000000-0000-0000-0000-000000000000}"/>
          </ac:spMkLst>
        </pc:spChg>
        <pc:spChg chg="del">
          <ac:chgData name="Karan Kalra" userId="3b3f1c023ee05c16" providerId="LiveId" clId="{5F79E158-4DE4-48F9-8144-310672930307}" dt="2024-11-04T08:39:47.898" v="4493" actId="478"/>
          <ac:spMkLst>
            <pc:docMk/>
            <pc:sldMk cId="1857640680" sldId="275"/>
            <ac:spMk id="4" creationId="{00000000-0000-0000-0000-000000000000}"/>
          </ac:spMkLst>
        </pc:spChg>
        <pc:spChg chg="add del mod">
          <ac:chgData name="Karan Kalra" userId="3b3f1c023ee05c16" providerId="LiveId" clId="{5F79E158-4DE4-48F9-8144-310672930307}" dt="2024-11-04T08:39:46.284" v="4492" actId="478"/>
          <ac:spMkLst>
            <pc:docMk/>
            <pc:sldMk cId="1857640680" sldId="275"/>
            <ac:spMk id="6" creationId="{A7812218-F6D3-9385-D974-B0263CBF41FC}"/>
          </ac:spMkLst>
        </pc:spChg>
      </pc:sldChg>
      <pc:sldChg chg="addSp delSp modSp new mod ord">
        <pc:chgData name="Karan Kalra" userId="3b3f1c023ee05c16" providerId="LiveId" clId="{5F79E158-4DE4-48F9-8144-310672930307}" dt="2024-11-04T17:42:17.824" v="5504" actId="20577"/>
        <pc:sldMkLst>
          <pc:docMk/>
          <pc:sldMk cId="76033326" sldId="276"/>
        </pc:sldMkLst>
        <pc:spChg chg="mod">
          <ac:chgData name="Karan Kalra" userId="3b3f1c023ee05c16" providerId="LiveId" clId="{5F79E158-4DE4-48F9-8144-310672930307}" dt="2024-11-04T01:54:00.509" v="1076" actId="20577"/>
          <ac:spMkLst>
            <pc:docMk/>
            <pc:sldMk cId="76033326" sldId="276"/>
            <ac:spMk id="2" creationId="{054B9A0D-7588-F1F4-0786-5CDB149B896A}"/>
          </ac:spMkLst>
        </pc:spChg>
        <pc:spChg chg="del">
          <ac:chgData name="Karan Kalra" userId="3b3f1c023ee05c16" providerId="LiveId" clId="{5F79E158-4DE4-48F9-8144-310672930307}" dt="2024-11-04T01:54:22.850" v="1077"/>
          <ac:spMkLst>
            <pc:docMk/>
            <pc:sldMk cId="76033326" sldId="276"/>
            <ac:spMk id="3" creationId="{76D10544-92A0-0E6A-1318-9052A73AB121}"/>
          </ac:spMkLst>
        </pc:spChg>
        <pc:spChg chg="add del mod">
          <ac:chgData name="Karan Kalra" userId="3b3f1c023ee05c16" providerId="LiveId" clId="{5F79E158-4DE4-48F9-8144-310672930307}" dt="2024-11-04T07:04:29.830" v="2841" actId="931"/>
          <ac:spMkLst>
            <pc:docMk/>
            <pc:sldMk cId="76033326" sldId="276"/>
            <ac:spMk id="5" creationId="{A3D0F914-7C2F-260A-82E1-F4D2A2F6560E}"/>
          </ac:spMkLst>
        </pc:spChg>
        <pc:spChg chg="add mod">
          <ac:chgData name="Karan Kalra" userId="3b3f1c023ee05c16" providerId="LiveId" clId="{5F79E158-4DE4-48F9-8144-310672930307}" dt="2024-11-04T17:42:17.824" v="5504" actId="20577"/>
          <ac:spMkLst>
            <pc:docMk/>
            <pc:sldMk cId="76033326" sldId="276"/>
            <ac:spMk id="8" creationId="{28D54F1F-C725-0FF7-C1BF-6E1C984A8BEA}"/>
          </ac:spMkLst>
        </pc:spChg>
        <pc:picChg chg="add del mod">
          <ac:chgData name="Karan Kalra" userId="3b3f1c023ee05c16" providerId="LiveId" clId="{5F79E158-4DE4-48F9-8144-310672930307}" dt="2024-11-04T07:04:10.960" v="2840" actId="478"/>
          <ac:picMkLst>
            <pc:docMk/>
            <pc:sldMk cId="76033326" sldId="276"/>
            <ac:picMk id="4" creationId="{3F2CC4AC-871E-CC34-2394-6466EC43A7B8}"/>
          </ac:picMkLst>
        </pc:picChg>
        <pc:picChg chg="add mod">
          <ac:chgData name="Karan Kalra" userId="3b3f1c023ee05c16" providerId="LiveId" clId="{5F79E158-4DE4-48F9-8144-310672930307}" dt="2024-11-04T07:35:37.194" v="3135" actId="1076"/>
          <ac:picMkLst>
            <pc:docMk/>
            <pc:sldMk cId="76033326" sldId="276"/>
            <ac:picMk id="7" creationId="{AE14820D-E210-77FC-F444-865648812848}"/>
          </ac:picMkLst>
        </pc:picChg>
      </pc:sldChg>
      <pc:sldChg chg="addSp delSp modSp add mod ord">
        <pc:chgData name="Karan Kalra" userId="3b3f1c023ee05c16" providerId="LiveId" clId="{5F79E158-4DE4-48F9-8144-310672930307}" dt="2024-11-04T17:48:40.741" v="5696" actId="20577"/>
        <pc:sldMkLst>
          <pc:docMk/>
          <pc:sldMk cId="3304355262" sldId="277"/>
        </pc:sldMkLst>
        <pc:spChg chg="mod">
          <ac:chgData name="Karan Kalra" userId="3b3f1c023ee05c16" providerId="LiveId" clId="{5F79E158-4DE4-48F9-8144-310672930307}" dt="2024-11-04T17:48:40.741" v="5696" actId="20577"/>
          <ac:spMkLst>
            <pc:docMk/>
            <pc:sldMk cId="3304355262" sldId="277"/>
            <ac:spMk id="2" creationId="{054B9A0D-7588-F1F4-0786-5CDB149B896A}"/>
          </ac:spMkLst>
        </pc:spChg>
        <pc:spChg chg="add del mod">
          <ac:chgData name="Karan Kalra" userId="3b3f1c023ee05c16" providerId="LiveId" clId="{5F79E158-4DE4-48F9-8144-310672930307}" dt="2024-11-04T02:08:29.885" v="1551" actId="478"/>
          <ac:spMkLst>
            <pc:docMk/>
            <pc:sldMk cId="3304355262" sldId="277"/>
            <ac:spMk id="7" creationId="{555C8C3F-6BA6-D1A5-F28E-8B98FC62BE3F}"/>
          </ac:spMkLst>
        </pc:spChg>
        <pc:spChg chg="add mod">
          <ac:chgData name="Karan Kalra" userId="3b3f1c023ee05c16" providerId="LiveId" clId="{5F79E158-4DE4-48F9-8144-310672930307}" dt="2024-11-04T17:43:59.621" v="5641" actId="20577"/>
          <ac:spMkLst>
            <pc:docMk/>
            <pc:sldMk cId="3304355262" sldId="277"/>
            <ac:spMk id="9" creationId="{ED7D4291-3508-995D-6CC4-FAEFD44A3F8F}"/>
          </ac:spMkLst>
        </pc:spChg>
        <pc:picChg chg="del">
          <ac:chgData name="Karan Kalra" userId="3b3f1c023ee05c16" providerId="LiveId" clId="{5F79E158-4DE4-48F9-8144-310672930307}" dt="2024-11-04T02:08:25.922" v="1550" actId="478"/>
          <ac:picMkLst>
            <pc:docMk/>
            <pc:sldMk cId="3304355262" sldId="277"/>
            <ac:picMk id="4" creationId="{3F2CC4AC-871E-CC34-2394-6466EC43A7B8}"/>
          </ac:picMkLst>
        </pc:picChg>
        <pc:picChg chg="add mod">
          <ac:chgData name="Karan Kalra" userId="3b3f1c023ee05c16" providerId="LiveId" clId="{5F79E158-4DE4-48F9-8144-310672930307}" dt="2024-11-04T07:28:44.224" v="2859" actId="14100"/>
          <ac:picMkLst>
            <pc:docMk/>
            <pc:sldMk cId="3304355262" sldId="277"/>
            <ac:picMk id="4" creationId="{92025173-4F59-4B26-D7D9-87D68DF99892}"/>
          </ac:picMkLst>
        </pc:picChg>
        <pc:picChg chg="add del mod">
          <ac:chgData name="Karan Kalra" userId="3b3f1c023ee05c16" providerId="LiveId" clId="{5F79E158-4DE4-48F9-8144-310672930307}" dt="2024-11-04T07:27:46.298" v="2845" actId="478"/>
          <ac:picMkLst>
            <pc:docMk/>
            <pc:sldMk cId="3304355262" sldId="277"/>
            <ac:picMk id="5" creationId="{7FE0A933-D5E3-C66F-0AEE-18F6AD4F8454}"/>
          </ac:picMkLst>
        </pc:picChg>
        <pc:picChg chg="add mod">
          <ac:chgData name="Karan Kalra" userId="3b3f1c023ee05c16" providerId="LiveId" clId="{5F79E158-4DE4-48F9-8144-310672930307}" dt="2024-11-04T07:28:36.746" v="2858" actId="1076"/>
          <ac:picMkLst>
            <pc:docMk/>
            <pc:sldMk cId="3304355262" sldId="277"/>
            <ac:picMk id="7" creationId="{BBFA8330-42AF-E866-E0AC-C081B029C548}"/>
          </ac:picMkLst>
        </pc:picChg>
        <pc:picChg chg="add del mod">
          <ac:chgData name="Karan Kalra" userId="3b3f1c023ee05c16" providerId="LiveId" clId="{5F79E158-4DE4-48F9-8144-310672930307}" dt="2024-11-04T07:28:20.193" v="2850" actId="478"/>
          <ac:picMkLst>
            <pc:docMk/>
            <pc:sldMk cId="3304355262" sldId="277"/>
            <ac:picMk id="8" creationId="{2BA3D416-7E89-4E87-6129-F0FFD49B5ABD}"/>
          </ac:picMkLst>
        </pc:picChg>
      </pc:sldChg>
      <pc:sldChg chg="addSp delSp modSp new mod modAnim">
        <pc:chgData name="Karan Kalra" userId="3b3f1c023ee05c16" providerId="LiveId" clId="{5F79E158-4DE4-48F9-8144-310672930307}" dt="2024-11-04T17:51:42.421" v="5705"/>
        <pc:sldMkLst>
          <pc:docMk/>
          <pc:sldMk cId="2059158028" sldId="278"/>
        </pc:sldMkLst>
        <pc:spChg chg="mod">
          <ac:chgData name="Karan Kalra" userId="3b3f1c023ee05c16" providerId="LiveId" clId="{5F79E158-4DE4-48F9-8144-310672930307}" dt="2024-11-04T02:12:54.726" v="1864" actId="20577"/>
          <ac:spMkLst>
            <pc:docMk/>
            <pc:sldMk cId="2059158028" sldId="278"/>
            <ac:spMk id="2" creationId="{28EE75C1-6B64-1176-9211-ACCA477CDADB}"/>
          </ac:spMkLst>
        </pc:spChg>
        <pc:spChg chg="mod">
          <ac:chgData name="Karan Kalra" userId="3b3f1c023ee05c16" providerId="LiveId" clId="{5F79E158-4DE4-48F9-8144-310672930307}" dt="2024-11-04T17:44:39.765" v="5679" actId="20577"/>
          <ac:spMkLst>
            <pc:docMk/>
            <pc:sldMk cId="2059158028" sldId="278"/>
            <ac:spMk id="3" creationId="{F0ABA968-6B28-CFB1-329D-0DDE22FDBB7A}"/>
          </ac:spMkLst>
        </pc:spChg>
        <pc:picChg chg="add del mod">
          <ac:chgData name="Karan Kalra" userId="3b3f1c023ee05c16" providerId="LiveId" clId="{5F79E158-4DE4-48F9-8144-310672930307}" dt="2024-11-04T02:18:01.569" v="2328" actId="478"/>
          <ac:picMkLst>
            <pc:docMk/>
            <pc:sldMk cId="2059158028" sldId="278"/>
            <ac:picMk id="5" creationId="{0D8730A7-F8B3-BE81-A624-9226813156D8}"/>
          </ac:picMkLst>
        </pc:picChg>
        <pc:picChg chg="add mod">
          <ac:chgData name="Karan Kalra" userId="3b3f1c023ee05c16" providerId="LiveId" clId="{5F79E158-4DE4-48F9-8144-310672930307}" dt="2024-11-04T07:43:10.126" v="3376" actId="1076"/>
          <ac:picMkLst>
            <pc:docMk/>
            <pc:sldMk cId="2059158028" sldId="278"/>
            <ac:picMk id="7" creationId="{3945C5EF-A1A2-D70F-72C1-708ABC702858}"/>
          </ac:picMkLst>
        </pc:picChg>
      </pc:sldChg>
      <pc:sldChg chg="modSp new mod modAnim">
        <pc:chgData name="Karan Kalra" userId="3b3f1c023ee05c16" providerId="LiveId" clId="{5F79E158-4DE4-48F9-8144-310672930307}" dt="2024-11-04T17:29:04.576" v="5205" actId="20577"/>
        <pc:sldMkLst>
          <pc:docMk/>
          <pc:sldMk cId="448482209" sldId="279"/>
        </pc:sldMkLst>
        <pc:spChg chg="mod">
          <ac:chgData name="Karan Kalra" userId="3b3f1c023ee05c16" providerId="LiveId" clId="{5F79E158-4DE4-48F9-8144-310672930307}" dt="2024-11-04T02:20:25.476" v="2361" actId="20577"/>
          <ac:spMkLst>
            <pc:docMk/>
            <pc:sldMk cId="448482209" sldId="279"/>
            <ac:spMk id="2" creationId="{EE35B3ED-4547-B42D-F026-E7ADD84EEB90}"/>
          </ac:spMkLst>
        </pc:spChg>
        <pc:spChg chg="mod">
          <ac:chgData name="Karan Kalra" userId="3b3f1c023ee05c16" providerId="LiveId" clId="{5F79E158-4DE4-48F9-8144-310672930307}" dt="2024-11-04T17:29:04.576" v="5205" actId="20577"/>
          <ac:spMkLst>
            <pc:docMk/>
            <pc:sldMk cId="448482209" sldId="279"/>
            <ac:spMk id="3" creationId="{148343FB-A496-A747-6A03-229EC2E14C5F}"/>
          </ac:spMkLst>
        </pc:spChg>
      </pc:sldChg>
      <pc:sldChg chg="addSp modSp new mod modAnim">
        <pc:chgData name="Karan Kalra" userId="3b3f1c023ee05c16" providerId="LiveId" clId="{5F79E158-4DE4-48F9-8144-310672930307}" dt="2024-11-04T17:50:45.350" v="5704" actId="1076"/>
        <pc:sldMkLst>
          <pc:docMk/>
          <pc:sldMk cId="829187590" sldId="280"/>
        </pc:sldMkLst>
        <pc:spChg chg="mod">
          <ac:chgData name="Karan Kalra" userId="3b3f1c023ee05c16" providerId="LiveId" clId="{5F79E158-4DE4-48F9-8144-310672930307}" dt="2024-11-04T08:43:34.992" v="4522" actId="20577"/>
          <ac:spMkLst>
            <pc:docMk/>
            <pc:sldMk cId="829187590" sldId="280"/>
            <ac:spMk id="2" creationId="{FE15E2A5-02F8-7805-1626-3BC0BA7AE59C}"/>
          </ac:spMkLst>
        </pc:spChg>
        <pc:spChg chg="mod">
          <ac:chgData name="Karan Kalra" userId="3b3f1c023ee05c16" providerId="LiveId" clId="{5F79E158-4DE4-48F9-8144-310672930307}" dt="2024-11-04T17:50:20.407" v="5701" actId="27636"/>
          <ac:spMkLst>
            <pc:docMk/>
            <pc:sldMk cId="829187590" sldId="280"/>
            <ac:spMk id="3" creationId="{E0D9438F-86F0-05ED-156D-5121BD573A81}"/>
          </ac:spMkLst>
        </pc:spChg>
        <pc:picChg chg="add mod">
          <ac:chgData name="Karan Kalra" userId="3b3f1c023ee05c16" providerId="LiveId" clId="{5F79E158-4DE4-48F9-8144-310672930307}" dt="2024-11-04T17:50:43.346" v="5703" actId="1076"/>
          <ac:picMkLst>
            <pc:docMk/>
            <pc:sldMk cId="829187590" sldId="280"/>
            <ac:picMk id="5" creationId="{7C1F61D1-B1F8-11B9-7E41-6DD5ACCA01F3}"/>
          </ac:picMkLst>
        </pc:picChg>
        <pc:picChg chg="add mod">
          <ac:chgData name="Karan Kalra" userId="3b3f1c023ee05c16" providerId="LiveId" clId="{5F79E158-4DE4-48F9-8144-310672930307}" dt="2024-11-04T17:50:45.350" v="5704" actId="1076"/>
          <ac:picMkLst>
            <pc:docMk/>
            <pc:sldMk cId="829187590" sldId="280"/>
            <ac:picMk id="7" creationId="{B1091546-5AAA-17D5-9666-0316AF4D3316}"/>
          </ac:picMkLst>
        </pc:picChg>
      </pc:sldChg>
      <pc:sldChg chg="addSp delSp modSp new mod ord">
        <pc:chgData name="Karan Kalra" userId="3b3f1c023ee05c16" providerId="LiveId" clId="{5F79E158-4DE4-48F9-8144-310672930307}" dt="2024-11-04T17:31:41.360" v="5253" actId="113"/>
        <pc:sldMkLst>
          <pc:docMk/>
          <pc:sldMk cId="3041372441" sldId="281"/>
        </pc:sldMkLst>
        <pc:spChg chg="mod">
          <ac:chgData name="Karan Kalra" userId="3b3f1c023ee05c16" providerId="LiveId" clId="{5F79E158-4DE4-48F9-8144-310672930307}" dt="2024-11-04T07:37:35.303" v="3157" actId="20577"/>
          <ac:spMkLst>
            <pc:docMk/>
            <pc:sldMk cId="3041372441" sldId="281"/>
            <ac:spMk id="2" creationId="{A67944F4-926F-0A82-5314-F74DDAFB11D6}"/>
          </ac:spMkLst>
        </pc:spChg>
        <pc:spChg chg="add del mod">
          <ac:chgData name="Karan Kalra" userId="3b3f1c023ee05c16" providerId="LiveId" clId="{5F79E158-4DE4-48F9-8144-310672930307}" dt="2024-11-04T17:31:41.360" v="5253" actId="113"/>
          <ac:spMkLst>
            <pc:docMk/>
            <pc:sldMk cId="3041372441" sldId="281"/>
            <ac:spMk id="3" creationId="{69D78A0F-F1CF-FEB6-DFE7-DD57036FFCCA}"/>
          </ac:spMkLst>
        </pc:spChg>
        <pc:spChg chg="add mod">
          <ac:chgData name="Karan Kalra" userId="3b3f1c023ee05c16" providerId="LiveId" clId="{5F79E158-4DE4-48F9-8144-310672930307}" dt="2024-11-04T07:38:30.048" v="3165"/>
          <ac:spMkLst>
            <pc:docMk/>
            <pc:sldMk cId="3041372441" sldId="281"/>
            <ac:spMk id="6" creationId="{3C79CCF6-F958-B04C-A669-F2D96D66E103}"/>
          </ac:spMkLst>
        </pc:spChg>
        <pc:picChg chg="add mod">
          <ac:chgData name="Karan Kalra" userId="3b3f1c023ee05c16" providerId="LiveId" clId="{5F79E158-4DE4-48F9-8144-310672930307}" dt="2024-11-04T07:41:22.609" v="3248" actId="14100"/>
          <ac:picMkLst>
            <pc:docMk/>
            <pc:sldMk cId="3041372441" sldId="281"/>
            <ac:picMk id="5" creationId="{FF9E6396-6996-3398-BEEC-DB806AAAC304}"/>
          </ac:picMkLst>
        </pc:picChg>
      </pc:sldChg>
      <pc:sldChg chg="addSp delSp modSp new mod modAnim">
        <pc:chgData name="Karan Kalra" userId="3b3f1c023ee05c16" providerId="LiveId" clId="{5F79E158-4DE4-48F9-8144-310672930307}" dt="2024-11-04T17:50:13.975" v="5699" actId="20577"/>
        <pc:sldMkLst>
          <pc:docMk/>
          <pc:sldMk cId="4050481632" sldId="282"/>
        </pc:sldMkLst>
        <pc:spChg chg="mod">
          <ac:chgData name="Karan Kalra" userId="3b3f1c023ee05c16" providerId="LiveId" clId="{5F79E158-4DE4-48F9-8144-310672930307}" dt="2024-11-04T08:10:04.301" v="3564" actId="20577"/>
          <ac:spMkLst>
            <pc:docMk/>
            <pc:sldMk cId="4050481632" sldId="282"/>
            <ac:spMk id="2" creationId="{709D420A-B6CF-2267-00C1-A8C55358D306}"/>
          </ac:spMkLst>
        </pc:spChg>
        <pc:spChg chg="mod">
          <ac:chgData name="Karan Kalra" userId="3b3f1c023ee05c16" providerId="LiveId" clId="{5F79E158-4DE4-48F9-8144-310672930307}" dt="2024-11-04T17:50:13.975" v="5699" actId="20577"/>
          <ac:spMkLst>
            <pc:docMk/>
            <pc:sldMk cId="4050481632" sldId="282"/>
            <ac:spMk id="3" creationId="{985E6787-44B5-5DB0-48C6-2502EC391B6F}"/>
          </ac:spMkLst>
        </pc:spChg>
        <pc:picChg chg="add del mod">
          <ac:chgData name="Karan Kalra" userId="3b3f1c023ee05c16" providerId="LiveId" clId="{5F79E158-4DE4-48F9-8144-310672930307}" dt="2024-11-04T08:47:48.439" v="4611" actId="478"/>
          <ac:picMkLst>
            <pc:docMk/>
            <pc:sldMk cId="4050481632" sldId="282"/>
            <ac:picMk id="5" creationId="{25A55E7D-64CA-0947-B78E-988BA57BE404}"/>
          </ac:picMkLst>
        </pc:picChg>
        <pc:picChg chg="add mod">
          <ac:chgData name="Karan Kalra" userId="3b3f1c023ee05c16" providerId="LiveId" clId="{5F79E158-4DE4-48F9-8144-310672930307}" dt="2024-11-04T17:49:45.558" v="5697" actId="1076"/>
          <ac:picMkLst>
            <pc:docMk/>
            <pc:sldMk cId="4050481632" sldId="282"/>
            <ac:picMk id="7" creationId="{6978870E-7C9E-C736-0FC2-CC155AC6FCEB}"/>
          </ac:picMkLst>
        </pc:picChg>
      </pc:sldChg>
      <pc:sldChg chg="modSp add mod">
        <pc:chgData name="Karan Kalra" userId="3b3f1c023ee05c16" providerId="LiveId" clId="{5F79E158-4DE4-48F9-8144-310672930307}" dt="2024-11-04T17:45:42.694" v="5689" actId="14100"/>
        <pc:sldMkLst>
          <pc:docMk/>
          <pc:sldMk cId="3935237790" sldId="283"/>
        </pc:sldMkLst>
        <pc:spChg chg="mod">
          <ac:chgData name="Karan Kalra" userId="3b3f1c023ee05c16" providerId="LiveId" clId="{5F79E158-4DE4-48F9-8144-310672930307}" dt="2024-11-04T08:31:23.101" v="4371" actId="20577"/>
          <ac:spMkLst>
            <pc:docMk/>
            <pc:sldMk cId="3935237790" sldId="283"/>
            <ac:spMk id="2" creationId="{00000000-0000-0000-0000-000000000000}"/>
          </ac:spMkLst>
        </pc:spChg>
        <pc:spChg chg="mod">
          <ac:chgData name="Karan Kalra" userId="3b3f1c023ee05c16" providerId="LiveId" clId="{5F79E158-4DE4-48F9-8144-310672930307}" dt="2024-11-04T17:45:42.694" v="5689" actId="14100"/>
          <ac:spMkLst>
            <pc:docMk/>
            <pc:sldMk cId="3935237790" sldId="283"/>
            <ac:spMk id="3" creationId="{00000000-0000-0000-0000-000000000000}"/>
          </ac:spMkLst>
        </pc:spChg>
      </pc:sldChg>
      <pc:sldChg chg="modSp new mod ord">
        <pc:chgData name="Karan Kalra" userId="3b3f1c023ee05c16" providerId="LiveId" clId="{5F79E158-4DE4-48F9-8144-310672930307}" dt="2024-11-04T17:39:41.531" v="5380" actId="2710"/>
        <pc:sldMkLst>
          <pc:docMk/>
          <pc:sldMk cId="1233821302" sldId="284"/>
        </pc:sldMkLst>
        <pc:spChg chg="mod">
          <ac:chgData name="Karan Kalra" userId="3b3f1c023ee05c16" providerId="LiveId" clId="{5F79E158-4DE4-48F9-8144-310672930307}" dt="2024-11-04T08:49:00.233" v="4660" actId="20577"/>
          <ac:spMkLst>
            <pc:docMk/>
            <pc:sldMk cId="1233821302" sldId="284"/>
            <ac:spMk id="2" creationId="{9089AF6E-C7F0-42E8-9F00-FDBACE24DEDF}"/>
          </ac:spMkLst>
        </pc:spChg>
        <pc:spChg chg="mod">
          <ac:chgData name="Karan Kalra" userId="3b3f1c023ee05c16" providerId="LiveId" clId="{5F79E158-4DE4-48F9-8144-310672930307}" dt="2024-11-04T17:39:41.531" v="5380" actId="2710"/>
          <ac:spMkLst>
            <pc:docMk/>
            <pc:sldMk cId="1233821302" sldId="284"/>
            <ac:spMk id="3" creationId="{6B5BE9C4-6806-4496-A23E-9874EBA03A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Transformer Optimization with Data-Driven Insights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Karan Kalra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5C1-6B64-1176-9211-ACCA477C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problem?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A968-6B28-CFB1-329D-0DDE22FD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661" y="198884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YES, THERE IS.</a:t>
            </a:r>
          </a:p>
          <a:p>
            <a:pPr marL="0" indent="0">
              <a:buNone/>
            </a:pPr>
            <a:r>
              <a:rPr lang="en-US" dirty="0"/>
              <a:t>Every other feature has been distributed normally but,</a:t>
            </a:r>
          </a:p>
          <a:p>
            <a:pPr marL="0" indent="0">
              <a:buNone/>
            </a:pPr>
            <a:r>
              <a:rPr lang="en-US" b="1" dirty="0"/>
              <a:t>NUMBER OF CUSTOMERS PER TRANSFORMER HAVE BEEN INFREQUENTLY RISING SINCE 2000. </a:t>
            </a:r>
          </a:p>
          <a:p>
            <a:pPr marL="0" indent="0" algn="just">
              <a:buNone/>
            </a:pPr>
            <a:r>
              <a:rPr lang="en-US" dirty="0"/>
              <a:t>This can create a large amount of load on the transformers and can fail if not maintained.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 descr="A robot with blue eyes and a black helmet&#10;&#10;Description automatically generated">
            <a:extLst>
              <a:ext uri="{FF2B5EF4-FFF2-40B4-BE49-F238E27FC236}">
                <a16:creationId xmlns:a16="http://schemas.microsoft.com/office/drawing/2014/main" id="{3945C5EF-A1A2-D70F-72C1-708ABC702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770139"/>
            <a:ext cx="3014498" cy="14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B3ED-4547-B42D-F026-E7ADD84E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43FB-A496-A747-6A03-229EC2E1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do a lot my friend, but it depends on extent of your limitations.</a:t>
            </a:r>
          </a:p>
          <a:p>
            <a:pPr marL="0" indent="0">
              <a:buNone/>
            </a:pPr>
            <a:r>
              <a:rPr lang="en-US" dirty="0"/>
              <a:t>Here comes, Machine learning and Deep learning with Neural Networks,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822960" lvl="1" indent="-457200">
              <a:buFont typeface="+mj-lt"/>
              <a:buAutoNum type="arabicPeriod"/>
            </a:pPr>
            <a:r>
              <a:rPr lang="en-CA" sz="2400" dirty="0">
                <a:solidFill>
                  <a:schemeClr val="accent1"/>
                </a:solidFill>
              </a:rPr>
              <a:t>We will predict transformer load based on number of customers.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sz="2400" dirty="0">
                <a:solidFill>
                  <a:schemeClr val="accent1"/>
                </a:solidFill>
              </a:rPr>
              <a:t>Further, we will also identify the transformers that can fail soon based on current trends.</a:t>
            </a:r>
          </a:p>
        </p:txBody>
      </p:sp>
    </p:spTree>
    <p:extLst>
      <p:ext uri="{BB962C8B-B14F-4D97-AF65-F5344CB8AC3E}">
        <p14:creationId xmlns:p14="http://schemas.microsoft.com/office/powerpoint/2010/main" val="4484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AF6E-C7F0-42E8-9F00-FDBACE24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Classification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E9C4-6806-4496-A23E-9874EBA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58825"/>
            <a:ext cx="9144000" cy="4267200"/>
          </a:xfrm>
        </p:spPr>
        <p:txBody>
          <a:bodyPr/>
          <a:lstStyle/>
          <a:p>
            <a:r>
              <a:rPr lang="en-US" dirty="0"/>
              <a:t>We split the data into 80% to train and 20</a:t>
            </a:r>
            <a:r>
              <a:rPr lang="en-CA" dirty="0"/>
              <a:t>% to test. </a:t>
            </a:r>
          </a:p>
          <a:p>
            <a:r>
              <a:rPr lang="en-CA" dirty="0"/>
              <a:t>All the data in numerical and is divided into features and targets.</a:t>
            </a:r>
          </a:p>
          <a:p>
            <a:r>
              <a:rPr lang="en-CA" dirty="0"/>
              <a:t>Our main goal is to identify the effect of features on the target.</a:t>
            </a:r>
          </a:p>
          <a:p>
            <a:pPr>
              <a:lnSpc>
                <a:spcPct val="100000"/>
              </a:lnSpc>
            </a:pPr>
            <a:r>
              <a:rPr lang="en-CA" dirty="0"/>
              <a:t>We implement Machine Learning and Deep Learning to get those prediction as accurate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2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E2A5-02F8-7805-1626-3BC0BA7A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438F-86F0-05ED-156D-5121BD57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468544" cy="4624536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What?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Regression – to identify relationships between variables in data and predict future outcomes. In this case, </a:t>
            </a:r>
            <a:r>
              <a:rPr lang="en-US" sz="1600" b="1" dirty="0"/>
              <a:t>Transformer overload prediction</a:t>
            </a:r>
          </a:p>
          <a:p>
            <a:r>
              <a:rPr lang="en-US" sz="1800" b="1" dirty="0"/>
              <a:t>Why We Did It?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To enhance transformer management by accurately predicting load, preventing it, and optimizing resource allocation.</a:t>
            </a:r>
          </a:p>
          <a:p>
            <a:r>
              <a:rPr lang="en-US" sz="1800" b="1" dirty="0"/>
              <a:t>What Were the Results?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Numerical features relate to Number of customers well, as the models performed with high accuracy scores:</a:t>
            </a:r>
          </a:p>
          <a:p>
            <a:pPr marL="1062990" lvl="2" indent="-285750"/>
            <a:r>
              <a:rPr lang="en-US" b="1" dirty="0"/>
              <a:t>Random Forest Regressor</a:t>
            </a:r>
            <a:r>
              <a:rPr lang="en-US" dirty="0"/>
              <a:t> - </a:t>
            </a:r>
          </a:p>
          <a:p>
            <a:pPr marL="1062990" lvl="2" indent="-285750"/>
            <a:r>
              <a:rPr lang="en-US" b="1" dirty="0"/>
              <a:t>Gradient Boosting Regressor - </a:t>
            </a:r>
            <a:endParaRPr lang="en-US" sz="1600" dirty="0"/>
          </a:p>
          <a:p>
            <a:r>
              <a:rPr lang="en-US" dirty="0">
                <a:solidFill>
                  <a:srgbClr val="92D050"/>
                </a:solidFill>
              </a:rPr>
              <a:t>This indicates that the model fits the data very well and accurately captures the relationships between the features and the target (No. of customers).</a:t>
            </a: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F61D1-B1F8-11B9-7E41-6DD5ACCA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4924400"/>
            <a:ext cx="3009900" cy="19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91546-5AAA-17D5-9666-0316AF4D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5267031"/>
            <a:ext cx="3240360" cy="1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more?!</a:t>
            </a:r>
            <a:endParaRPr dirty="0"/>
          </a:p>
        </p:txBody>
      </p:sp>
      <p:pic>
        <p:nvPicPr>
          <p:cNvPr id="4" name="Picture 3" descr="A cartoon of a robot&#10;&#10;Description automatically generated">
            <a:extLst>
              <a:ext uri="{FF2B5EF4-FFF2-40B4-BE49-F238E27FC236}">
                <a16:creationId xmlns:a16="http://schemas.microsoft.com/office/drawing/2014/main" id="{B7F6FFD7-224F-B8FC-9D61-03BD8C810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132856"/>
            <a:ext cx="4736526" cy="26642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39F9D2-CF59-571C-616A-E7CD14E9801A}"/>
              </a:ext>
            </a:extLst>
          </p:cNvPr>
          <p:cNvSpPr txBox="1">
            <a:spLocks/>
          </p:cNvSpPr>
          <p:nvPr/>
        </p:nvSpPr>
        <p:spPr>
          <a:xfrm>
            <a:off x="6960096" y="4941168"/>
            <a:ext cx="2736304" cy="494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Hang in there!!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420A-B6CF-2267-00C1-A8C55358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Deep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6787-44B5-5DB0-48C6-2502EC39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What?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Neural networks </a:t>
            </a:r>
            <a:r>
              <a:rPr lang="en-US" sz="1600" dirty="0"/>
              <a:t>scalability with feature learning which is suited for complex and deep analysis without using manual feature engineering. In this case, </a:t>
            </a:r>
            <a:r>
              <a:rPr lang="en-US" sz="1600" b="1" dirty="0"/>
              <a:t>Transformer failure prediction</a:t>
            </a:r>
            <a:r>
              <a:rPr lang="en-US" sz="1600" dirty="0"/>
              <a:t>, ‘Failure’ is a new feature.</a:t>
            </a:r>
          </a:p>
          <a:p>
            <a:r>
              <a:rPr lang="en-US" sz="1600" b="1" dirty="0"/>
              <a:t>Why We Did It?</a:t>
            </a:r>
            <a:endParaRPr lang="en-US" sz="1600" dirty="0"/>
          </a:p>
          <a:p>
            <a:pPr lvl="1"/>
            <a:r>
              <a:rPr lang="en-US" sz="1600" dirty="0"/>
              <a:t>To proactively identify potential failures and guide preventive maintenance.</a:t>
            </a:r>
          </a:p>
          <a:p>
            <a:pPr lvl="1"/>
            <a:r>
              <a:rPr lang="en-US" sz="1600" dirty="0"/>
              <a:t>Enhance decision-making for operational reliability and cost-saving measures.</a:t>
            </a:r>
          </a:p>
          <a:p>
            <a:r>
              <a:rPr lang="en-US" sz="1600" b="1" dirty="0"/>
              <a:t>What Were the Results?</a:t>
            </a:r>
            <a:endParaRPr lang="en-US" sz="1600" dirty="0"/>
          </a:p>
          <a:p>
            <a:pPr lvl="1"/>
            <a:r>
              <a:rPr lang="en-US" sz="1600" dirty="0"/>
              <a:t>The target with Failure as a new feature indicated, 1 for failure and 0 for not failing</a:t>
            </a:r>
          </a:p>
          <a:p>
            <a:pPr lvl="1"/>
            <a:r>
              <a:rPr lang="en-US" sz="1600" dirty="0"/>
              <a:t>The model was able to predict 90% accuracy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/>
              </a:rPr>
              <a:t>90% accuracy in the context of failure prediction with a neural network means that the model correctly identifies whether a transformer is at risk of failure or safe in 90% of the cases in the test set. 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8870E-7C9E-C736-0FC2-CC155AC6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3140968"/>
            <a:ext cx="2955129" cy="13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85800"/>
            <a:ext cx="9144000" cy="2743200"/>
          </a:xfrm>
        </p:spPr>
        <p:txBody>
          <a:bodyPr/>
          <a:lstStyle/>
          <a:p>
            <a:r>
              <a:rPr lang="en-US" dirty="0"/>
              <a:t>RESULTS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88" y="3789040"/>
            <a:ext cx="9144000" cy="150653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With accurate model prediction under transformers overload we found that the number of customers is overfitting each TX, </a:t>
            </a:r>
          </a:p>
          <a:p>
            <a:endParaRPr lang="en-US" sz="1800" dirty="0"/>
          </a:p>
          <a:p>
            <a:r>
              <a:rPr lang="en-US" sz="1800" dirty="0"/>
              <a:t>Needs optimal resource allocation, optimize TX usage, and maintenance schedules for improved reliability and efficiency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85800"/>
            <a:ext cx="9144000" cy="2743200"/>
          </a:xfrm>
        </p:spPr>
        <p:txBody>
          <a:bodyPr/>
          <a:lstStyle/>
          <a:p>
            <a:r>
              <a:rPr lang="en-US" dirty="0"/>
              <a:t>RESULTS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88" y="3789040"/>
            <a:ext cx="9144000" cy="208823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With accurate model prediction under transformers failure, we found the key indicators of TX with possible failure, </a:t>
            </a:r>
          </a:p>
          <a:p>
            <a:endParaRPr lang="en-US" sz="1800" dirty="0"/>
          </a:p>
          <a:p>
            <a:r>
              <a:rPr lang="en-US" sz="1800" dirty="0"/>
              <a:t>Also providing actionable insights for scheduling proactive maintenance, and effectively handling both high-risk and safe cases, to avoid overlooking potential failures.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3523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321" y="980728"/>
            <a:ext cx="3122613" cy="1828800"/>
          </a:xfrm>
        </p:spPr>
        <p:txBody>
          <a:bodyPr/>
          <a:lstStyle/>
          <a:p>
            <a:r>
              <a:rPr lang="en-US" dirty="0"/>
              <a:t>Future Scopes</a:t>
            </a:r>
            <a:endParaRPr dirty="0"/>
          </a:p>
        </p:txBody>
      </p:sp>
      <p:pic>
        <p:nvPicPr>
          <p:cNvPr id="8" name="Content Placeholder 7" descr="Cartoon of a robot and a transformer&#10;&#10;Description automatically generated">
            <a:extLst>
              <a:ext uri="{FF2B5EF4-FFF2-40B4-BE49-F238E27FC236}">
                <a16:creationId xmlns:a16="http://schemas.microsoft.com/office/drawing/2014/main" id="{A06BF5DD-D684-CE0D-9EC3-1D1AECF08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21" y="3232726"/>
            <a:ext cx="2985748" cy="16828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1464" y="1700808"/>
            <a:ext cx="6048672" cy="32403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Real-time failure risk monitoring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Integration with IoT sensor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Predictive maintenance scheduling optimization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Expansion to regional risk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CA" sz="2000" dirty="0"/>
              <a:t>Develop load balancing strategies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767408" y="777240"/>
            <a:ext cx="6400800" cy="5303520"/>
          </a:xfrm>
        </p:spPr>
        <p:txBody>
          <a:bodyPr>
            <a:normAutofit/>
          </a:bodyPr>
          <a:lstStyle/>
          <a:p>
            <a:endParaRPr lang="en-US" sz="6600" dirty="0"/>
          </a:p>
          <a:p>
            <a:r>
              <a:rPr lang="en-US" sz="6600" dirty="0"/>
              <a:t>Thank </a:t>
            </a:r>
          </a:p>
          <a:p>
            <a:r>
              <a:rPr lang="en-US" sz="6600" dirty="0"/>
              <a:t>you!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52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Purpose and problem statement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Tools used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Exploring every corner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else can we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 and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Scopes</a:t>
            </a:r>
          </a:p>
          <a:p>
            <a:endParaRPr lang="en-US" dirty="0"/>
          </a:p>
        </p:txBody>
      </p:sp>
      <p:pic>
        <p:nvPicPr>
          <p:cNvPr id="3" name="Picture 2" descr="A black and grey electrical box">
            <a:extLst>
              <a:ext uri="{FF2B5EF4-FFF2-40B4-BE49-F238E27FC236}">
                <a16:creationId xmlns:a16="http://schemas.microsoft.com/office/drawing/2014/main" id="{B4FBDF05-FE23-1267-86FA-9AD1D2362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996952"/>
            <a:ext cx="3431704" cy="19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Problem Statement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D4044-CA91-4D6E-EA2F-56CDBD79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294" y="1900808"/>
            <a:ext cx="9144000" cy="260831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purpose is to analyze and understand transformer characteristics and operational data to,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Identify trends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Gather insights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Identify relations</a:t>
            </a:r>
          </a:p>
          <a:p>
            <a:pPr marL="36576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50000"/>
              </a:lnSpc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660F26-57E0-61E3-3434-73395462E1A0}"/>
              </a:ext>
            </a:extLst>
          </p:cNvPr>
          <p:cNvSpPr txBox="1">
            <a:spLocks/>
          </p:cNvSpPr>
          <p:nvPr/>
        </p:nvSpPr>
        <p:spPr>
          <a:xfrm>
            <a:off x="1522294" y="4113076"/>
            <a:ext cx="9144000" cy="26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There are two problem statements I focused on,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Forecasting Transformer load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Identify high-risk transformers with failure prediction</a:t>
            </a:r>
          </a:p>
          <a:p>
            <a:pPr marL="365760" lvl="1" indent="0">
              <a:lnSpc>
                <a:spcPct val="100000"/>
              </a:lnSpc>
              <a:buFont typeface="Arial" pitchFamily="34" charset="0"/>
              <a:buNone/>
            </a:pPr>
            <a:endParaRPr lang="en-US" dirty="0"/>
          </a:p>
          <a:p>
            <a:pPr lvl="1">
              <a:lnSpc>
                <a:spcPct val="50000"/>
              </a:lnSpc>
            </a:pPr>
            <a:endParaRPr lang="en-US" dirty="0"/>
          </a:p>
        </p:txBody>
      </p:sp>
      <p:pic>
        <p:nvPicPr>
          <p:cNvPr id="7" name="Picture 6" descr="A pink banner with black text&#10;&#10;Description automatically generated">
            <a:extLst>
              <a:ext uri="{FF2B5EF4-FFF2-40B4-BE49-F238E27FC236}">
                <a16:creationId xmlns:a16="http://schemas.microsoft.com/office/drawing/2014/main" id="{2E63A69B-5164-BB10-37A0-67494F69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284984"/>
            <a:ext cx="2608312" cy="26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6355" y="2508811"/>
            <a:ext cx="9180512" cy="4270375"/>
          </a:xfrm>
        </p:spPr>
        <p:txBody>
          <a:bodyPr/>
          <a:lstStyle/>
          <a:p>
            <a:r>
              <a:rPr lang="en-US" b="1" dirty="0"/>
              <a:t>ALTERYX</a:t>
            </a:r>
            <a:r>
              <a:rPr lang="en-US" dirty="0"/>
              <a:t>, for Data exploration and cleaning </a:t>
            </a:r>
          </a:p>
          <a:p>
            <a:pPr marL="0" indent="0">
              <a:buNone/>
            </a:pPr>
            <a:endParaRPr dirty="0"/>
          </a:p>
          <a:p>
            <a:r>
              <a:rPr lang="en-US" b="1" dirty="0"/>
              <a:t>TABLEAU</a:t>
            </a:r>
            <a:r>
              <a:rPr lang="en-US" dirty="0"/>
              <a:t>, for Data Visualization</a:t>
            </a:r>
          </a:p>
          <a:p>
            <a:pPr marL="0" indent="0">
              <a:buNone/>
            </a:pPr>
            <a:endParaRPr dirty="0"/>
          </a:p>
          <a:p>
            <a:r>
              <a:rPr lang="en-US" b="1" dirty="0"/>
              <a:t>PYTHON</a:t>
            </a:r>
            <a:r>
              <a:rPr lang="en-US" dirty="0"/>
              <a:t>, for Data visualization and prediction modeling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4DEF9-7A98-7C9D-AC4A-490C12B4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254" y="4556075"/>
            <a:ext cx="1294266" cy="129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9D476-EEAD-9602-2E0C-86C423A2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86" y="1987100"/>
            <a:ext cx="1055001" cy="1055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427BD-40B5-8545-6806-1F2F79A49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0" y="2975596"/>
            <a:ext cx="2424151" cy="13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every corner possible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10C47-2695-5B62-F0C7-129F08EA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16832"/>
            <a:ext cx="9144000" cy="426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cleaning emphasized on identifying and dealing with duplicates, missing values, </a:t>
            </a:r>
            <a:r>
              <a:rPr lang="en-CA" dirty="0"/>
              <a:t>outliers</a:t>
            </a:r>
            <a:r>
              <a:rPr lang="en-US" dirty="0"/>
              <a:t>,</a:t>
            </a:r>
            <a:r>
              <a:rPr lang="en-CA" dirty="0"/>
              <a:t> separating &amp; extracting the numerical data for use.</a:t>
            </a:r>
          </a:p>
          <a:p>
            <a:r>
              <a:rPr lang="en-CA" dirty="0"/>
              <a:t>The most important features for the analysis were,</a:t>
            </a:r>
          </a:p>
          <a:p>
            <a:pPr lvl="1"/>
            <a:r>
              <a:rPr lang="en-CA" dirty="0"/>
              <a:t>Number of customers</a:t>
            </a:r>
          </a:p>
          <a:p>
            <a:pPr lvl="1"/>
            <a:r>
              <a:rPr lang="en-CA" dirty="0"/>
              <a:t>Transformer rating</a:t>
            </a:r>
          </a:p>
          <a:p>
            <a:pPr lvl="1"/>
            <a:r>
              <a:rPr lang="en-CA" dirty="0"/>
              <a:t>Phases</a:t>
            </a:r>
          </a:p>
          <a:p>
            <a:pPr lvl="1"/>
            <a:r>
              <a:rPr lang="en-CA" dirty="0"/>
              <a:t>Classification</a:t>
            </a:r>
          </a:p>
          <a:p>
            <a:pPr lvl="1"/>
            <a:r>
              <a:rPr lang="en-CA" dirty="0"/>
              <a:t>Year of installation</a:t>
            </a:r>
          </a:p>
          <a:p>
            <a:pPr lvl="1"/>
            <a:r>
              <a:rPr lang="en-CA" dirty="0"/>
              <a:t>PCB</a:t>
            </a:r>
            <a:endParaRPr lang="en-US" dirty="0"/>
          </a:p>
        </p:txBody>
      </p:sp>
      <p:pic>
        <p:nvPicPr>
          <p:cNvPr id="6" name="Picture 5" descr="Cartoon character with a cartoon face&#10;&#10;Description automatically generated with medium confidence">
            <a:extLst>
              <a:ext uri="{FF2B5EF4-FFF2-40B4-BE49-F238E27FC236}">
                <a16:creationId xmlns:a16="http://schemas.microsoft.com/office/drawing/2014/main" id="{83DEF52F-C68D-6B84-31AF-13E0A3E0D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962400"/>
            <a:ext cx="2232248" cy="150203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64B1EA4-2052-9585-75E4-DF6E35E161C4}"/>
              </a:ext>
            </a:extLst>
          </p:cNvPr>
          <p:cNvSpPr txBox="1">
            <a:spLocks/>
          </p:cNvSpPr>
          <p:nvPr/>
        </p:nvSpPr>
        <p:spPr>
          <a:xfrm>
            <a:off x="1676400" y="5661248"/>
            <a:ext cx="8524056" cy="67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Bonus features added -  </a:t>
            </a:r>
            <a:r>
              <a:rPr lang="en-US" b="1" dirty="0"/>
              <a:t>AGE OF TRANSFOMER AND CUSTOMER DENSITY i.e. Transformer rating per number of customer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9A0D-7588-F1F4-0786-5CDB149B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exploring..</a:t>
            </a:r>
            <a:endParaRPr lang="en-CA" dirty="0"/>
          </a:p>
        </p:txBody>
      </p:sp>
      <p:pic>
        <p:nvPicPr>
          <p:cNvPr id="7" name="Content Placeholder 6" descr="A graph of safety and safety&#10;&#10;Description automatically generated">
            <a:extLst>
              <a:ext uri="{FF2B5EF4-FFF2-40B4-BE49-F238E27FC236}">
                <a16:creationId xmlns:a16="http://schemas.microsoft.com/office/drawing/2014/main" id="{AE14820D-E210-77FC-F444-865648812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4"/>
            <a:ext cx="5976664" cy="3815241"/>
          </a:xfr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D54F1F-C725-0FF7-C1BF-6E1C984A8BEA}"/>
              </a:ext>
            </a:extLst>
          </p:cNvPr>
          <p:cNvSpPr txBox="1">
            <a:spLocks/>
          </p:cNvSpPr>
          <p:nvPr/>
        </p:nvSpPr>
        <p:spPr>
          <a:xfrm>
            <a:off x="8151606" y="2852344"/>
            <a:ext cx="2433173" cy="2520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Threshold of the Transformer age is 20 years.</a:t>
            </a:r>
          </a:p>
          <a:p>
            <a:pPr marL="0" indent="0" algn="ctr">
              <a:buNone/>
            </a:pPr>
            <a:r>
              <a:rPr lang="en-US" sz="1600" dirty="0"/>
              <a:t>Majority lie in safe category but 137 out of 1,499 are in the unsafe category.</a:t>
            </a:r>
          </a:p>
          <a:p>
            <a:pPr marL="0" indent="0" algn="ctr">
              <a:buNone/>
            </a:pPr>
            <a:r>
              <a:rPr lang="en-US" sz="1600" dirty="0"/>
              <a:t>8.7% transformers are at risk.</a:t>
            </a:r>
          </a:p>
        </p:txBody>
      </p:sp>
    </p:spTree>
    <p:extLst>
      <p:ext uri="{BB962C8B-B14F-4D97-AF65-F5344CB8AC3E}">
        <p14:creationId xmlns:p14="http://schemas.microsoft.com/office/powerpoint/2010/main" val="7603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exploring..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4" y="5752383"/>
            <a:ext cx="4475956" cy="685800"/>
          </a:xfrm>
        </p:spPr>
        <p:txBody>
          <a:bodyPr>
            <a:normAutofit/>
          </a:bodyPr>
          <a:lstStyle/>
          <a:p>
            <a:r>
              <a:rPr lang="en-US" sz="1600" dirty="0"/>
              <a:t>Distribution of customers by types of transformers</a:t>
            </a:r>
            <a:endParaRPr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2084" y="5748070"/>
            <a:ext cx="4343400" cy="685800"/>
          </a:xfrm>
        </p:spPr>
        <p:txBody>
          <a:bodyPr>
            <a:normAutofit/>
          </a:bodyPr>
          <a:lstStyle/>
          <a:p>
            <a:r>
              <a:rPr lang="en-US" sz="1600" dirty="0"/>
              <a:t>There are 1,335 transformers containing PCBs and 164 not containing PCB.</a:t>
            </a:r>
            <a:endParaRPr sz="1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328524-3823-0296-E2A0-54829C570F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476596"/>
            <a:ext cx="5184576" cy="3103622"/>
          </a:xfrm>
        </p:spPr>
      </p:pic>
      <p:pic>
        <p:nvPicPr>
          <p:cNvPr id="7" name="slide4" descr="Avg Customers by Classification">
            <a:extLst>
              <a:ext uri="{FF2B5EF4-FFF2-40B4-BE49-F238E27FC236}">
                <a16:creationId xmlns:a16="http://schemas.microsoft.com/office/drawing/2014/main" id="{B4A055CA-B018-632F-F747-02DC0136CD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465721"/>
            <a:ext cx="4968551" cy="31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44F4-926F-0A82-5314-F74DDAFB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exploring..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A0F-F1CF-FEB6-DFE7-DD57036F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00" y="2492896"/>
            <a:ext cx="3024336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Insights after leaving outliers - </a:t>
            </a:r>
          </a:p>
          <a:p>
            <a:r>
              <a:rPr lang="en-CA" sz="1600" dirty="0"/>
              <a:t>Peak installation year: </a:t>
            </a:r>
            <a:r>
              <a:rPr lang="en-CA" sz="1600" b="1" dirty="0"/>
              <a:t>2014</a:t>
            </a:r>
          </a:p>
          <a:p>
            <a:r>
              <a:rPr lang="en-CA" sz="1600" dirty="0"/>
              <a:t>Peak installation count: </a:t>
            </a:r>
            <a:r>
              <a:rPr lang="en-CA" sz="1600" b="1" dirty="0"/>
              <a:t>203</a:t>
            </a:r>
            <a:r>
              <a:rPr lang="en-CA" sz="1600" dirty="0"/>
              <a:t> </a:t>
            </a:r>
          </a:p>
          <a:p>
            <a:r>
              <a:rPr lang="en-CA" sz="1600" dirty="0"/>
              <a:t>Oldest transformer age: </a:t>
            </a:r>
            <a:r>
              <a:rPr lang="en-CA" sz="1600" b="1" dirty="0"/>
              <a:t>34</a:t>
            </a:r>
            <a:r>
              <a:rPr lang="en-CA" sz="1600" dirty="0"/>
              <a:t> </a:t>
            </a:r>
          </a:p>
          <a:p>
            <a:r>
              <a:rPr lang="en-CA" sz="1600" dirty="0"/>
              <a:t>Youngest transformer age: </a:t>
            </a:r>
            <a:r>
              <a:rPr lang="en-CA" sz="1600" b="1" dirty="0"/>
              <a:t>2</a:t>
            </a:r>
            <a:r>
              <a:rPr lang="en-CA" sz="1600" dirty="0"/>
              <a:t> </a:t>
            </a:r>
          </a:p>
          <a:p>
            <a:r>
              <a:rPr lang="en-CA" sz="1600" dirty="0"/>
              <a:t>Avg transformer  age: </a:t>
            </a:r>
            <a:r>
              <a:rPr lang="en-CA" sz="1600" b="1" dirty="0"/>
              <a:t>10.929836995038979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E6396-6996-3398-BEEC-DB806AAA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2047133"/>
            <a:ext cx="5976663" cy="39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9A0D-7588-F1F4-0786-5CDB149B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though?</a:t>
            </a:r>
            <a:endParaRPr lang="en-CA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7D4291-3508-995D-6CC4-FAEFD44A3F8F}"/>
              </a:ext>
            </a:extLst>
          </p:cNvPr>
          <p:cNvSpPr txBox="1">
            <a:spLocks/>
          </p:cNvSpPr>
          <p:nvPr/>
        </p:nvSpPr>
        <p:spPr>
          <a:xfrm>
            <a:off x="1594379" y="5517232"/>
            <a:ext cx="8769877" cy="8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 sudden rise in number of customers increase load on the transformers. Is it healthy or can that increase the risk ?  The increased number of customer per transformer skews the data towards right which makes it unbalanced.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25173-4F59-4B26-D7D9-87D68DF9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282727"/>
            <a:ext cx="4896544" cy="2784938"/>
          </a:xfrm>
          <a:prstGeom prst="rect">
            <a:avLst/>
          </a:prstGeom>
        </p:spPr>
      </p:pic>
      <p:pic>
        <p:nvPicPr>
          <p:cNvPr id="7" name="Picture 6" descr="A graph with a line and a black line&#10;&#10;Description automatically generated">
            <a:extLst>
              <a:ext uri="{FF2B5EF4-FFF2-40B4-BE49-F238E27FC236}">
                <a16:creationId xmlns:a16="http://schemas.microsoft.com/office/drawing/2014/main" id="{BBFA8330-42AF-E866-E0AC-C081B029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18" y="2282727"/>
            <a:ext cx="5301258" cy="27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526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347</TotalTime>
  <Words>837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Candara</vt:lpstr>
      <vt:lpstr>Consolas</vt:lpstr>
      <vt:lpstr>Tech Computer 16x9</vt:lpstr>
      <vt:lpstr>Transformer Optimization with Data-Driven Insights</vt:lpstr>
      <vt:lpstr>Contents</vt:lpstr>
      <vt:lpstr>Purpose and Problem Statement</vt:lpstr>
      <vt:lpstr>Tools Used</vt:lpstr>
      <vt:lpstr>Exploring every corner possible</vt:lpstr>
      <vt:lpstr>Let’s continue exploring..</vt:lpstr>
      <vt:lpstr>Still exploring..</vt:lpstr>
      <vt:lpstr>Still exploring..</vt:lpstr>
      <vt:lpstr>What’s this though?</vt:lpstr>
      <vt:lpstr>Is there a problem?</vt:lpstr>
      <vt:lpstr>What else can we do?</vt:lpstr>
      <vt:lpstr>Prediction and Classification</vt:lpstr>
      <vt:lpstr>Prediction </vt:lpstr>
      <vt:lpstr>There’s more?!</vt:lpstr>
      <vt:lpstr>Classification using Deep Learning</vt:lpstr>
      <vt:lpstr>RESULTS - 1</vt:lpstr>
      <vt:lpstr>RESULTS - 2</vt:lpstr>
      <vt:lpstr>Future 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Kalra</dc:creator>
  <cp:lastModifiedBy>Karan Kalra</cp:lastModifiedBy>
  <cp:revision>1</cp:revision>
  <dcterms:created xsi:type="dcterms:W3CDTF">2024-11-03T23:50:55Z</dcterms:created>
  <dcterms:modified xsi:type="dcterms:W3CDTF">2024-11-04T17:52:53Z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