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57" r:id="rId7"/>
    <p:sldId id="258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A"/>
    <a:srgbClr val="0056BF"/>
    <a:srgbClr val="00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621AC-7ED2-433E-9577-7B9ECE7416AC}" v="79" dt="2024-03-19T01:52:47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71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 Kalra" userId="3b3f1c023ee05c16" providerId="LiveId" clId="{8EB621AC-7ED2-433E-9577-7B9ECE7416AC}"/>
    <pc:docChg chg="undo custSel addSld delSld modSld sldOrd">
      <pc:chgData name="Karan Kalra" userId="3b3f1c023ee05c16" providerId="LiveId" clId="{8EB621AC-7ED2-433E-9577-7B9ECE7416AC}" dt="2024-03-19T01:55:20.263" v="1402" actId="20577"/>
      <pc:docMkLst>
        <pc:docMk/>
      </pc:docMkLst>
      <pc:sldChg chg="addSp modSp mod">
        <pc:chgData name="Karan Kalra" userId="3b3f1c023ee05c16" providerId="LiveId" clId="{8EB621AC-7ED2-433E-9577-7B9ECE7416AC}" dt="2024-03-18T23:29:26.959" v="1185" actId="113"/>
        <pc:sldMkLst>
          <pc:docMk/>
          <pc:sldMk cId="20140032" sldId="256"/>
        </pc:sldMkLst>
        <pc:spChg chg="mod">
          <ac:chgData name="Karan Kalra" userId="3b3f1c023ee05c16" providerId="LiveId" clId="{8EB621AC-7ED2-433E-9577-7B9ECE7416AC}" dt="2024-03-18T23:29:26.959" v="1185" actId="113"/>
          <ac:spMkLst>
            <pc:docMk/>
            <pc:sldMk cId="20140032" sldId="256"/>
            <ac:spMk id="10" creationId="{A0A2AA3B-1FC8-8B44-A764-00CBBAC59577}"/>
          </ac:spMkLst>
        </pc:spChg>
        <pc:picChg chg="add mod">
          <ac:chgData name="Karan Kalra" userId="3b3f1c023ee05c16" providerId="LiveId" clId="{8EB621AC-7ED2-433E-9577-7B9ECE7416AC}" dt="2024-03-18T23:29:24.098" v="1184" actId="1076"/>
          <ac:picMkLst>
            <pc:docMk/>
            <pc:sldMk cId="20140032" sldId="256"/>
            <ac:picMk id="3" creationId="{B87B16B4-AD96-9639-E819-1B5165589E92}"/>
          </ac:picMkLst>
        </pc:picChg>
      </pc:sldChg>
      <pc:sldChg chg="addSp delSp modSp mod">
        <pc:chgData name="Karan Kalra" userId="3b3f1c023ee05c16" providerId="LiveId" clId="{8EB621AC-7ED2-433E-9577-7B9ECE7416AC}" dt="2024-03-18T21:53:31.823" v="229" actId="1076"/>
        <pc:sldMkLst>
          <pc:docMk/>
          <pc:sldMk cId="1839809403" sldId="257"/>
        </pc:sldMkLst>
        <pc:spChg chg="del">
          <ac:chgData name="Karan Kalra" userId="3b3f1c023ee05c16" providerId="LiveId" clId="{8EB621AC-7ED2-433E-9577-7B9ECE7416AC}" dt="2024-03-18T21:14:12.185" v="29" actId="478"/>
          <ac:spMkLst>
            <pc:docMk/>
            <pc:sldMk cId="1839809403" sldId="257"/>
            <ac:spMk id="2" creationId="{446C178C-2AE7-8242-8EC6-1F5683A37607}"/>
          </ac:spMkLst>
        </pc:spChg>
        <pc:spChg chg="mod">
          <ac:chgData name="Karan Kalra" userId="3b3f1c023ee05c16" providerId="LiveId" clId="{8EB621AC-7ED2-433E-9577-7B9ECE7416AC}" dt="2024-03-18T21:16:47.581" v="60" actId="2711"/>
          <ac:spMkLst>
            <pc:docMk/>
            <pc:sldMk cId="1839809403" sldId="257"/>
            <ac:spMk id="3" creationId="{F24C5544-3DD4-D14B-BCF3-A2CDB93284C0}"/>
          </ac:spMkLst>
        </pc:spChg>
        <pc:spChg chg="del">
          <ac:chgData name="Karan Kalra" userId="3b3f1c023ee05c16" providerId="LiveId" clId="{8EB621AC-7ED2-433E-9577-7B9ECE7416AC}" dt="2024-03-18T21:14:04.098" v="25" actId="478"/>
          <ac:spMkLst>
            <pc:docMk/>
            <pc:sldMk cId="1839809403" sldId="257"/>
            <ac:spMk id="4" creationId="{7E1CCE0A-3C18-EC48-8334-53037F3A710E}"/>
          </ac:spMkLst>
        </pc:spChg>
        <pc:spChg chg="del">
          <ac:chgData name="Karan Kalra" userId="3b3f1c023ee05c16" providerId="LiveId" clId="{8EB621AC-7ED2-433E-9577-7B9ECE7416AC}" dt="2024-03-18T21:14:05.591" v="26" actId="478"/>
          <ac:spMkLst>
            <pc:docMk/>
            <pc:sldMk cId="1839809403" sldId="257"/>
            <ac:spMk id="5" creationId="{48A8857A-4FCF-A242-86DB-8BE7A2F92999}"/>
          </ac:spMkLst>
        </pc:spChg>
        <pc:spChg chg="del">
          <ac:chgData name="Karan Kalra" userId="3b3f1c023ee05c16" providerId="LiveId" clId="{8EB621AC-7ED2-433E-9577-7B9ECE7416AC}" dt="2024-03-18T21:14:07.203" v="27" actId="478"/>
          <ac:spMkLst>
            <pc:docMk/>
            <pc:sldMk cId="1839809403" sldId="257"/>
            <ac:spMk id="6" creationId="{434FFFF3-076C-4547-A954-46BCE2F8D545}"/>
          </ac:spMkLst>
        </pc:spChg>
        <pc:spChg chg="del">
          <ac:chgData name="Karan Kalra" userId="3b3f1c023ee05c16" providerId="LiveId" clId="{8EB621AC-7ED2-433E-9577-7B9ECE7416AC}" dt="2024-03-18T21:14:09.675" v="28" actId="478"/>
          <ac:spMkLst>
            <pc:docMk/>
            <pc:sldMk cId="1839809403" sldId="257"/>
            <ac:spMk id="7" creationId="{08480CFD-6A46-2B49-A173-6377BB71CE94}"/>
          </ac:spMkLst>
        </pc:spChg>
        <pc:spChg chg="add del mod">
          <ac:chgData name="Karan Kalra" userId="3b3f1c023ee05c16" providerId="LiveId" clId="{8EB621AC-7ED2-433E-9577-7B9ECE7416AC}" dt="2024-03-18T21:15:02.416" v="39" actId="478"/>
          <ac:spMkLst>
            <pc:docMk/>
            <pc:sldMk cId="1839809403" sldId="257"/>
            <ac:spMk id="8" creationId="{5B753467-3998-D188-58F3-4B732CDDE7E1}"/>
          </ac:spMkLst>
        </pc:spChg>
        <pc:spChg chg="mod">
          <ac:chgData name="Karan Kalra" userId="3b3f1c023ee05c16" providerId="LiveId" clId="{8EB621AC-7ED2-433E-9577-7B9ECE7416AC}" dt="2024-03-18T21:17:10.474" v="61"/>
          <ac:spMkLst>
            <pc:docMk/>
            <pc:sldMk cId="1839809403" sldId="257"/>
            <ac:spMk id="9" creationId="{00000000-0000-0000-0000-000000000000}"/>
          </ac:spMkLst>
        </pc:spChg>
        <pc:spChg chg="add">
          <ac:chgData name="Karan Kalra" userId="3b3f1c023ee05c16" providerId="LiveId" clId="{8EB621AC-7ED2-433E-9577-7B9ECE7416AC}" dt="2024-03-18T21:14:23.774" v="30"/>
          <ac:spMkLst>
            <pc:docMk/>
            <pc:sldMk cId="1839809403" sldId="257"/>
            <ac:spMk id="10" creationId="{0A82B16A-14C9-5F95-790D-9EA10D77E26E}"/>
          </ac:spMkLst>
        </pc:spChg>
        <pc:spChg chg="add del mod">
          <ac:chgData name="Karan Kalra" userId="3b3f1c023ee05c16" providerId="LiveId" clId="{8EB621AC-7ED2-433E-9577-7B9ECE7416AC}" dt="2024-03-18T21:26:03.074" v="142" actId="1076"/>
          <ac:spMkLst>
            <pc:docMk/>
            <pc:sldMk cId="1839809403" sldId="257"/>
            <ac:spMk id="11" creationId="{D1105020-CB42-4039-0F0C-B89C0BA8C622}"/>
          </ac:spMkLst>
        </pc:spChg>
        <pc:spChg chg="add del mod">
          <ac:chgData name="Karan Kalra" userId="3b3f1c023ee05c16" providerId="LiveId" clId="{8EB621AC-7ED2-433E-9577-7B9ECE7416AC}" dt="2024-03-18T21:25:49.508" v="140" actId="1076"/>
          <ac:spMkLst>
            <pc:docMk/>
            <pc:sldMk cId="1839809403" sldId="257"/>
            <ac:spMk id="14" creationId="{AA4F241F-CDB8-DCA5-3BC5-0D8B20631F2C}"/>
          </ac:spMkLst>
        </pc:spChg>
        <pc:spChg chg="add mod">
          <ac:chgData name="Karan Kalra" userId="3b3f1c023ee05c16" providerId="LiveId" clId="{8EB621AC-7ED2-433E-9577-7B9ECE7416AC}" dt="2024-03-18T21:25:47.479" v="138" actId="1076"/>
          <ac:spMkLst>
            <pc:docMk/>
            <pc:sldMk cId="1839809403" sldId="257"/>
            <ac:spMk id="15" creationId="{F69BD04B-4D23-827A-8D6F-6D16700A340E}"/>
          </ac:spMkLst>
        </pc:spChg>
        <pc:picChg chg="add mod">
          <ac:chgData name="Karan Kalra" userId="3b3f1c023ee05c16" providerId="LiveId" clId="{8EB621AC-7ED2-433E-9577-7B9ECE7416AC}" dt="2024-03-18T21:22:48.323" v="118" actId="1076"/>
          <ac:picMkLst>
            <pc:docMk/>
            <pc:sldMk cId="1839809403" sldId="257"/>
            <ac:picMk id="13" creationId="{BFC96C19-6E12-3844-3315-69C67F0C7FDE}"/>
          </ac:picMkLst>
        </pc:picChg>
        <pc:picChg chg="add mod">
          <ac:chgData name="Karan Kalra" userId="3b3f1c023ee05c16" providerId="LiveId" clId="{8EB621AC-7ED2-433E-9577-7B9ECE7416AC}" dt="2024-03-18T21:53:31.823" v="229" actId="1076"/>
          <ac:picMkLst>
            <pc:docMk/>
            <pc:sldMk cId="1839809403" sldId="257"/>
            <ac:picMk id="17" creationId="{AD848795-93D2-AE69-C125-119E550C03B5}"/>
          </ac:picMkLst>
        </pc:picChg>
      </pc:sldChg>
      <pc:sldChg chg="addSp delSp modSp mod">
        <pc:chgData name="Karan Kalra" userId="3b3f1c023ee05c16" providerId="LiveId" clId="{8EB621AC-7ED2-433E-9577-7B9ECE7416AC}" dt="2024-03-18T21:53:47.098" v="236" actId="1076"/>
        <pc:sldMkLst>
          <pc:docMk/>
          <pc:sldMk cId="1624147756" sldId="258"/>
        </pc:sldMkLst>
        <pc:spChg chg="del">
          <ac:chgData name="Karan Kalra" userId="3b3f1c023ee05c16" providerId="LiveId" clId="{8EB621AC-7ED2-433E-9577-7B9ECE7416AC}" dt="2024-03-18T21:26:55.609" v="171" actId="478"/>
          <ac:spMkLst>
            <pc:docMk/>
            <pc:sldMk cId="1624147756" sldId="258"/>
            <ac:spMk id="2" creationId="{AAFA9771-E160-664B-86BE-6D5E6636DB6A}"/>
          </ac:spMkLst>
        </pc:spChg>
        <pc:spChg chg="mod">
          <ac:chgData name="Karan Kalra" userId="3b3f1c023ee05c16" providerId="LiveId" clId="{8EB621AC-7ED2-433E-9577-7B9ECE7416AC}" dt="2024-03-18T21:29:02.058" v="190" actId="2711"/>
          <ac:spMkLst>
            <pc:docMk/>
            <pc:sldMk cId="1624147756" sldId="258"/>
            <ac:spMk id="3" creationId="{02CCDCBB-A3D4-0A40-9C5A-71DDE66A755D}"/>
          </ac:spMkLst>
        </pc:spChg>
        <pc:spChg chg="del">
          <ac:chgData name="Karan Kalra" userId="3b3f1c023ee05c16" providerId="LiveId" clId="{8EB621AC-7ED2-433E-9577-7B9ECE7416AC}" dt="2024-03-18T21:26:48.052" v="167" actId="478"/>
          <ac:spMkLst>
            <pc:docMk/>
            <pc:sldMk cId="1624147756" sldId="258"/>
            <ac:spMk id="4" creationId="{7BA96493-C074-B545-BF20-3295B74760BB}"/>
          </ac:spMkLst>
        </pc:spChg>
        <pc:spChg chg="del">
          <ac:chgData name="Karan Kalra" userId="3b3f1c023ee05c16" providerId="LiveId" clId="{8EB621AC-7ED2-433E-9577-7B9ECE7416AC}" dt="2024-03-18T21:26:50.499" v="168" actId="478"/>
          <ac:spMkLst>
            <pc:docMk/>
            <pc:sldMk cId="1624147756" sldId="258"/>
            <ac:spMk id="5" creationId="{4616ECD8-03CA-B54A-A6A8-03F38348E5BC}"/>
          </ac:spMkLst>
        </pc:spChg>
        <pc:spChg chg="del">
          <ac:chgData name="Karan Kalra" userId="3b3f1c023ee05c16" providerId="LiveId" clId="{8EB621AC-7ED2-433E-9577-7B9ECE7416AC}" dt="2024-03-18T21:26:52.452" v="169" actId="478"/>
          <ac:spMkLst>
            <pc:docMk/>
            <pc:sldMk cId="1624147756" sldId="258"/>
            <ac:spMk id="6" creationId="{BD481D75-CB2A-B042-82B2-6CEDB117DC51}"/>
          </ac:spMkLst>
        </pc:spChg>
        <pc:spChg chg="del">
          <ac:chgData name="Karan Kalra" userId="3b3f1c023ee05c16" providerId="LiveId" clId="{8EB621AC-7ED2-433E-9577-7B9ECE7416AC}" dt="2024-03-18T21:26:54.014" v="170" actId="478"/>
          <ac:spMkLst>
            <pc:docMk/>
            <pc:sldMk cId="1624147756" sldId="258"/>
            <ac:spMk id="7" creationId="{99F328A8-AD07-0341-9AF4-2B0B2D6AD24E}"/>
          </ac:spMkLst>
        </pc:spChg>
        <pc:spChg chg="add del mod">
          <ac:chgData name="Karan Kalra" userId="3b3f1c023ee05c16" providerId="LiveId" clId="{8EB621AC-7ED2-433E-9577-7B9ECE7416AC}" dt="2024-03-18T21:26:25.158" v="160" actId="478"/>
          <ac:spMkLst>
            <pc:docMk/>
            <pc:sldMk cId="1624147756" sldId="258"/>
            <ac:spMk id="8" creationId="{5E5C27BF-0D15-8BBF-BF6B-C9295F51F060}"/>
          </ac:spMkLst>
        </pc:spChg>
        <pc:spChg chg="mod">
          <ac:chgData name="Karan Kalra" userId="3b3f1c023ee05c16" providerId="LiveId" clId="{8EB621AC-7ED2-433E-9577-7B9ECE7416AC}" dt="2024-03-18T21:27:01.758" v="172"/>
          <ac:spMkLst>
            <pc:docMk/>
            <pc:sldMk cId="1624147756" sldId="258"/>
            <ac:spMk id="9" creationId="{00000000-0000-0000-0000-000000000000}"/>
          </ac:spMkLst>
        </pc:spChg>
        <pc:spChg chg="add del">
          <ac:chgData name="Karan Kalra" userId="3b3f1c023ee05c16" providerId="LiveId" clId="{8EB621AC-7ED2-433E-9577-7B9ECE7416AC}" dt="2024-03-18T21:26:25.158" v="160" actId="478"/>
          <ac:spMkLst>
            <pc:docMk/>
            <pc:sldMk cId="1624147756" sldId="258"/>
            <ac:spMk id="10" creationId="{5217BD17-F41D-5FA7-D2E0-5328B93D8C0A}"/>
          </ac:spMkLst>
        </pc:spChg>
        <pc:spChg chg="add mod">
          <ac:chgData name="Karan Kalra" userId="3b3f1c023ee05c16" providerId="LiveId" clId="{8EB621AC-7ED2-433E-9577-7B9ECE7416AC}" dt="2024-03-18T21:28:53.083" v="187" actId="1076"/>
          <ac:spMkLst>
            <pc:docMk/>
            <pc:sldMk cId="1624147756" sldId="258"/>
            <ac:spMk id="11" creationId="{5A622B58-C1B4-B283-DF92-EACF93CDBAC2}"/>
          </ac:spMkLst>
        </pc:spChg>
        <pc:spChg chg="add mod">
          <ac:chgData name="Karan Kalra" userId="3b3f1c023ee05c16" providerId="LiveId" clId="{8EB621AC-7ED2-433E-9577-7B9ECE7416AC}" dt="2024-03-18T21:28:49.595" v="186" actId="1076"/>
          <ac:spMkLst>
            <pc:docMk/>
            <pc:sldMk cId="1624147756" sldId="258"/>
            <ac:spMk id="12" creationId="{1565071C-AD62-0430-BB22-32962F6464C3}"/>
          </ac:spMkLst>
        </pc:spChg>
        <pc:picChg chg="add mod">
          <ac:chgData name="Karan Kalra" userId="3b3f1c023ee05c16" providerId="LiveId" clId="{8EB621AC-7ED2-433E-9577-7B9ECE7416AC}" dt="2024-03-18T21:53:47.098" v="236" actId="1076"/>
          <ac:picMkLst>
            <pc:docMk/>
            <pc:sldMk cId="1624147756" sldId="258"/>
            <ac:picMk id="14" creationId="{FA51C2C2-99D6-46C7-FB6A-CF87988CDC7A}"/>
          </ac:picMkLst>
        </pc:picChg>
      </pc:sldChg>
      <pc:sldChg chg="addSp delSp modSp mod">
        <pc:chgData name="Karan Kalra" userId="3b3f1c023ee05c16" providerId="LiveId" clId="{8EB621AC-7ED2-433E-9577-7B9ECE7416AC}" dt="2024-03-18T22:44:46.832" v="1114" actId="27636"/>
        <pc:sldMkLst>
          <pc:docMk/>
          <pc:sldMk cId="2365524296" sldId="259"/>
        </pc:sldMkLst>
        <pc:spChg chg="add mod">
          <ac:chgData name="Karan Kalra" userId="3b3f1c023ee05c16" providerId="LiveId" clId="{8EB621AC-7ED2-433E-9577-7B9ECE7416AC}" dt="2024-03-18T22:44:46.832" v="1114" actId="27636"/>
          <ac:spMkLst>
            <pc:docMk/>
            <pc:sldMk cId="2365524296" sldId="259"/>
            <ac:spMk id="3" creationId="{356BDFB9-A566-DDE2-838D-2CAB49D83F46}"/>
          </ac:spMkLst>
        </pc:spChg>
        <pc:spChg chg="del">
          <ac:chgData name="Karan Kalra" userId="3b3f1c023ee05c16" providerId="LiveId" clId="{8EB621AC-7ED2-433E-9577-7B9ECE7416AC}" dt="2024-03-18T21:55:08.479" v="241" actId="478"/>
          <ac:spMkLst>
            <pc:docMk/>
            <pc:sldMk cId="2365524296" sldId="259"/>
            <ac:spMk id="8" creationId="{ACA008EA-2784-5D40-A889-ED2C38F1FAEE}"/>
          </ac:spMkLst>
        </pc:spChg>
        <pc:spChg chg="mod">
          <ac:chgData name="Karan Kalra" userId="3b3f1c023ee05c16" providerId="LiveId" clId="{8EB621AC-7ED2-433E-9577-7B9ECE7416AC}" dt="2024-03-18T21:54:49.531" v="237"/>
          <ac:spMkLst>
            <pc:docMk/>
            <pc:sldMk cId="2365524296" sldId="259"/>
            <ac:spMk id="9" creationId="{00000000-0000-0000-0000-000000000000}"/>
          </ac:spMkLst>
        </pc:spChg>
        <pc:spChg chg="mod">
          <ac:chgData name="Karan Kalra" userId="3b3f1c023ee05c16" providerId="LiveId" clId="{8EB621AC-7ED2-433E-9577-7B9ECE7416AC}" dt="2024-03-18T22:12:41.001" v="761" actId="1076"/>
          <ac:spMkLst>
            <pc:docMk/>
            <pc:sldMk cId="2365524296" sldId="259"/>
            <ac:spMk id="10" creationId="{D2E6B6F4-C14E-CB49-880C-EB1EE62A6CBC}"/>
          </ac:spMkLst>
        </pc:spChg>
        <pc:spChg chg="del">
          <ac:chgData name="Karan Kalra" userId="3b3f1c023ee05c16" providerId="LiveId" clId="{8EB621AC-7ED2-433E-9577-7B9ECE7416AC}" dt="2024-03-18T21:55:06.324" v="240" actId="478"/>
          <ac:spMkLst>
            <pc:docMk/>
            <pc:sldMk cId="2365524296" sldId="259"/>
            <ac:spMk id="11" creationId="{7590278D-B7A6-F449-853E-FFFD1942E3A6}"/>
          </ac:spMkLst>
        </pc:spChg>
        <pc:spChg chg="del">
          <ac:chgData name="Karan Kalra" userId="3b3f1c023ee05c16" providerId="LiveId" clId="{8EB621AC-7ED2-433E-9577-7B9ECE7416AC}" dt="2024-03-18T21:55:03.550" v="239" actId="478"/>
          <ac:spMkLst>
            <pc:docMk/>
            <pc:sldMk cId="2365524296" sldId="259"/>
            <ac:spMk id="12" creationId="{D45B5282-ACAE-1546-BDC0-05F3E3481608}"/>
          </ac:spMkLst>
        </pc:spChg>
        <pc:spChg chg="del">
          <ac:chgData name="Karan Kalra" userId="3b3f1c023ee05c16" providerId="LiveId" clId="{8EB621AC-7ED2-433E-9577-7B9ECE7416AC}" dt="2024-03-18T21:55:02.087" v="238" actId="478"/>
          <ac:spMkLst>
            <pc:docMk/>
            <pc:sldMk cId="2365524296" sldId="259"/>
            <ac:spMk id="13" creationId="{E5ED093A-7477-8D46-A002-BE1C96A117F0}"/>
          </ac:spMkLst>
        </pc:spChg>
        <pc:spChg chg="del">
          <ac:chgData name="Karan Kalra" userId="3b3f1c023ee05c16" providerId="LiveId" clId="{8EB621AC-7ED2-433E-9577-7B9ECE7416AC}" dt="2024-03-18T21:55:10.609" v="242" actId="478"/>
          <ac:spMkLst>
            <pc:docMk/>
            <pc:sldMk cId="2365524296" sldId="259"/>
            <ac:spMk id="14" creationId="{DB7AF0B8-1937-B041-A917-03AABA9EC62D}"/>
          </ac:spMkLst>
        </pc:spChg>
        <pc:picChg chg="add mod">
          <ac:chgData name="Karan Kalra" userId="3b3f1c023ee05c16" providerId="LiveId" clId="{8EB621AC-7ED2-433E-9577-7B9ECE7416AC}" dt="2024-03-18T21:55:18.802" v="244" actId="1076"/>
          <ac:picMkLst>
            <pc:docMk/>
            <pc:sldMk cId="2365524296" sldId="259"/>
            <ac:picMk id="2" creationId="{99384230-7046-AAC4-5D12-626F06A23579}"/>
          </ac:picMkLst>
        </pc:picChg>
        <pc:picChg chg="add mod">
          <ac:chgData name="Karan Kalra" userId="3b3f1c023ee05c16" providerId="LiveId" clId="{8EB621AC-7ED2-433E-9577-7B9ECE7416AC}" dt="2024-03-18T22:12:54.408" v="765" actId="1076"/>
          <ac:picMkLst>
            <pc:docMk/>
            <pc:sldMk cId="2365524296" sldId="259"/>
            <ac:picMk id="5" creationId="{B0404268-4F61-263E-7FB0-A0432CCEBB61}"/>
          </ac:picMkLst>
        </pc:picChg>
      </pc:sldChg>
      <pc:sldChg chg="addSp delSp modSp mod">
        <pc:chgData name="Karan Kalra" userId="3b3f1c023ee05c16" providerId="LiveId" clId="{8EB621AC-7ED2-433E-9577-7B9ECE7416AC}" dt="2024-03-19T01:55:20.263" v="1402" actId="20577"/>
        <pc:sldMkLst>
          <pc:docMk/>
          <pc:sldMk cId="4060748682" sldId="260"/>
        </pc:sldMkLst>
        <pc:spChg chg="add mod">
          <ac:chgData name="Karan Kalra" userId="3b3f1c023ee05c16" providerId="LiveId" clId="{8EB621AC-7ED2-433E-9577-7B9ECE7416AC}" dt="2024-03-19T01:55:20.263" v="1402" actId="20577"/>
          <ac:spMkLst>
            <pc:docMk/>
            <pc:sldMk cId="4060748682" sldId="260"/>
            <ac:spMk id="3" creationId="{408D164F-3107-FFD3-5768-810CFBB9E5EF}"/>
          </ac:spMkLst>
        </pc:spChg>
        <pc:spChg chg="del">
          <ac:chgData name="Karan Kalra" userId="3b3f1c023ee05c16" providerId="LiveId" clId="{8EB621AC-7ED2-433E-9577-7B9ECE7416AC}" dt="2024-03-18T22:13:23.741" v="770" actId="478"/>
          <ac:spMkLst>
            <pc:docMk/>
            <pc:sldMk cId="4060748682" sldId="260"/>
            <ac:spMk id="8" creationId="{18787911-8F3B-4442-8082-89CFFD135291}"/>
          </ac:spMkLst>
        </pc:spChg>
        <pc:spChg chg="mod">
          <ac:chgData name="Karan Kalra" userId="3b3f1c023ee05c16" providerId="LiveId" clId="{8EB621AC-7ED2-433E-9577-7B9ECE7416AC}" dt="2024-03-18T22:13:20.827" v="769"/>
          <ac:spMkLst>
            <pc:docMk/>
            <pc:sldMk cId="4060748682" sldId="260"/>
            <ac:spMk id="9" creationId="{00000000-0000-0000-0000-000000000000}"/>
          </ac:spMkLst>
        </pc:spChg>
        <pc:spChg chg="mod">
          <ac:chgData name="Karan Kalra" userId="3b3f1c023ee05c16" providerId="LiveId" clId="{8EB621AC-7ED2-433E-9577-7B9ECE7416AC}" dt="2024-03-18T22:14:11.022" v="788" actId="1076"/>
          <ac:spMkLst>
            <pc:docMk/>
            <pc:sldMk cId="4060748682" sldId="260"/>
            <ac:spMk id="10" creationId="{30E1F9C4-6127-AB4D-8D43-D99F38C92A5C}"/>
          </ac:spMkLst>
        </pc:spChg>
        <pc:spChg chg="del">
          <ac:chgData name="Karan Kalra" userId="3b3f1c023ee05c16" providerId="LiveId" clId="{8EB621AC-7ED2-433E-9577-7B9ECE7416AC}" dt="2024-03-18T22:13:25.629" v="771" actId="478"/>
          <ac:spMkLst>
            <pc:docMk/>
            <pc:sldMk cId="4060748682" sldId="260"/>
            <ac:spMk id="11" creationId="{1D43DE77-E275-FC40-8835-B2EAE43346BB}"/>
          </ac:spMkLst>
        </pc:spChg>
        <pc:spChg chg="del">
          <ac:chgData name="Karan Kalra" userId="3b3f1c023ee05c16" providerId="LiveId" clId="{8EB621AC-7ED2-433E-9577-7B9ECE7416AC}" dt="2024-03-18T22:13:27.569" v="772" actId="478"/>
          <ac:spMkLst>
            <pc:docMk/>
            <pc:sldMk cId="4060748682" sldId="260"/>
            <ac:spMk id="12" creationId="{B17D3A13-0E28-E24B-86E6-B390CB37331C}"/>
          </ac:spMkLst>
        </pc:spChg>
        <pc:spChg chg="del">
          <ac:chgData name="Karan Kalra" userId="3b3f1c023ee05c16" providerId="LiveId" clId="{8EB621AC-7ED2-433E-9577-7B9ECE7416AC}" dt="2024-03-18T22:13:29.166" v="773" actId="478"/>
          <ac:spMkLst>
            <pc:docMk/>
            <pc:sldMk cId="4060748682" sldId="260"/>
            <ac:spMk id="13" creationId="{F6C865FA-79E0-1C41-A3EF-E2A745080505}"/>
          </ac:spMkLst>
        </pc:spChg>
        <pc:spChg chg="del">
          <ac:chgData name="Karan Kalra" userId="3b3f1c023ee05c16" providerId="LiveId" clId="{8EB621AC-7ED2-433E-9577-7B9ECE7416AC}" dt="2024-03-18T22:13:08.004" v="766" actId="478"/>
          <ac:spMkLst>
            <pc:docMk/>
            <pc:sldMk cId="4060748682" sldId="260"/>
            <ac:spMk id="14" creationId="{12A2C331-31BB-9F4E-B6FE-C6D29084820B}"/>
          </ac:spMkLst>
        </pc:spChg>
        <pc:picChg chg="add mod">
          <ac:chgData name="Karan Kalra" userId="3b3f1c023ee05c16" providerId="LiveId" clId="{8EB621AC-7ED2-433E-9577-7B9ECE7416AC}" dt="2024-03-18T22:13:14.453" v="768" actId="1076"/>
          <ac:picMkLst>
            <pc:docMk/>
            <pc:sldMk cId="4060748682" sldId="260"/>
            <ac:picMk id="2" creationId="{0E4E52DA-3475-7986-D95E-7E21BD626E94}"/>
          </ac:picMkLst>
        </pc:picChg>
      </pc:sldChg>
      <pc:sldChg chg="del">
        <pc:chgData name="Karan Kalra" userId="3b3f1c023ee05c16" providerId="LiveId" clId="{8EB621AC-7ED2-433E-9577-7B9ECE7416AC}" dt="2024-03-18T22:22:14.394" v="792" actId="47"/>
        <pc:sldMkLst>
          <pc:docMk/>
          <pc:sldMk cId="917409932" sldId="262"/>
        </pc:sldMkLst>
      </pc:sldChg>
      <pc:sldChg chg="addSp delSp modSp mod">
        <pc:chgData name="Karan Kalra" userId="3b3f1c023ee05c16" providerId="LiveId" clId="{8EB621AC-7ED2-433E-9577-7B9ECE7416AC}" dt="2024-03-18T21:52:39.655" v="202" actId="478"/>
        <pc:sldMkLst>
          <pc:docMk/>
          <pc:sldMk cId="201866653" sldId="263"/>
        </pc:sldMkLst>
        <pc:spChg chg="mod">
          <ac:chgData name="Karan Kalra" userId="3b3f1c023ee05c16" providerId="LiveId" clId="{8EB621AC-7ED2-433E-9577-7B9ECE7416AC}" dt="2024-03-18T21:12:01.768" v="5" actId="20577"/>
          <ac:spMkLst>
            <pc:docMk/>
            <pc:sldMk cId="201866653" sldId="263"/>
            <ac:spMk id="3" creationId="{0C9ECF1A-7B29-FFE3-352E-8650A7910915}"/>
          </ac:spMkLst>
        </pc:spChg>
        <pc:spChg chg="add mod">
          <ac:chgData name="Karan Kalra" userId="3b3f1c023ee05c16" providerId="LiveId" clId="{8EB621AC-7ED2-433E-9577-7B9ECE7416AC}" dt="2024-03-18T21:33:46.239" v="197" actId="1076"/>
          <ac:spMkLst>
            <pc:docMk/>
            <pc:sldMk cId="201866653" sldId="263"/>
            <ac:spMk id="11" creationId="{F334EAA1-9293-D955-72D4-C9E080350A4F}"/>
          </ac:spMkLst>
        </pc:spChg>
        <pc:picChg chg="mod">
          <ac:chgData name="Karan Kalra" userId="3b3f1c023ee05c16" providerId="LiveId" clId="{8EB621AC-7ED2-433E-9577-7B9ECE7416AC}" dt="2024-03-18T21:33:41.645" v="196" actId="1076"/>
          <ac:picMkLst>
            <pc:docMk/>
            <pc:sldMk cId="201866653" sldId="263"/>
            <ac:picMk id="9" creationId="{EFA4AA3B-7E2E-4C9B-E2E3-E5D27DB2D40E}"/>
          </ac:picMkLst>
        </pc:picChg>
        <pc:picChg chg="add del mod">
          <ac:chgData name="Karan Kalra" userId="3b3f1c023ee05c16" providerId="LiveId" clId="{8EB621AC-7ED2-433E-9577-7B9ECE7416AC}" dt="2024-03-18T21:52:39.655" v="202" actId="478"/>
          <ac:picMkLst>
            <pc:docMk/>
            <pc:sldMk cId="201866653" sldId="263"/>
            <ac:picMk id="13" creationId="{69AF2239-B50E-A693-6752-F6DFB4811EC4}"/>
          </ac:picMkLst>
        </pc:picChg>
      </pc:sldChg>
      <pc:sldChg chg="addSp delSp modSp add mod ord">
        <pc:chgData name="Karan Kalra" userId="3b3f1c023ee05c16" providerId="LiveId" clId="{8EB621AC-7ED2-433E-9577-7B9ECE7416AC}" dt="2024-03-19T01:53:07.166" v="1214" actId="122"/>
        <pc:sldMkLst>
          <pc:docMk/>
          <pc:sldMk cId="2295831023" sldId="264"/>
        </pc:sldMkLst>
        <pc:spChg chg="mod">
          <ac:chgData name="Karan Kalra" userId="3b3f1c023ee05c16" providerId="LiveId" clId="{8EB621AC-7ED2-433E-9577-7B9ECE7416AC}" dt="2024-03-18T23:10:02.237" v="1117" actId="27636"/>
          <ac:spMkLst>
            <pc:docMk/>
            <pc:sldMk cId="2295831023" sldId="264"/>
            <ac:spMk id="3" creationId="{356BDFB9-A566-DDE2-838D-2CAB49D83F46}"/>
          </ac:spMkLst>
        </pc:spChg>
        <pc:spChg chg="add mod">
          <ac:chgData name="Karan Kalra" userId="3b3f1c023ee05c16" providerId="LiveId" clId="{8EB621AC-7ED2-433E-9577-7B9ECE7416AC}" dt="2024-03-19T01:53:07.166" v="1214" actId="122"/>
          <ac:spMkLst>
            <pc:docMk/>
            <pc:sldMk cId="2295831023" sldId="264"/>
            <ac:spMk id="7" creationId="{D42A6CF4-BA19-0364-7AAF-A32263EF8E30}"/>
          </ac:spMkLst>
        </pc:spChg>
        <pc:picChg chg="del">
          <ac:chgData name="Karan Kalra" userId="3b3f1c023ee05c16" providerId="LiveId" clId="{8EB621AC-7ED2-433E-9577-7B9ECE7416AC}" dt="2024-03-18T23:10:03.308" v="1118" actId="478"/>
          <ac:picMkLst>
            <pc:docMk/>
            <pc:sldMk cId="2295831023" sldId="264"/>
            <ac:picMk id="5" creationId="{B0404268-4F61-263E-7FB0-A0432CCEBB61}"/>
          </ac:picMkLst>
        </pc:picChg>
        <pc:picChg chg="add mod">
          <ac:chgData name="Karan Kalra" userId="3b3f1c023ee05c16" providerId="LiveId" clId="{8EB621AC-7ED2-433E-9577-7B9ECE7416AC}" dt="2024-03-19T01:52:32.882" v="1190" actId="1076"/>
          <ac:picMkLst>
            <pc:docMk/>
            <pc:sldMk cId="2295831023" sldId="264"/>
            <ac:picMk id="5" creationId="{DC9D4877-FFF2-3EB6-D825-9D09A1B9DB30}"/>
          </ac:picMkLst>
        </pc:picChg>
        <pc:picChg chg="add mod">
          <ac:chgData name="Karan Kalra" userId="3b3f1c023ee05c16" providerId="LiveId" clId="{8EB621AC-7ED2-433E-9577-7B9ECE7416AC}" dt="2024-03-19T01:52:28.110" v="1189" actId="14100"/>
          <ac:picMkLst>
            <pc:docMk/>
            <pc:sldMk cId="2295831023" sldId="264"/>
            <ac:picMk id="6" creationId="{4E7AFC53-6FB6-091F-90EC-ACC7109A47C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A9E24B-4DA3-44BF-83EB-63B5087849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55F58-FCB2-4CCA-A2A3-D7869CAC2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9FB3B-9DF6-45E7-89BD-A25667D55B59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95736-76FA-4A73-8D2C-906986D426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0C7C3-1755-4C00-A1F0-1796A9EB06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E2EBD-E5CD-4631-8A0F-07CF0EF149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93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17507-120C-4CC0-BD9F-45C945A57AE9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098AB-DDE4-4088-BCA3-14584F4749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28" name="Straight Connector 27"/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/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/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/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exagon 12"/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 Placeholder 33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35" name="Text Placeholder 3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686397" y="2141035"/>
            <a:ext cx="6908704" cy="25759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8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Vertical Title 1">
            <a:extLst>
              <a:ext uri="{FF2B5EF4-FFF2-40B4-BE49-F238E27FC236}">
                <a16:creationId xmlns:a16="http://schemas.microsoft.com/office/drawing/2014/main" id="{B084DB9D-7E4B-8F4C-9B40-D4505881B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6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7" grpId="0" animBg="1"/>
      <p:bldP spid="16" grpId="0" animBg="1"/>
      <p:bldP spid="13" grpId="0" animBg="1"/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F35C62-724B-E341-BCD5-627942C270B3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E4540DB-7BDC-4A47-A666-94DC29EE043A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AEA783-C223-1241-B1ED-182FDD618C87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Hexagon 91">
            <a:extLst>
              <a:ext uri="{FF2B5EF4-FFF2-40B4-BE49-F238E27FC236}">
                <a16:creationId xmlns:a16="http://schemas.microsoft.com/office/drawing/2014/main" id="{E1578045-9F2E-DB42-A761-08362647AD9C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AADA71D6-DA19-DF42-A50A-7A7D60526B99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8DE20494-2DEF-B748-A48F-35AADB51D9DC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5F766924-FDDF-0441-B829-A63EEE06F250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 Placeholder 33">
            <a:extLst>
              <a:ext uri="{FF2B5EF4-FFF2-40B4-BE49-F238E27FC236}">
                <a16:creationId xmlns:a16="http://schemas.microsoft.com/office/drawing/2014/main" id="{C5963C28-0708-0847-9A8E-1371AA1ACA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97" name="Text Placeholder 33">
            <a:extLst>
              <a:ext uri="{FF2B5EF4-FFF2-40B4-BE49-F238E27FC236}">
                <a16:creationId xmlns:a16="http://schemas.microsoft.com/office/drawing/2014/main" id="{58B3C56F-BF9B-044C-92ED-68B738B899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98" name="Text Placeholder 33">
            <a:extLst>
              <a:ext uri="{FF2B5EF4-FFF2-40B4-BE49-F238E27FC236}">
                <a16:creationId xmlns:a16="http://schemas.microsoft.com/office/drawing/2014/main" id="{AFF66F45-F443-B444-A2CB-E52BCEB21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00" name="Text Placeholder 11">
            <a:extLst>
              <a:ext uri="{FF2B5EF4-FFF2-40B4-BE49-F238E27FC236}">
                <a16:creationId xmlns:a16="http://schemas.microsoft.com/office/drawing/2014/main" id="{1053CF5A-B647-A643-9B03-11E73D5D43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638565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33">
            <a:extLst>
              <a:ext uri="{FF2B5EF4-FFF2-40B4-BE49-F238E27FC236}">
                <a16:creationId xmlns:a16="http://schemas.microsoft.com/office/drawing/2014/main" id="{720AD688-0C05-F749-9AE2-E8B96AAFDE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01" name="Text Placeholder 9">
            <a:extLst>
              <a:ext uri="{FF2B5EF4-FFF2-40B4-BE49-F238E27FC236}">
                <a16:creationId xmlns:a16="http://schemas.microsoft.com/office/drawing/2014/main" id="{F52B6A42-64BF-A746-B551-156066BA8C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Vertical Title 1">
            <a:extLst>
              <a:ext uri="{FF2B5EF4-FFF2-40B4-BE49-F238E27FC236}">
                <a16:creationId xmlns:a16="http://schemas.microsoft.com/office/drawing/2014/main" id="{4A9ABF7A-B30E-7C43-A731-DA82DCABC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0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214B32-F1D7-C644-8DFA-858A6BCE0CAD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FE784DD-A78D-8045-9804-2776BC0AC377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8CEE69C-8710-8E48-8D5A-45E5D990DF0B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exagon 69">
            <a:extLst>
              <a:ext uri="{FF2B5EF4-FFF2-40B4-BE49-F238E27FC236}">
                <a16:creationId xmlns:a16="http://schemas.microsoft.com/office/drawing/2014/main" id="{31054159-13E9-BA4A-8E73-809F7AC5D5C6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07CAAC57-8721-C649-91BA-8EEFD879FB3C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98466E66-5508-864E-90B1-A895F3E00E8A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182628B5-99CF-2B44-98EE-7526F71750F9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9BD3D4F3-9B33-FD4F-829E-C695F0612B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5" name="Text Placeholder 33">
            <a:extLst>
              <a:ext uri="{FF2B5EF4-FFF2-40B4-BE49-F238E27FC236}">
                <a16:creationId xmlns:a16="http://schemas.microsoft.com/office/drawing/2014/main" id="{1A55257C-86BB-134F-AC2A-06A0764F22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7" name="Text Placeholder 11">
            <a:extLst>
              <a:ext uri="{FF2B5EF4-FFF2-40B4-BE49-F238E27FC236}">
                <a16:creationId xmlns:a16="http://schemas.microsoft.com/office/drawing/2014/main" id="{36618D65-1A4F-354C-AED8-B177BE49F7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2329959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33">
            <a:extLst>
              <a:ext uri="{FF2B5EF4-FFF2-40B4-BE49-F238E27FC236}">
                <a16:creationId xmlns:a16="http://schemas.microsoft.com/office/drawing/2014/main" id="{1A7678D2-A038-7045-9744-DDC00CE74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8" name="Text Placeholder 33">
            <a:extLst>
              <a:ext uri="{FF2B5EF4-FFF2-40B4-BE49-F238E27FC236}">
                <a16:creationId xmlns:a16="http://schemas.microsoft.com/office/drawing/2014/main" id="{7AF78505-498A-2147-8DD7-AC3721F99D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9" name="Text Placeholder 9">
            <a:extLst>
              <a:ext uri="{FF2B5EF4-FFF2-40B4-BE49-F238E27FC236}">
                <a16:creationId xmlns:a16="http://schemas.microsoft.com/office/drawing/2014/main" id="{65A1D2C6-3052-6A47-8526-D3A5CA0D7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Vertical Title 1">
            <a:extLst>
              <a:ext uri="{FF2B5EF4-FFF2-40B4-BE49-F238E27FC236}">
                <a16:creationId xmlns:a16="http://schemas.microsoft.com/office/drawing/2014/main" id="{42DAAFD0-38B0-5643-B23B-83ED0F001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4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9C39B8-071A-C44D-BE3B-ECD28A953048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47F1E8-4553-2046-AB3E-41F83E429D3B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2938CC-5BB7-474A-B42B-980F618A41D7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Hexagon 62">
            <a:extLst>
              <a:ext uri="{FF2B5EF4-FFF2-40B4-BE49-F238E27FC236}">
                <a16:creationId xmlns:a16="http://schemas.microsoft.com/office/drawing/2014/main" id="{3BA241A5-AF5A-C64B-AE47-476ACF09F7FA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A9D5581C-566E-4C40-A19A-C42B23A8C2AB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DD76CE17-845E-7947-82EC-841AEC869038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08CF6C5-1137-8045-9325-CA073408A39B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 Placeholder 33">
            <a:extLst>
              <a:ext uri="{FF2B5EF4-FFF2-40B4-BE49-F238E27FC236}">
                <a16:creationId xmlns:a16="http://schemas.microsoft.com/office/drawing/2014/main" id="{62D72216-95FD-3545-B936-98E361B0E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69" name="Text Placeholder 11">
            <a:extLst>
              <a:ext uri="{FF2B5EF4-FFF2-40B4-BE49-F238E27FC236}">
                <a16:creationId xmlns:a16="http://schemas.microsoft.com/office/drawing/2014/main" id="{1030BDE1-0FBD-A44A-AD49-A274887A8B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4019193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33">
            <a:extLst>
              <a:ext uri="{FF2B5EF4-FFF2-40B4-BE49-F238E27FC236}">
                <a16:creationId xmlns:a16="http://schemas.microsoft.com/office/drawing/2014/main" id="{48EA6057-4AB3-5A47-87F7-AF5BDE74BB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0" name="Text Placeholder 33">
            <a:extLst>
              <a:ext uri="{FF2B5EF4-FFF2-40B4-BE49-F238E27FC236}">
                <a16:creationId xmlns:a16="http://schemas.microsoft.com/office/drawing/2014/main" id="{A6F475BC-0943-0E43-8A8A-39B2A14A26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1" name="Text Placeholder 33">
            <a:extLst>
              <a:ext uri="{FF2B5EF4-FFF2-40B4-BE49-F238E27FC236}">
                <a16:creationId xmlns:a16="http://schemas.microsoft.com/office/drawing/2014/main" id="{B2924A1F-1BF7-E04B-AF4B-A9E91F0951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7BDA4D87-67A6-0443-8AA0-86252D5C9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Vertical Title 1">
            <a:extLst>
              <a:ext uri="{FF2B5EF4-FFF2-40B4-BE49-F238E27FC236}">
                <a16:creationId xmlns:a16="http://schemas.microsoft.com/office/drawing/2014/main" id="{A76B9D80-F306-8E4B-9FC5-905AA3ABD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3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2EBC-030C-3A42-B44C-F16463AA665D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F1D2AE3-B2CB-644A-A433-04FFCFBAC0D2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600EDE-9B67-874F-9065-D78F04FC49CB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xagon 44">
            <a:extLst>
              <a:ext uri="{FF2B5EF4-FFF2-40B4-BE49-F238E27FC236}">
                <a16:creationId xmlns:a16="http://schemas.microsoft.com/office/drawing/2014/main" id="{4F686EBB-BE80-3540-9939-8A0C355E6460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A286EAAD-1518-0041-9ADC-B9F04E36FCC2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B291A6E4-43C2-F343-A195-DCD03F0DE16D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7211A7AA-7EDE-9C48-8CDE-E4F36FCEFC20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1">
            <a:extLst>
              <a:ext uri="{FF2B5EF4-FFF2-40B4-BE49-F238E27FC236}">
                <a16:creationId xmlns:a16="http://schemas.microsoft.com/office/drawing/2014/main" id="{B37819D1-2057-3A48-8AF9-9BAD6E9411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5713241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B9A9B3E6-5A01-D74E-BB4E-C6FB9872A5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1" name="Text Placeholder 33">
            <a:extLst>
              <a:ext uri="{FF2B5EF4-FFF2-40B4-BE49-F238E27FC236}">
                <a16:creationId xmlns:a16="http://schemas.microsoft.com/office/drawing/2014/main" id="{8738E814-8F59-A849-840D-F8F8DA4D3F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2" name="Text Placeholder 33">
            <a:extLst>
              <a:ext uri="{FF2B5EF4-FFF2-40B4-BE49-F238E27FC236}">
                <a16:creationId xmlns:a16="http://schemas.microsoft.com/office/drawing/2014/main" id="{5328022E-4681-264F-8ADC-AA2F36D1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3" name="Text Placeholder 33">
            <a:extLst>
              <a:ext uri="{FF2B5EF4-FFF2-40B4-BE49-F238E27FC236}">
                <a16:creationId xmlns:a16="http://schemas.microsoft.com/office/drawing/2014/main" id="{4312455E-B8BE-C34E-A77D-5D2EA3182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E67F335D-3ECC-9D49-883D-D8E37640F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Vertical Title 1">
            <a:extLst>
              <a:ext uri="{FF2B5EF4-FFF2-40B4-BE49-F238E27FC236}">
                <a16:creationId xmlns:a16="http://schemas.microsoft.com/office/drawing/2014/main" id="{604697F0-D7C8-6D44-BBAB-7BE37378D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8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29C9404-7006-41BF-A423-3FED8FE3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7D08F6-1A0D-4A26-81F6-2C7D967E66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3597" y="2323306"/>
            <a:ext cx="8984807" cy="2211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latin typeface="Franklin Gothic Book" panose="020B05030201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96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031C-8BAC-F04B-B5C4-B02EC5D14924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0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57" r:id="rId3"/>
    <p:sldLayoutId id="2147483660" r:id="rId4"/>
    <p:sldLayoutId id="2147483661" r:id="rId5"/>
    <p:sldLayoutId id="214748367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HMS – Harmful Brain Activity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A2AA3B-1FC8-8B44-A764-00CBBAC595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6397" y="792880"/>
            <a:ext cx="6908704" cy="5736873"/>
          </a:xfrm>
        </p:spPr>
        <p:txBody>
          <a:bodyPr>
            <a:normAutofit/>
          </a:bodyPr>
          <a:lstStyle/>
          <a:p>
            <a:r>
              <a:rPr lang="en-US" b="1" dirty="0"/>
              <a:t>Harmful Brain Activity </a:t>
            </a:r>
            <a:r>
              <a:rPr lang="en-US" dirty="0"/>
              <a:t>Classification and Prediction</a:t>
            </a:r>
          </a:p>
          <a:p>
            <a:endParaRPr lang="en-US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- Karan Kalra</a:t>
            </a:r>
          </a:p>
        </p:txBody>
      </p:sp>
      <p:pic>
        <p:nvPicPr>
          <p:cNvPr id="3" name="Picture 2" descr="A pink brain with a yellow spot&#10;&#10;Description automatically generated">
            <a:extLst>
              <a:ext uri="{FF2B5EF4-FFF2-40B4-BE49-F238E27FC236}">
                <a16:creationId xmlns:a16="http://schemas.microsoft.com/office/drawing/2014/main" id="{B87B16B4-AD96-9639-E819-1B516558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94" y="303150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HMS – Harmful Brain Activity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2E1C66-B239-8404-09E2-55597794036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686398" y="523836"/>
            <a:ext cx="6678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 problem </a:t>
            </a:r>
            <a:r>
              <a:rPr lang="en-US" altLang="en-US" sz="2800" b="1" dirty="0">
                <a:latin typeface="Arial" panose="020B0604020202020204" pitchFamily="34" charset="0"/>
              </a:rPr>
              <a:t>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tatement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C9ECF1A-7B29-FFE3-352E-8650A7910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98" y="1744452"/>
            <a:ext cx="66255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4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The purpose of this capstone project is to identify and 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categorize seizures and other forms of harmful brain activities by developing model trained on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electroencephalography (EEG) signals recorded from critically ill hospital patients.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A4AA3B-7E2E-4C9B-E2E3-E5D27DB2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114" y="3856892"/>
            <a:ext cx="2948802" cy="1863225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334EAA1-9293-D955-72D4-C9E080350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98" y="3790018"/>
            <a:ext cx="33910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electroencephalogram (EEG) is a test that detects electrical activity in the brain by attaching tiny metal discs (electrodes) to the scalp.</a:t>
            </a:r>
          </a:p>
        </p:txBody>
      </p:sp>
    </p:spTree>
    <p:extLst>
      <p:ext uri="{BB962C8B-B14F-4D97-AF65-F5344CB8AC3E}">
        <p14:creationId xmlns:p14="http://schemas.microsoft.com/office/powerpoint/2010/main" val="20186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 2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HMS – Harmful Brain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C5544-3DD4-D14B-BCF3-A2CDB9328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12255" y="687729"/>
            <a:ext cx="6908704" cy="50528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Proposed Vision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1105020-CB42-4039-0F0C-B89C0BA8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006" y="1661269"/>
            <a:ext cx="638328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 work will significantly increase electroencephalography pattern categorization accuracy, resulting in dramatic improvements for neurocritical care, epilepsy, sleep disorders, medication discovery, and in some cases brain tumor.</a:t>
            </a:r>
          </a:p>
        </p:txBody>
      </p:sp>
      <p:pic>
        <p:nvPicPr>
          <p:cNvPr id="13" name="Picture 12" descr="A diagram of a brain wave&#10;&#10;Description automatically generated">
            <a:extLst>
              <a:ext uri="{FF2B5EF4-FFF2-40B4-BE49-F238E27FC236}">
                <a16:creationId xmlns:a16="http://schemas.microsoft.com/office/drawing/2014/main" id="{BFC96C19-6E12-3844-3315-69C67F0C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386" y="3428993"/>
            <a:ext cx="4638525" cy="3124200"/>
          </a:xfrm>
          <a:prstGeom prst="rect">
            <a:avLst/>
          </a:prstGeom>
        </p:spPr>
      </p:pic>
      <p:pic>
        <p:nvPicPr>
          <p:cNvPr id="17" name="Picture 16" descr="A pink brain with a yellow spot&#10;&#10;Description automatically generated">
            <a:extLst>
              <a:ext uri="{FF2B5EF4-FFF2-40B4-BE49-F238E27FC236}">
                <a16:creationId xmlns:a16="http://schemas.microsoft.com/office/drawing/2014/main" id="{AD848795-93D2-AE69-C125-119E550C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807" y="556989"/>
            <a:ext cx="766762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0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HMS – Harmful Brain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DCBB-A3D4-0A40-9C5A-71DDE66A7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9779" y="687219"/>
            <a:ext cx="6908704" cy="50528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A622B58-C1B4-B283-DF92-EACF93CDB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779" y="4499094"/>
            <a:ext cx="61485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Advancements in this field may enable doctors and brain researchers to identify seizures or other forms of brain injury, allowing for faster and more precise treatment.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565071C-AD62-0430-BB22-32962F646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779" y="1785421"/>
            <a:ext cx="614852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Currently, EEG monitoring is based primarily on manual analysis by specialist neurologists. While invaluable, this time-consuming operation is a significant bottleneck. Manual evaluation of EEG recordings is not only time-consuming, but also costly, prone to fatigue-related mistakes, and plagued by reliability concerns among diverse reviewers, even when those reviewers are specialists.</a:t>
            </a:r>
          </a:p>
        </p:txBody>
      </p:sp>
      <p:pic>
        <p:nvPicPr>
          <p:cNvPr id="14" name="Picture 13" descr="A pink brain with a yellow spot&#10;&#10;Description automatically generated">
            <a:extLst>
              <a:ext uri="{FF2B5EF4-FFF2-40B4-BE49-F238E27FC236}">
                <a16:creationId xmlns:a16="http://schemas.microsoft.com/office/drawing/2014/main" id="{FA51C2C2-99D6-46C7-FB6A-CF87988C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26" y="2216760"/>
            <a:ext cx="772625" cy="77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HMS – Harmful Brain Activity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E6B6F4-C14E-CB49-880C-EB1EE62A6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7378" y="564925"/>
            <a:ext cx="6908704" cy="50528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Set and EDA</a:t>
            </a:r>
          </a:p>
        </p:txBody>
      </p:sp>
      <p:pic>
        <p:nvPicPr>
          <p:cNvPr id="2" name="Picture 1" descr="A pink brain with a yellow spot&#10;&#10;Description automatically generated">
            <a:extLst>
              <a:ext uri="{FF2B5EF4-FFF2-40B4-BE49-F238E27FC236}">
                <a16:creationId xmlns:a16="http://schemas.microsoft.com/office/drawing/2014/main" id="{99384230-7046-AAC4-5D12-626F06A2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26" y="3885521"/>
            <a:ext cx="772625" cy="772625"/>
          </a:xfrm>
          <a:prstGeom prst="rect">
            <a:avLst/>
          </a:prstGeom>
        </p:spPr>
      </p:pic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56BDFB9-A566-DDE2-838D-2CAB49D83F46}"/>
              </a:ext>
            </a:extLst>
          </p:cNvPr>
          <p:cNvSpPr txBox="1">
            <a:spLocks/>
          </p:cNvSpPr>
          <p:nvPr/>
        </p:nvSpPr>
        <p:spPr>
          <a:xfrm>
            <a:off x="4777378" y="1420744"/>
            <a:ext cx="3165006" cy="528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AFC53-6FB6-091F-90EC-ACC7109A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483" y="1735016"/>
            <a:ext cx="3106691" cy="3329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9D4877-FFF2-3EB6-D825-9D09A1B9D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520" y="1735016"/>
            <a:ext cx="3874752" cy="3376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A6CF4-BA19-0364-7AAF-A32263EF8E30}"/>
              </a:ext>
            </a:extLst>
          </p:cNvPr>
          <p:cNvSpPr txBox="1"/>
          <p:nvPr/>
        </p:nvSpPr>
        <p:spPr>
          <a:xfrm>
            <a:off x="4999892" y="5621215"/>
            <a:ext cx="614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Unique identification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3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HMS – Harmful Brain Activity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E6B6F4-C14E-CB49-880C-EB1EE62A6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7378" y="564925"/>
            <a:ext cx="6908704" cy="50528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Set and EDA</a:t>
            </a:r>
          </a:p>
        </p:txBody>
      </p:sp>
      <p:pic>
        <p:nvPicPr>
          <p:cNvPr id="2" name="Picture 1" descr="A pink brain with a yellow spot&#10;&#10;Description automatically generated">
            <a:extLst>
              <a:ext uri="{FF2B5EF4-FFF2-40B4-BE49-F238E27FC236}">
                <a16:creationId xmlns:a16="http://schemas.microsoft.com/office/drawing/2014/main" id="{99384230-7046-AAC4-5D12-626F06A2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26" y="3885521"/>
            <a:ext cx="772625" cy="772625"/>
          </a:xfrm>
          <a:prstGeom prst="rect">
            <a:avLst/>
          </a:prstGeom>
        </p:spPr>
      </p:pic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56BDFB9-A566-DDE2-838D-2CAB49D83F46}"/>
              </a:ext>
            </a:extLst>
          </p:cNvPr>
          <p:cNvSpPr txBox="1">
            <a:spLocks/>
          </p:cNvSpPr>
          <p:nvPr/>
        </p:nvSpPr>
        <p:spPr>
          <a:xfrm>
            <a:off x="4777378" y="1420744"/>
            <a:ext cx="3165006" cy="5284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The dataset contains both the train and test data for EEG patterns.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EEG data came from some overlapping samples. </a:t>
            </a:r>
          </a:p>
          <a:p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The data consists of a lot of grouped samples which makes it tougher to understand and correlate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eeg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data and spectrogram data </a:t>
            </a:r>
            <a:r>
              <a:rPr lang="en-US" sz="13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b="0" i="0" dirty="0">
                <a:effectLst/>
                <a:latin typeface="Google Sans"/>
              </a:rPr>
              <a:t>Spectrograms represent a visual representation of a signal's signal strength over time)</a:t>
            </a:r>
            <a:endParaRPr lang="en-US" sz="13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Understanding the data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CA" sz="1600" b="0" i="0" dirty="0" err="1">
                <a:solidFill>
                  <a:srgbClr val="3C4043"/>
                </a:solidFill>
                <a:effectLst/>
                <a:latin typeface="Roboto Mono" panose="020F0502020204030204" pitchFamily="49" charset="0"/>
              </a:rPr>
              <a:t>expert_consensus</a:t>
            </a:r>
            <a:r>
              <a:rPr lang="en-CA" sz="1600" b="0" dirty="0">
                <a:solidFill>
                  <a:srgbClr val="3C4043"/>
                </a:solidFill>
                <a:latin typeface="Roboto Mono" panose="020F0502020204030204" pitchFamily="49" charset="0"/>
              </a:rPr>
              <a:t> </a:t>
            </a:r>
            <a:r>
              <a:rPr lang="en-CA" sz="1900" b="0" dirty="0">
                <a:latin typeface="Arial" panose="020B0604020202020204" pitchFamily="34" charset="0"/>
                <a:cs typeface="Arial" panose="020B0604020202020204" pitchFamily="34" charset="0"/>
              </a:rPr>
              <a:t>while dividing the different types of reading and seizures diverted into votes**</a:t>
            </a:r>
          </a:p>
          <a:p>
            <a:endParaRPr lang="en-CA" sz="19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900" b="0" dirty="0">
                <a:latin typeface="Arial" panose="020B0604020202020204" pitchFamily="34" charset="0"/>
                <a:cs typeface="Arial" panose="020B0604020202020204" pitchFamily="34" charset="0"/>
              </a:rPr>
              <a:t>** still exploring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04268-4F61-263E-7FB0-A0432CCEB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833" y="2560813"/>
            <a:ext cx="3841249" cy="264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2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HMS – Harmful Brain Activity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E1F9C4-6127-AB4D-8D43-D99F38C92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1146" y="584394"/>
            <a:ext cx="6908704" cy="50528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pic>
        <p:nvPicPr>
          <p:cNvPr id="2" name="Picture 1" descr="A pink brain with a yellow spot&#10;&#10;Description automatically generated">
            <a:extLst>
              <a:ext uri="{FF2B5EF4-FFF2-40B4-BE49-F238E27FC236}">
                <a16:creationId xmlns:a16="http://schemas.microsoft.com/office/drawing/2014/main" id="{0E4E52DA-3475-7986-D95E-7E21BD62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55" y="5579569"/>
            <a:ext cx="772625" cy="772625"/>
          </a:xfrm>
          <a:prstGeom prst="rect">
            <a:avLst/>
          </a:prstGeom>
        </p:spPr>
      </p:pic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08D164F-3107-FFD3-5768-810CFBB9E5EF}"/>
              </a:ext>
            </a:extLst>
          </p:cNvPr>
          <p:cNvSpPr txBox="1">
            <a:spLocks/>
          </p:cNvSpPr>
          <p:nvPr/>
        </p:nvSpPr>
        <p:spPr>
          <a:xfrm>
            <a:off x="5041146" y="1582615"/>
            <a:ext cx="6242316" cy="4769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CA" sz="1800" b="0" i="0" dirty="0"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work in automating EEG analysis </a:t>
            </a:r>
            <a:r>
              <a:rPr lang="en-US" sz="1800" b="0" i="0" dirty="0"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help doctors and brain researchers detect seizures and other types of brain activity that can cause brain damage.</a:t>
            </a:r>
            <a:br>
              <a:rPr lang="en-US" sz="1800" b="0" i="0" dirty="0"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b="0" i="0" dirty="0"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algorithms to be developed may also help researchers who are working to develop drugs to treat and prevent seizures.</a:t>
            </a:r>
          </a:p>
          <a:p>
            <a:pPr>
              <a:lnSpc>
                <a:spcPct val="110000"/>
              </a:lnSpc>
            </a:pPr>
            <a:endParaRPr lang="en-US" sz="1800" b="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800" b="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 is to analyze and identify the patterns based off the </a:t>
            </a:r>
            <a:r>
              <a:rPr lang="en-US" sz="1800" b="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</a:t>
            </a:r>
            <a:r>
              <a:rPr lang="en-US" sz="1800" b="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spectrogram reading.</a:t>
            </a:r>
            <a:br>
              <a:rPr lang="en-US" sz="1800" b="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identification can help one understand and plot the patterns and process information with it’s exact pattern name. Following are to </a:t>
            </a:r>
            <a:r>
              <a:rPr lang="en-US" sz="1800" b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implemented,</a:t>
            </a:r>
            <a:endParaRPr lang="en-US" sz="1800" b="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800" b="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recognition using Seizures, LPD, GPD, LRDA, GRDA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800" b="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800" b="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800" b="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406074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balt">
      <a:dk1>
        <a:srgbClr val="000000"/>
      </a:dk1>
      <a:lt1>
        <a:srgbClr val="FFFFFF"/>
      </a:lt1>
      <a:dk2>
        <a:srgbClr val="333333"/>
      </a:dk2>
      <a:lt2>
        <a:srgbClr val="E7E6E6"/>
      </a:lt2>
      <a:accent1>
        <a:srgbClr val="009B00"/>
      </a:accent1>
      <a:accent2>
        <a:srgbClr val="FF002A"/>
      </a:accent2>
      <a:accent3>
        <a:srgbClr val="555555"/>
      </a:accent3>
      <a:accent4>
        <a:srgbClr val="FFC000"/>
      </a:accent4>
      <a:accent5>
        <a:srgbClr val="0072FF"/>
      </a:accent5>
      <a:accent6>
        <a:srgbClr val="7B0047"/>
      </a:accent6>
      <a:hlink>
        <a:srgbClr val="00B9FF"/>
      </a:hlink>
      <a:folHlink>
        <a:srgbClr val="787878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5808D13-F95A-4330-92FE-2EB8401A10BE}" vid="{8896D1D1-1A25-41C1-A69E-5EFA2C8B46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2AA961-28C3-466F-ACB4-B06FDA2CF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50A8ED-EFA6-4066-960F-6C1806ADCF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CB371F1-5381-4992-B268-3232B9CFAC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progression course</Template>
  <TotalTime>170</TotalTime>
  <Words>437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Franklin Gothic Book</vt:lpstr>
      <vt:lpstr>Franklin Gothic Medium</vt:lpstr>
      <vt:lpstr>Google Sans</vt:lpstr>
      <vt:lpstr>Roboto Mono</vt:lpstr>
      <vt:lpstr>Wingdings</vt:lpstr>
      <vt:lpstr>Office Theme</vt:lpstr>
      <vt:lpstr>HMS – Harmful Brain Activity</vt:lpstr>
      <vt:lpstr>HMS – Harmful Brain Activity</vt:lpstr>
      <vt:lpstr>HMS – Harmful Brain Activity</vt:lpstr>
      <vt:lpstr>HMS – Harmful Brain Activity</vt:lpstr>
      <vt:lpstr>HMS – Harmful Brain Activity</vt:lpstr>
      <vt:lpstr>HMS – Harmful Brain Activity</vt:lpstr>
      <vt:lpstr>HMS – Harmful Brain Activity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HMS – Harmful Brain Activity</dc:title>
  <dc:subject/>
  <dc:creator>Karan Kalra</dc:creator>
  <cp:keywords/>
  <dc:description/>
  <cp:lastModifiedBy>Karan Kalra</cp:lastModifiedBy>
  <cp:revision>1</cp:revision>
  <dcterms:created xsi:type="dcterms:W3CDTF">2024-03-18T20:43:13Z</dcterms:created>
  <dcterms:modified xsi:type="dcterms:W3CDTF">2024-03-19T01:55:27Z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